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sldIdLst>
    <p:sldId id="257" r:id="rId2"/>
    <p:sldId id="258" r:id="rId3"/>
    <p:sldId id="272" r:id="rId4"/>
    <p:sldId id="259" r:id="rId5"/>
    <p:sldId id="273" r:id="rId6"/>
    <p:sldId id="260" r:id="rId7"/>
    <p:sldId id="262" r:id="rId8"/>
    <p:sldId id="264" r:id="rId9"/>
    <p:sldId id="269" r:id="rId10"/>
    <p:sldId id="268" r:id="rId11"/>
    <p:sldId id="265" r:id="rId12"/>
  </p:sldIdLst>
  <p:sldSz cx="9144000" cy="6858000" type="screen4x3"/>
  <p:notesSz cx="7104063" cy="102346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21" autoAdjust="0"/>
    <p:restoredTop sz="94660"/>
  </p:normalViewPr>
  <p:slideViewPr>
    <p:cSldViewPr snapToGrid="0">
      <p:cViewPr varScale="1">
        <p:scale>
          <a:sx n="78" d="100"/>
          <a:sy n="78" d="100"/>
        </p:scale>
        <p:origin x="1072"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8427" cy="513508"/>
          </a:xfrm>
          <a:prstGeom prst="rect">
            <a:avLst/>
          </a:prstGeom>
        </p:spPr>
        <p:txBody>
          <a:bodyPr vert="horz" lIns="99075" tIns="49538" rIns="99075" bIns="49538" rtlCol="0"/>
          <a:lstStyle>
            <a:lvl1pPr algn="l">
              <a:defRPr sz="1300">
                <a:latin typeface="Yu Gothic UI" panose="020B0500000000000000" pitchFamily="50" charset="-128"/>
                <a:ea typeface="Yu Gothic UI" panose="020B0500000000000000" pitchFamily="50" charset="-128"/>
              </a:defRPr>
            </a:lvl1pPr>
          </a:lstStyle>
          <a:p>
            <a:endParaRPr kumimoji="1" lang="ja-JP" altLang="en-US" dirty="0"/>
          </a:p>
        </p:txBody>
      </p:sp>
      <p:sp>
        <p:nvSpPr>
          <p:cNvPr id="3" name="日付プレースホルダー 2"/>
          <p:cNvSpPr>
            <a:spLocks noGrp="1"/>
          </p:cNvSpPr>
          <p:nvPr>
            <p:ph type="dt" idx="1"/>
          </p:nvPr>
        </p:nvSpPr>
        <p:spPr>
          <a:xfrm>
            <a:off x="4023992" y="0"/>
            <a:ext cx="3078427" cy="513508"/>
          </a:xfrm>
          <a:prstGeom prst="rect">
            <a:avLst/>
          </a:prstGeom>
        </p:spPr>
        <p:txBody>
          <a:bodyPr vert="horz" lIns="99075" tIns="49538" rIns="99075" bIns="49538" rtlCol="0"/>
          <a:lstStyle>
            <a:lvl1pPr algn="r">
              <a:defRPr sz="1300">
                <a:latin typeface="Yu Gothic UI" panose="020B0500000000000000" pitchFamily="50" charset="-128"/>
                <a:ea typeface="Yu Gothic UI" panose="020B0500000000000000" pitchFamily="50" charset="-128"/>
              </a:defRPr>
            </a:lvl1pPr>
          </a:lstStyle>
          <a:p>
            <a:fld id="{19A627A3-97A6-4E49-84B3-EE435B22B9A5}" type="datetimeFigureOut">
              <a:rPr kumimoji="1" lang="ja-JP" altLang="en-US" smtClean="0"/>
              <a:pPr/>
              <a:t>2024/6/13</a:t>
            </a:fld>
            <a:endParaRPr kumimoji="1" lang="ja-JP" altLang="en-US" dirty="0"/>
          </a:p>
        </p:txBody>
      </p:sp>
      <p:sp>
        <p:nvSpPr>
          <p:cNvPr id="4" name="スライド イメージ プレースホルダー 3"/>
          <p:cNvSpPr>
            <a:spLocks noGrp="1" noRot="1" noChangeAspect="1"/>
          </p:cNvSpPr>
          <p:nvPr>
            <p:ph type="sldImg" idx="2"/>
          </p:nvPr>
        </p:nvSpPr>
        <p:spPr>
          <a:xfrm>
            <a:off x="1249363" y="1279525"/>
            <a:ext cx="4605337" cy="3454400"/>
          </a:xfrm>
          <a:prstGeom prst="rect">
            <a:avLst/>
          </a:prstGeom>
          <a:noFill/>
          <a:ln w="12700">
            <a:solidFill>
              <a:prstClr val="black"/>
            </a:solidFill>
          </a:ln>
        </p:spPr>
        <p:txBody>
          <a:bodyPr vert="horz" lIns="99075" tIns="49538" rIns="99075" bIns="49538" rtlCol="0" anchor="ctr"/>
          <a:lstStyle/>
          <a:p>
            <a:endParaRPr lang="ja-JP" altLang="en-US" dirty="0"/>
          </a:p>
        </p:txBody>
      </p:sp>
      <p:sp>
        <p:nvSpPr>
          <p:cNvPr id="5" name="ノート プレースホルダー 4"/>
          <p:cNvSpPr>
            <a:spLocks noGrp="1"/>
          </p:cNvSpPr>
          <p:nvPr>
            <p:ph type="body" sz="quarter" idx="3"/>
          </p:nvPr>
        </p:nvSpPr>
        <p:spPr>
          <a:xfrm>
            <a:off x="710407" y="4925407"/>
            <a:ext cx="5683250" cy="4029879"/>
          </a:xfrm>
          <a:prstGeom prst="rect">
            <a:avLst/>
          </a:prstGeom>
        </p:spPr>
        <p:txBody>
          <a:bodyPr vert="horz" lIns="99075" tIns="49538" rIns="99075" bIns="49538" rtlCol="0"/>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6" name="フッター プレースホルダー 5"/>
          <p:cNvSpPr>
            <a:spLocks noGrp="1"/>
          </p:cNvSpPr>
          <p:nvPr>
            <p:ph type="ftr" sz="quarter" idx="4"/>
          </p:nvPr>
        </p:nvSpPr>
        <p:spPr>
          <a:xfrm>
            <a:off x="0" y="9721107"/>
            <a:ext cx="3078427" cy="513507"/>
          </a:xfrm>
          <a:prstGeom prst="rect">
            <a:avLst/>
          </a:prstGeom>
        </p:spPr>
        <p:txBody>
          <a:bodyPr vert="horz" lIns="99075" tIns="49538" rIns="99075" bIns="49538" rtlCol="0" anchor="b"/>
          <a:lstStyle>
            <a:lvl1pPr algn="l">
              <a:defRPr sz="1300">
                <a:latin typeface="Yu Gothic UI" panose="020B0500000000000000" pitchFamily="50" charset="-128"/>
                <a:ea typeface="Yu Gothic UI" panose="020B0500000000000000" pitchFamily="50" charset="-128"/>
              </a:defRPr>
            </a:lvl1pPr>
          </a:lstStyle>
          <a:p>
            <a:endParaRPr kumimoji="1" lang="ja-JP" altLang="en-US" dirty="0"/>
          </a:p>
        </p:txBody>
      </p:sp>
      <p:sp>
        <p:nvSpPr>
          <p:cNvPr id="7" name="スライド番号プレースホルダー 6"/>
          <p:cNvSpPr>
            <a:spLocks noGrp="1"/>
          </p:cNvSpPr>
          <p:nvPr>
            <p:ph type="sldNum" sz="quarter" idx="5"/>
          </p:nvPr>
        </p:nvSpPr>
        <p:spPr>
          <a:xfrm>
            <a:off x="4023992" y="9721107"/>
            <a:ext cx="3078427" cy="513507"/>
          </a:xfrm>
          <a:prstGeom prst="rect">
            <a:avLst/>
          </a:prstGeom>
        </p:spPr>
        <p:txBody>
          <a:bodyPr vert="horz" lIns="99075" tIns="49538" rIns="99075" bIns="49538" rtlCol="0" anchor="b"/>
          <a:lstStyle>
            <a:lvl1pPr algn="r">
              <a:defRPr sz="1300">
                <a:latin typeface="Yu Gothic UI" panose="020B0500000000000000" pitchFamily="50" charset="-128"/>
                <a:ea typeface="Yu Gothic UI" panose="020B0500000000000000" pitchFamily="50" charset="-128"/>
              </a:defRPr>
            </a:lvl1pPr>
          </a:lstStyle>
          <a:p>
            <a:fld id="{FBDD4954-5559-4185-9B74-705FE0AEC41F}" type="slidenum">
              <a:rPr kumimoji="1" lang="ja-JP" altLang="en-US" smtClean="0"/>
              <a:pPr/>
              <a:t>‹#›</a:t>
            </a:fld>
            <a:endParaRPr kumimoji="1" lang="ja-JP" altLang="en-US" dirty="0"/>
          </a:p>
        </p:txBody>
      </p:sp>
    </p:spTree>
    <p:extLst>
      <p:ext uri="{BB962C8B-B14F-4D97-AF65-F5344CB8AC3E}">
        <p14:creationId xmlns:p14="http://schemas.microsoft.com/office/powerpoint/2010/main" val="15699368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Yu Gothic UI" panose="020B0500000000000000" pitchFamily="50" charset="-128"/>
        <a:ea typeface="Yu Gothic UI" panose="020B0500000000000000" pitchFamily="50" charset="-128"/>
        <a:cs typeface="+mn-cs"/>
      </a:defRPr>
    </a:lvl1pPr>
    <a:lvl2pPr marL="457200" algn="l" defTabSz="914400" rtl="0" eaLnBrk="1" latinLnBrk="0" hangingPunct="1">
      <a:defRPr kumimoji="1" sz="1200" kern="1200">
        <a:solidFill>
          <a:schemeClr val="tx1"/>
        </a:solidFill>
        <a:latin typeface="Yu Gothic UI" panose="020B0500000000000000" pitchFamily="50" charset="-128"/>
        <a:ea typeface="Yu Gothic UI" panose="020B0500000000000000" pitchFamily="50" charset="-128"/>
        <a:cs typeface="+mn-cs"/>
      </a:defRPr>
    </a:lvl2pPr>
    <a:lvl3pPr marL="914400" algn="l" defTabSz="914400" rtl="0" eaLnBrk="1" latinLnBrk="0" hangingPunct="1">
      <a:defRPr kumimoji="1" sz="1200" kern="1200">
        <a:solidFill>
          <a:schemeClr val="tx1"/>
        </a:solidFill>
        <a:latin typeface="Yu Gothic UI" panose="020B0500000000000000" pitchFamily="50" charset="-128"/>
        <a:ea typeface="Yu Gothic UI" panose="020B0500000000000000" pitchFamily="50" charset="-128"/>
        <a:cs typeface="+mn-cs"/>
      </a:defRPr>
    </a:lvl3pPr>
    <a:lvl4pPr marL="1371600" algn="l" defTabSz="914400" rtl="0" eaLnBrk="1" latinLnBrk="0" hangingPunct="1">
      <a:defRPr kumimoji="1" sz="1200" kern="1200">
        <a:solidFill>
          <a:schemeClr val="tx1"/>
        </a:solidFill>
        <a:latin typeface="Yu Gothic UI" panose="020B0500000000000000" pitchFamily="50" charset="-128"/>
        <a:ea typeface="Yu Gothic UI" panose="020B0500000000000000" pitchFamily="50" charset="-128"/>
        <a:cs typeface="+mn-cs"/>
      </a:defRPr>
    </a:lvl4pPr>
    <a:lvl5pPr marL="1828800" algn="l" defTabSz="914400" rtl="0" eaLnBrk="1" latinLnBrk="0" hangingPunct="1">
      <a:defRPr kumimoji="1" sz="1200" kern="1200">
        <a:solidFill>
          <a:schemeClr val="tx1"/>
        </a:solidFill>
        <a:latin typeface="Yu Gothic UI" panose="020B0500000000000000" pitchFamily="50" charset="-128"/>
        <a:ea typeface="Yu Gothic UI" panose="020B0500000000000000" pitchFamily="50"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7"/>
        <p:cNvGrpSpPr/>
        <p:nvPr/>
      </p:nvGrpSpPr>
      <p:grpSpPr>
        <a:xfrm>
          <a:off x="0" y="0"/>
          <a:ext cx="0" cy="0"/>
          <a:chOff x="0" y="0"/>
          <a:chExt cx="0" cy="0"/>
        </a:xfrm>
      </p:grpSpPr>
      <p:sp>
        <p:nvSpPr>
          <p:cNvPr id="378" name="Google Shape;378;p1:notes"/>
          <p:cNvSpPr txBox="1">
            <a:spLocks noGrp="1"/>
          </p:cNvSpPr>
          <p:nvPr>
            <p:ph type="sldNum" idx="12"/>
          </p:nvPr>
        </p:nvSpPr>
        <p:spPr>
          <a:xfrm>
            <a:off x="3994844" y="10566813"/>
            <a:ext cx="3054974" cy="556241"/>
          </a:xfrm>
          <a:prstGeom prst="rect">
            <a:avLst/>
          </a:prstGeom>
          <a:noFill/>
          <a:ln>
            <a:noFill/>
          </a:ln>
        </p:spPr>
        <p:txBody>
          <a:bodyPr spcFirstLastPara="1" wrap="square" lIns="103637" tIns="51818" rIns="103637" bIns="51818" anchor="b" anchorCtr="0">
            <a:noAutofit/>
          </a:bodyPr>
          <a:lstStyle/>
          <a:p>
            <a:fld id="{00000000-1234-1234-1234-123412341234}" type="slidenum">
              <a:rPr lang="en-US" altLang="ja-JP">
                <a:solidFill>
                  <a:srgbClr val="000000"/>
                </a:solidFill>
                <a:latin typeface="Arial"/>
                <a:ea typeface="Arial"/>
                <a:cs typeface="Arial"/>
                <a:sym typeface="Arial"/>
              </a:rPr>
              <a:pPr/>
              <a:t>1</a:t>
            </a:fld>
            <a:endParaRPr>
              <a:solidFill>
                <a:srgbClr val="000000"/>
              </a:solidFill>
              <a:latin typeface="Arial"/>
              <a:ea typeface="Arial"/>
              <a:cs typeface="Arial"/>
              <a:sym typeface="Arial"/>
            </a:endParaRPr>
          </a:p>
        </p:txBody>
      </p:sp>
      <p:sp>
        <p:nvSpPr>
          <p:cNvPr id="379" name="Google Shape;379;p1:notes"/>
          <p:cNvSpPr>
            <a:spLocks noGrp="1" noRot="1" noChangeAspect="1"/>
          </p:cNvSpPr>
          <p:nvPr>
            <p:ph type="sldImg" idx="2"/>
          </p:nvPr>
        </p:nvSpPr>
        <p:spPr>
          <a:xfrm>
            <a:off x="733425" y="823913"/>
            <a:ext cx="5529263" cy="414813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380" name="Google Shape;380;p1:notes"/>
          <p:cNvSpPr txBox="1">
            <a:spLocks noGrp="1"/>
          </p:cNvSpPr>
          <p:nvPr>
            <p:ph type="body" idx="1"/>
          </p:nvPr>
        </p:nvSpPr>
        <p:spPr>
          <a:xfrm>
            <a:off x="932948" y="5244360"/>
            <a:ext cx="5111549" cy="4973678"/>
          </a:xfrm>
          <a:prstGeom prst="rect">
            <a:avLst/>
          </a:prstGeom>
          <a:noFill/>
          <a:ln>
            <a:noFill/>
          </a:ln>
        </p:spPr>
        <p:txBody>
          <a:bodyPr spcFirstLastPara="1" wrap="square" lIns="103637" tIns="51818" rIns="103637" bIns="51818" anchor="t" anchorCtr="0">
            <a:noAutofit/>
          </a:bodyPr>
          <a:lstStyle/>
          <a:p>
            <a:endParaRPr>
              <a:latin typeface="Arial"/>
              <a:ea typeface="Arial"/>
              <a:cs typeface="Arial"/>
              <a:sym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6"/>
        <p:cNvGrpSpPr/>
        <p:nvPr/>
      </p:nvGrpSpPr>
      <p:grpSpPr>
        <a:xfrm>
          <a:off x="0" y="0"/>
          <a:ext cx="0" cy="0"/>
          <a:chOff x="0" y="0"/>
          <a:chExt cx="0" cy="0"/>
        </a:xfrm>
      </p:grpSpPr>
      <p:sp>
        <p:nvSpPr>
          <p:cNvPr id="567" name="Google Shape;567;p13:notes"/>
          <p:cNvSpPr txBox="1">
            <a:spLocks noGrp="1"/>
          </p:cNvSpPr>
          <p:nvPr>
            <p:ph type="body" idx="1"/>
          </p:nvPr>
        </p:nvSpPr>
        <p:spPr>
          <a:xfrm>
            <a:off x="704496" y="5284287"/>
            <a:ext cx="5642451" cy="5006165"/>
          </a:xfrm>
          <a:prstGeom prst="rect">
            <a:avLst/>
          </a:prstGeom>
        </p:spPr>
        <p:txBody>
          <a:bodyPr spcFirstLastPara="1" wrap="square" lIns="103637" tIns="51818" rIns="103637" bIns="51818" anchor="t" anchorCtr="0">
            <a:noAutofit/>
          </a:bodyPr>
          <a:lstStyle/>
          <a:p>
            <a:pPr>
              <a:spcBef>
                <a:spcPts val="358"/>
              </a:spcBef>
            </a:pPr>
            <a:endParaRPr/>
          </a:p>
        </p:txBody>
      </p:sp>
      <p:sp>
        <p:nvSpPr>
          <p:cNvPr id="568" name="Google Shape;568;p13:notes"/>
          <p:cNvSpPr>
            <a:spLocks noGrp="1" noRot="1" noChangeAspect="1"/>
          </p:cNvSpPr>
          <p:nvPr>
            <p:ph type="sldImg" idx="2"/>
          </p:nvPr>
        </p:nvSpPr>
        <p:spPr>
          <a:xfrm>
            <a:off x="744538" y="833438"/>
            <a:ext cx="5564187" cy="417353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3"/>
        <p:cNvGrpSpPr/>
        <p:nvPr/>
      </p:nvGrpSpPr>
      <p:grpSpPr>
        <a:xfrm>
          <a:off x="0" y="0"/>
          <a:ext cx="0" cy="0"/>
          <a:chOff x="0" y="0"/>
          <a:chExt cx="0" cy="0"/>
        </a:xfrm>
      </p:grpSpPr>
      <p:sp>
        <p:nvSpPr>
          <p:cNvPr id="464" name="Google Shape;464;p10:notes"/>
          <p:cNvSpPr>
            <a:spLocks noGrp="1" noRot="1" noChangeAspect="1"/>
          </p:cNvSpPr>
          <p:nvPr>
            <p:ph type="sldImg" idx="2"/>
          </p:nvPr>
        </p:nvSpPr>
        <p:spPr>
          <a:xfrm>
            <a:off x="744538" y="833438"/>
            <a:ext cx="5564187" cy="4173537"/>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65" name="Google Shape;465;p10:notes"/>
          <p:cNvSpPr txBox="1">
            <a:spLocks noGrp="1"/>
          </p:cNvSpPr>
          <p:nvPr>
            <p:ph type="body" idx="1"/>
          </p:nvPr>
        </p:nvSpPr>
        <p:spPr>
          <a:xfrm>
            <a:off x="704496" y="5284287"/>
            <a:ext cx="5642451" cy="5006165"/>
          </a:xfrm>
          <a:prstGeom prst="rect">
            <a:avLst/>
          </a:prstGeom>
          <a:noFill/>
          <a:ln>
            <a:noFill/>
          </a:ln>
        </p:spPr>
        <p:txBody>
          <a:bodyPr spcFirstLastPara="1" wrap="square" lIns="103637" tIns="51818" rIns="103637" bIns="51818" anchor="t" anchorCtr="0">
            <a:noAutofit/>
          </a:bodyPr>
          <a:lstStyle/>
          <a:p>
            <a:endParaRPr/>
          </a:p>
        </p:txBody>
      </p:sp>
      <p:sp>
        <p:nvSpPr>
          <p:cNvPr id="466" name="Google Shape;466;p10:notes"/>
          <p:cNvSpPr txBox="1">
            <a:spLocks noGrp="1"/>
          </p:cNvSpPr>
          <p:nvPr>
            <p:ph type="sldNum" idx="12"/>
          </p:nvPr>
        </p:nvSpPr>
        <p:spPr>
          <a:xfrm>
            <a:off x="3994844" y="10566813"/>
            <a:ext cx="3054974" cy="556241"/>
          </a:xfrm>
          <a:prstGeom prst="rect">
            <a:avLst/>
          </a:prstGeom>
          <a:noFill/>
          <a:ln>
            <a:noFill/>
          </a:ln>
        </p:spPr>
        <p:txBody>
          <a:bodyPr spcFirstLastPara="1" wrap="square" lIns="103637" tIns="51818" rIns="103637" bIns="51818" anchor="b" anchorCtr="0">
            <a:noAutofit/>
          </a:bodyPr>
          <a:lstStyle/>
          <a:p>
            <a:fld id="{00000000-1234-1234-1234-123412341234}" type="slidenum">
              <a:rPr lang="en-US" altLang="ja-JP">
                <a:latin typeface="Arial"/>
                <a:ea typeface="Arial"/>
                <a:cs typeface="Arial"/>
                <a:sym typeface="Arial"/>
              </a:rPr>
              <a:pPr/>
              <a:t>11</a:t>
            </a:fld>
            <a:endParaRPr>
              <a:latin typeface="Arial"/>
              <a:ea typeface="Arial"/>
              <a:cs typeface="Arial"/>
              <a:sym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7"/>
        <p:cNvGrpSpPr/>
        <p:nvPr/>
      </p:nvGrpSpPr>
      <p:grpSpPr>
        <a:xfrm>
          <a:off x="0" y="0"/>
          <a:ext cx="0" cy="0"/>
          <a:chOff x="0" y="0"/>
          <a:chExt cx="0" cy="0"/>
        </a:xfrm>
      </p:grpSpPr>
      <p:sp>
        <p:nvSpPr>
          <p:cNvPr id="388" name="Google Shape;388;p2:notes"/>
          <p:cNvSpPr txBox="1">
            <a:spLocks noGrp="1"/>
          </p:cNvSpPr>
          <p:nvPr>
            <p:ph type="body" idx="1"/>
          </p:nvPr>
        </p:nvSpPr>
        <p:spPr>
          <a:xfrm>
            <a:off x="704496" y="5284287"/>
            <a:ext cx="5642451" cy="5006165"/>
          </a:xfrm>
          <a:prstGeom prst="rect">
            <a:avLst/>
          </a:prstGeom>
        </p:spPr>
        <p:txBody>
          <a:bodyPr spcFirstLastPara="1" wrap="square" lIns="103637" tIns="51818" rIns="103637" bIns="51818" anchor="t" anchorCtr="0">
            <a:noAutofit/>
          </a:bodyPr>
          <a:lstStyle/>
          <a:p>
            <a:pPr>
              <a:spcBef>
                <a:spcPts val="358"/>
              </a:spcBef>
            </a:pPr>
            <a:endParaRPr/>
          </a:p>
        </p:txBody>
      </p:sp>
      <p:sp>
        <p:nvSpPr>
          <p:cNvPr id="389" name="Google Shape;389;p2:notes"/>
          <p:cNvSpPr>
            <a:spLocks noGrp="1" noRot="1" noChangeAspect="1"/>
          </p:cNvSpPr>
          <p:nvPr>
            <p:ph type="sldImg" idx="2"/>
          </p:nvPr>
        </p:nvSpPr>
        <p:spPr>
          <a:xfrm>
            <a:off x="744538" y="833438"/>
            <a:ext cx="5564187" cy="417353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7"/>
        <p:cNvGrpSpPr/>
        <p:nvPr/>
      </p:nvGrpSpPr>
      <p:grpSpPr>
        <a:xfrm>
          <a:off x="0" y="0"/>
          <a:ext cx="0" cy="0"/>
          <a:chOff x="0" y="0"/>
          <a:chExt cx="0" cy="0"/>
        </a:xfrm>
      </p:grpSpPr>
      <p:sp>
        <p:nvSpPr>
          <p:cNvPr id="388" name="Google Shape;388;p2:notes"/>
          <p:cNvSpPr txBox="1">
            <a:spLocks noGrp="1"/>
          </p:cNvSpPr>
          <p:nvPr>
            <p:ph type="body" idx="1"/>
          </p:nvPr>
        </p:nvSpPr>
        <p:spPr>
          <a:xfrm>
            <a:off x="704496" y="5284287"/>
            <a:ext cx="5642451" cy="5006165"/>
          </a:xfrm>
          <a:prstGeom prst="rect">
            <a:avLst/>
          </a:prstGeom>
        </p:spPr>
        <p:txBody>
          <a:bodyPr spcFirstLastPara="1" wrap="square" lIns="103637" tIns="51818" rIns="103637" bIns="51818" anchor="t" anchorCtr="0">
            <a:noAutofit/>
          </a:bodyPr>
          <a:lstStyle/>
          <a:p>
            <a:pPr>
              <a:spcBef>
                <a:spcPts val="358"/>
              </a:spcBef>
            </a:pPr>
            <a:endParaRPr/>
          </a:p>
        </p:txBody>
      </p:sp>
      <p:sp>
        <p:nvSpPr>
          <p:cNvPr id="389" name="Google Shape;389;p2:notes"/>
          <p:cNvSpPr>
            <a:spLocks noGrp="1" noRot="1" noChangeAspect="1"/>
          </p:cNvSpPr>
          <p:nvPr>
            <p:ph type="sldImg" idx="2"/>
          </p:nvPr>
        </p:nvSpPr>
        <p:spPr>
          <a:xfrm>
            <a:off x="744538" y="833438"/>
            <a:ext cx="5564187" cy="417353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2"/>
        <p:cNvGrpSpPr/>
        <p:nvPr/>
      </p:nvGrpSpPr>
      <p:grpSpPr>
        <a:xfrm>
          <a:off x="0" y="0"/>
          <a:ext cx="0" cy="0"/>
          <a:chOff x="0" y="0"/>
          <a:chExt cx="0" cy="0"/>
        </a:xfrm>
      </p:grpSpPr>
      <p:sp>
        <p:nvSpPr>
          <p:cNvPr id="403" name="Google Shape;403;p4:notes"/>
          <p:cNvSpPr txBox="1">
            <a:spLocks noGrp="1"/>
          </p:cNvSpPr>
          <p:nvPr>
            <p:ph type="body" idx="1"/>
          </p:nvPr>
        </p:nvSpPr>
        <p:spPr>
          <a:xfrm>
            <a:off x="704496" y="5284287"/>
            <a:ext cx="5642451" cy="5006165"/>
          </a:xfrm>
          <a:prstGeom prst="rect">
            <a:avLst/>
          </a:prstGeom>
        </p:spPr>
        <p:txBody>
          <a:bodyPr spcFirstLastPara="1" wrap="square" lIns="103637" tIns="51818" rIns="103637" bIns="51818" anchor="t" anchorCtr="0">
            <a:noAutofit/>
          </a:bodyPr>
          <a:lstStyle/>
          <a:p>
            <a:pPr>
              <a:spcBef>
                <a:spcPts val="358"/>
              </a:spcBef>
            </a:pPr>
            <a:endParaRPr/>
          </a:p>
        </p:txBody>
      </p:sp>
      <p:sp>
        <p:nvSpPr>
          <p:cNvPr id="404" name="Google Shape;404;p4:notes"/>
          <p:cNvSpPr>
            <a:spLocks noGrp="1" noRot="1" noChangeAspect="1"/>
          </p:cNvSpPr>
          <p:nvPr>
            <p:ph type="sldImg" idx="2"/>
          </p:nvPr>
        </p:nvSpPr>
        <p:spPr>
          <a:xfrm>
            <a:off x="744538" y="833438"/>
            <a:ext cx="5564187" cy="417353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5"/>
        <p:cNvGrpSpPr/>
        <p:nvPr/>
      </p:nvGrpSpPr>
      <p:grpSpPr>
        <a:xfrm>
          <a:off x="0" y="0"/>
          <a:ext cx="0" cy="0"/>
          <a:chOff x="0" y="0"/>
          <a:chExt cx="0" cy="0"/>
        </a:xfrm>
      </p:grpSpPr>
      <p:sp>
        <p:nvSpPr>
          <p:cNvPr id="396" name="Google Shape;396;p3:notes"/>
          <p:cNvSpPr txBox="1">
            <a:spLocks noGrp="1"/>
          </p:cNvSpPr>
          <p:nvPr>
            <p:ph type="body" idx="1"/>
          </p:nvPr>
        </p:nvSpPr>
        <p:spPr>
          <a:xfrm>
            <a:off x="704496" y="5284287"/>
            <a:ext cx="5642451" cy="5006165"/>
          </a:xfrm>
          <a:prstGeom prst="rect">
            <a:avLst/>
          </a:prstGeom>
        </p:spPr>
        <p:txBody>
          <a:bodyPr spcFirstLastPara="1" wrap="square" lIns="103637" tIns="51818" rIns="103637" bIns="51818" anchor="t" anchorCtr="0">
            <a:noAutofit/>
          </a:bodyPr>
          <a:lstStyle/>
          <a:p>
            <a:pPr>
              <a:spcBef>
                <a:spcPts val="358"/>
              </a:spcBef>
            </a:pPr>
            <a:endParaRPr/>
          </a:p>
        </p:txBody>
      </p:sp>
      <p:sp>
        <p:nvSpPr>
          <p:cNvPr id="397" name="Google Shape;397;p3:notes"/>
          <p:cNvSpPr>
            <a:spLocks noGrp="1" noRot="1" noChangeAspect="1"/>
          </p:cNvSpPr>
          <p:nvPr>
            <p:ph type="sldImg" idx="2"/>
          </p:nvPr>
        </p:nvSpPr>
        <p:spPr>
          <a:xfrm>
            <a:off x="744538" y="833438"/>
            <a:ext cx="5564187" cy="417353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9"/>
        <p:cNvGrpSpPr/>
        <p:nvPr/>
      </p:nvGrpSpPr>
      <p:grpSpPr>
        <a:xfrm>
          <a:off x="0" y="0"/>
          <a:ext cx="0" cy="0"/>
          <a:chOff x="0" y="0"/>
          <a:chExt cx="0" cy="0"/>
        </a:xfrm>
      </p:grpSpPr>
      <p:sp>
        <p:nvSpPr>
          <p:cNvPr id="410" name="Google Shape;410;p5:notes"/>
          <p:cNvSpPr txBox="1">
            <a:spLocks noGrp="1"/>
          </p:cNvSpPr>
          <p:nvPr>
            <p:ph type="body" idx="1"/>
          </p:nvPr>
        </p:nvSpPr>
        <p:spPr>
          <a:xfrm>
            <a:off x="704496" y="5284287"/>
            <a:ext cx="5642451" cy="5006165"/>
          </a:xfrm>
          <a:prstGeom prst="rect">
            <a:avLst/>
          </a:prstGeom>
        </p:spPr>
        <p:txBody>
          <a:bodyPr spcFirstLastPara="1" wrap="square" lIns="103637" tIns="51818" rIns="103637" bIns="51818" anchor="t" anchorCtr="0">
            <a:noAutofit/>
          </a:bodyPr>
          <a:lstStyle/>
          <a:p>
            <a:pPr>
              <a:spcBef>
                <a:spcPts val="358"/>
              </a:spcBef>
            </a:pPr>
            <a:endParaRPr/>
          </a:p>
        </p:txBody>
      </p:sp>
      <p:sp>
        <p:nvSpPr>
          <p:cNvPr id="411" name="Google Shape;411;p5:notes"/>
          <p:cNvSpPr>
            <a:spLocks noGrp="1" noRot="1" noChangeAspect="1"/>
          </p:cNvSpPr>
          <p:nvPr>
            <p:ph type="sldImg" idx="2"/>
          </p:nvPr>
        </p:nvSpPr>
        <p:spPr>
          <a:xfrm>
            <a:off x="744538" y="833438"/>
            <a:ext cx="5564187" cy="417353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4"/>
        <p:cNvGrpSpPr/>
        <p:nvPr/>
      </p:nvGrpSpPr>
      <p:grpSpPr>
        <a:xfrm>
          <a:off x="0" y="0"/>
          <a:ext cx="0" cy="0"/>
          <a:chOff x="0" y="0"/>
          <a:chExt cx="0" cy="0"/>
        </a:xfrm>
      </p:grpSpPr>
      <p:sp>
        <p:nvSpPr>
          <p:cNvPr id="425" name="Google Shape;425;p7:notes"/>
          <p:cNvSpPr txBox="1">
            <a:spLocks noGrp="1"/>
          </p:cNvSpPr>
          <p:nvPr>
            <p:ph type="body" idx="1"/>
          </p:nvPr>
        </p:nvSpPr>
        <p:spPr>
          <a:xfrm>
            <a:off x="704496" y="5284287"/>
            <a:ext cx="5642451" cy="5006165"/>
          </a:xfrm>
          <a:prstGeom prst="rect">
            <a:avLst/>
          </a:prstGeom>
        </p:spPr>
        <p:txBody>
          <a:bodyPr spcFirstLastPara="1" wrap="square" lIns="103637" tIns="51818" rIns="103637" bIns="51818" anchor="t" anchorCtr="0">
            <a:noAutofit/>
          </a:bodyPr>
          <a:lstStyle/>
          <a:p>
            <a:pPr>
              <a:spcBef>
                <a:spcPts val="358"/>
              </a:spcBef>
            </a:pPr>
            <a:endParaRPr/>
          </a:p>
        </p:txBody>
      </p:sp>
      <p:sp>
        <p:nvSpPr>
          <p:cNvPr id="426" name="Google Shape;426;p7:notes"/>
          <p:cNvSpPr>
            <a:spLocks noGrp="1" noRot="1" noChangeAspect="1"/>
          </p:cNvSpPr>
          <p:nvPr>
            <p:ph type="sldImg" idx="2"/>
          </p:nvPr>
        </p:nvSpPr>
        <p:spPr>
          <a:xfrm>
            <a:off x="744538" y="833438"/>
            <a:ext cx="5564187" cy="417353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7"/>
        <p:cNvGrpSpPr/>
        <p:nvPr/>
      </p:nvGrpSpPr>
      <p:grpSpPr>
        <a:xfrm>
          <a:off x="0" y="0"/>
          <a:ext cx="0" cy="0"/>
          <a:chOff x="0" y="0"/>
          <a:chExt cx="0" cy="0"/>
        </a:xfrm>
      </p:grpSpPr>
      <p:sp>
        <p:nvSpPr>
          <p:cNvPr id="458" name="Google Shape;458;p9:notes"/>
          <p:cNvSpPr txBox="1">
            <a:spLocks noGrp="1"/>
          </p:cNvSpPr>
          <p:nvPr>
            <p:ph type="body" idx="1"/>
          </p:nvPr>
        </p:nvSpPr>
        <p:spPr>
          <a:xfrm>
            <a:off x="704496" y="5284287"/>
            <a:ext cx="5642451" cy="5006165"/>
          </a:xfrm>
          <a:prstGeom prst="rect">
            <a:avLst/>
          </a:prstGeom>
        </p:spPr>
        <p:txBody>
          <a:bodyPr spcFirstLastPara="1" wrap="square" lIns="103637" tIns="51818" rIns="103637" bIns="51818" anchor="t" anchorCtr="0">
            <a:noAutofit/>
          </a:bodyPr>
          <a:lstStyle/>
          <a:p>
            <a:pPr>
              <a:spcBef>
                <a:spcPts val="358"/>
              </a:spcBef>
            </a:pPr>
            <a:endParaRPr/>
          </a:p>
        </p:txBody>
      </p:sp>
      <p:sp>
        <p:nvSpPr>
          <p:cNvPr id="459" name="Google Shape;459;p9:notes"/>
          <p:cNvSpPr>
            <a:spLocks noGrp="1" noRot="1" noChangeAspect="1"/>
          </p:cNvSpPr>
          <p:nvPr>
            <p:ph type="sldImg" idx="2"/>
          </p:nvPr>
        </p:nvSpPr>
        <p:spPr>
          <a:xfrm>
            <a:off x="744538" y="833438"/>
            <a:ext cx="5564187" cy="417353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0"/>
        <p:cNvGrpSpPr/>
        <p:nvPr/>
      </p:nvGrpSpPr>
      <p:grpSpPr>
        <a:xfrm>
          <a:off x="0" y="0"/>
          <a:ext cx="0" cy="0"/>
          <a:chOff x="0" y="0"/>
          <a:chExt cx="0" cy="0"/>
        </a:xfrm>
      </p:grpSpPr>
      <p:sp>
        <p:nvSpPr>
          <p:cNvPr id="581" name="Google Shape;581;p14:notes"/>
          <p:cNvSpPr txBox="1">
            <a:spLocks noGrp="1"/>
          </p:cNvSpPr>
          <p:nvPr>
            <p:ph type="body" idx="1"/>
          </p:nvPr>
        </p:nvSpPr>
        <p:spPr>
          <a:xfrm>
            <a:off x="704496" y="5284287"/>
            <a:ext cx="5642451" cy="5006165"/>
          </a:xfrm>
          <a:prstGeom prst="rect">
            <a:avLst/>
          </a:prstGeom>
        </p:spPr>
        <p:txBody>
          <a:bodyPr spcFirstLastPara="1" wrap="square" lIns="103637" tIns="51818" rIns="103637" bIns="51818" anchor="t" anchorCtr="0">
            <a:noAutofit/>
          </a:bodyPr>
          <a:lstStyle/>
          <a:p>
            <a:pPr>
              <a:spcBef>
                <a:spcPts val="358"/>
              </a:spcBef>
            </a:pPr>
            <a:endParaRPr/>
          </a:p>
        </p:txBody>
      </p:sp>
      <p:sp>
        <p:nvSpPr>
          <p:cNvPr id="582" name="Google Shape;582;p14:notes"/>
          <p:cNvSpPr>
            <a:spLocks noGrp="1" noRot="1" noChangeAspect="1"/>
          </p:cNvSpPr>
          <p:nvPr>
            <p:ph type="sldImg" idx="2"/>
          </p:nvPr>
        </p:nvSpPr>
        <p:spPr>
          <a:xfrm>
            <a:off x="744538" y="833438"/>
            <a:ext cx="5564187" cy="4173537"/>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65A1213-E8A6-4E27-8749-F4F64E7052CC}" type="datetimeFigureOut">
              <a:rPr kumimoji="1" lang="ja-JP" altLang="en-US" smtClean="0"/>
              <a:t>2024/6/13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987D2C1-2375-4C05-9204-D40EF0BB24EA}" type="slidenum">
              <a:rPr kumimoji="1" lang="ja-JP" altLang="en-US" smtClean="0"/>
              <a:t>‹#›</a:t>
            </a:fld>
            <a:endParaRPr kumimoji="1" lang="ja-JP" altLang="en-US"/>
          </a:p>
        </p:txBody>
      </p:sp>
    </p:spTree>
    <p:extLst>
      <p:ext uri="{BB962C8B-B14F-4D97-AF65-F5344CB8AC3E}">
        <p14:creationId xmlns:p14="http://schemas.microsoft.com/office/powerpoint/2010/main" val="842790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5A1213-E8A6-4E27-8749-F4F64E7052CC}" type="datetimeFigureOut">
              <a:rPr kumimoji="1" lang="ja-JP" altLang="en-US" smtClean="0"/>
              <a:t>2024/6/13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987D2C1-2375-4C05-9204-D40EF0BB24EA}" type="slidenum">
              <a:rPr kumimoji="1" lang="ja-JP" altLang="en-US" smtClean="0"/>
              <a:t>‹#›</a:t>
            </a:fld>
            <a:endParaRPr kumimoji="1" lang="ja-JP" altLang="en-US"/>
          </a:p>
        </p:txBody>
      </p:sp>
    </p:spTree>
    <p:extLst>
      <p:ext uri="{BB962C8B-B14F-4D97-AF65-F5344CB8AC3E}">
        <p14:creationId xmlns:p14="http://schemas.microsoft.com/office/powerpoint/2010/main" val="16278847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5A1213-E8A6-4E27-8749-F4F64E7052CC}" type="datetimeFigureOut">
              <a:rPr kumimoji="1" lang="ja-JP" altLang="en-US" smtClean="0"/>
              <a:t>2024/6/13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987D2C1-2375-4C05-9204-D40EF0BB24EA}" type="slidenum">
              <a:rPr kumimoji="1" lang="ja-JP" altLang="en-US" smtClean="0"/>
              <a:t>‹#›</a:t>
            </a:fld>
            <a:endParaRPr kumimoji="1" lang="ja-JP" altLang="en-US"/>
          </a:p>
        </p:txBody>
      </p:sp>
    </p:spTree>
    <p:extLst>
      <p:ext uri="{BB962C8B-B14F-4D97-AF65-F5344CB8AC3E}">
        <p14:creationId xmlns:p14="http://schemas.microsoft.com/office/powerpoint/2010/main" val="2477772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_（基本版） 中表紙_Proposal">
  <p:cSld name="1_（基本版） 中表紙_Proposal">
    <p:spTree>
      <p:nvGrpSpPr>
        <p:cNvPr id="1" name="Shape 14"/>
        <p:cNvGrpSpPr/>
        <p:nvPr/>
      </p:nvGrpSpPr>
      <p:grpSpPr>
        <a:xfrm>
          <a:off x="0" y="0"/>
          <a:ext cx="0" cy="0"/>
          <a:chOff x="0" y="0"/>
          <a:chExt cx="0" cy="0"/>
        </a:xfrm>
      </p:grpSpPr>
      <p:sp>
        <p:nvSpPr>
          <p:cNvPr id="15" name="Google Shape;15;p17"/>
          <p:cNvSpPr txBox="1">
            <a:spLocks noGrp="1"/>
          </p:cNvSpPr>
          <p:nvPr>
            <p:ph type="body" idx="1"/>
          </p:nvPr>
        </p:nvSpPr>
        <p:spPr>
          <a:xfrm>
            <a:off x="893910" y="2124021"/>
            <a:ext cx="4778578" cy="667409"/>
          </a:xfrm>
          <a:prstGeom prst="rect">
            <a:avLst/>
          </a:prstGeom>
          <a:noFill/>
          <a:ln>
            <a:noFill/>
          </a:ln>
        </p:spPr>
        <p:txBody>
          <a:bodyPr spcFirstLastPara="1" wrap="square" lIns="72000" tIns="0" rIns="73150" bIns="0" anchor="ctr" anchorCtr="0">
            <a:noAutofit/>
          </a:bodyPr>
          <a:lstStyle>
            <a:lvl1pPr marL="422041" lvl="0" indent="-211021" algn="l">
              <a:lnSpc>
                <a:spcPct val="100000"/>
              </a:lnSpc>
              <a:spcBef>
                <a:spcPts val="0"/>
              </a:spcBef>
              <a:spcAft>
                <a:spcPts val="0"/>
              </a:spcAft>
              <a:buClr>
                <a:schemeClr val="dk1"/>
              </a:buClr>
              <a:buSzPts val="2830"/>
              <a:buNone/>
              <a:defRPr sz="2612" b="1">
                <a:solidFill>
                  <a:schemeClr val="dk1"/>
                </a:solidFill>
                <a:latin typeface="Arial"/>
                <a:ea typeface="Arial"/>
                <a:cs typeface="Arial"/>
                <a:sym typeface="Arial"/>
              </a:defRPr>
            </a:lvl1pPr>
            <a:lvl2pPr marL="844083" lvl="1" indent="-316531" algn="l">
              <a:lnSpc>
                <a:spcPct val="106000"/>
              </a:lnSpc>
              <a:spcBef>
                <a:spcPts val="985"/>
              </a:spcBef>
              <a:spcAft>
                <a:spcPts val="0"/>
              </a:spcAft>
              <a:buClr>
                <a:schemeClr val="dk1"/>
              </a:buClr>
              <a:buSzPts val="1800"/>
              <a:buChar char="■"/>
              <a:defRPr/>
            </a:lvl2pPr>
            <a:lvl3pPr marL="1266124" lvl="2" indent="-316531" algn="l">
              <a:lnSpc>
                <a:spcPct val="106000"/>
              </a:lnSpc>
              <a:spcBef>
                <a:spcPts val="448"/>
              </a:spcBef>
              <a:spcAft>
                <a:spcPts val="0"/>
              </a:spcAft>
              <a:buClr>
                <a:schemeClr val="dk1"/>
              </a:buClr>
              <a:buSzPts val="1800"/>
              <a:buChar char="⮚"/>
              <a:defRPr/>
            </a:lvl3pPr>
            <a:lvl4pPr marL="1688165" lvl="3" indent="-316531" algn="l">
              <a:lnSpc>
                <a:spcPct val="106000"/>
              </a:lnSpc>
              <a:spcBef>
                <a:spcPts val="224"/>
              </a:spcBef>
              <a:spcAft>
                <a:spcPts val="0"/>
              </a:spcAft>
              <a:buClr>
                <a:schemeClr val="dk1"/>
              </a:buClr>
              <a:buSzPts val="1800"/>
              <a:buChar char="•"/>
              <a:defRPr/>
            </a:lvl4pPr>
            <a:lvl5pPr marL="2110207" lvl="4" indent="-316531" algn="l">
              <a:spcBef>
                <a:spcPts val="0"/>
              </a:spcBef>
              <a:spcAft>
                <a:spcPts val="0"/>
              </a:spcAft>
              <a:buClr>
                <a:schemeClr val="dk1"/>
              </a:buClr>
              <a:buSzPts val="1800"/>
              <a:buChar char="−"/>
              <a:defRPr/>
            </a:lvl5pPr>
            <a:lvl6pPr marL="2532248" lvl="5" indent="-316531" algn="l">
              <a:spcBef>
                <a:spcPts val="1010"/>
              </a:spcBef>
              <a:spcAft>
                <a:spcPts val="0"/>
              </a:spcAft>
              <a:buClr>
                <a:schemeClr val="dk1"/>
              </a:buClr>
              <a:buSzPts val="1800"/>
              <a:buChar char="−"/>
              <a:defRPr/>
            </a:lvl6pPr>
            <a:lvl7pPr marL="2954289" lvl="6" indent="-316531" algn="l">
              <a:spcBef>
                <a:spcPts val="1010"/>
              </a:spcBef>
              <a:spcAft>
                <a:spcPts val="0"/>
              </a:spcAft>
              <a:buClr>
                <a:schemeClr val="dk1"/>
              </a:buClr>
              <a:buSzPts val="1800"/>
              <a:buChar char="−"/>
              <a:defRPr/>
            </a:lvl7pPr>
            <a:lvl8pPr marL="3376331" lvl="7" indent="-316531" algn="l">
              <a:spcBef>
                <a:spcPts val="1010"/>
              </a:spcBef>
              <a:spcAft>
                <a:spcPts val="0"/>
              </a:spcAft>
              <a:buClr>
                <a:schemeClr val="dk1"/>
              </a:buClr>
              <a:buSzPts val="1800"/>
              <a:buChar char="−"/>
              <a:defRPr/>
            </a:lvl8pPr>
            <a:lvl9pPr marL="3798372" lvl="8" indent="-316531" algn="l">
              <a:spcBef>
                <a:spcPts val="1010"/>
              </a:spcBef>
              <a:spcAft>
                <a:spcPts val="1010"/>
              </a:spcAft>
              <a:buClr>
                <a:schemeClr val="dk1"/>
              </a:buClr>
              <a:buSzPts val="1800"/>
              <a:buChar char="−"/>
              <a:defRPr/>
            </a:lvl9pPr>
          </a:lstStyle>
          <a:p>
            <a:endParaRPr/>
          </a:p>
        </p:txBody>
      </p:sp>
      <p:sp>
        <p:nvSpPr>
          <p:cNvPr id="16" name="Google Shape;16;p17"/>
          <p:cNvSpPr txBox="1">
            <a:spLocks noGrp="1"/>
          </p:cNvSpPr>
          <p:nvPr>
            <p:ph type="sldNum" idx="12"/>
          </p:nvPr>
        </p:nvSpPr>
        <p:spPr>
          <a:xfrm>
            <a:off x="4505670" y="6588177"/>
            <a:ext cx="166154" cy="180000"/>
          </a:xfrm>
          <a:prstGeom prst="rect">
            <a:avLst/>
          </a:prstGeom>
          <a:noFill/>
          <a:ln>
            <a:noFill/>
          </a:ln>
        </p:spPr>
        <p:txBody>
          <a:bodyPr spcFirstLastPara="1" wrap="square" lIns="0" tIns="0" rIns="0" bIns="0" anchor="b" anchorCtr="0">
            <a:noAutofit/>
          </a:bodyPr>
          <a:lstStyle>
            <a:lvl1pPr marL="0" lvl="0" indent="0" algn="r">
              <a:spcBef>
                <a:spcPts val="0"/>
              </a:spcBef>
              <a:spcAft>
                <a:spcPts val="0"/>
              </a:spcAft>
              <a:buNone/>
              <a:defRPr sz="838" b="0" i="0" u="none" strike="noStrike" cap="none">
                <a:solidFill>
                  <a:schemeClr val="dk1"/>
                </a:solidFill>
                <a:latin typeface="Arial"/>
                <a:ea typeface="Arial"/>
                <a:cs typeface="Arial"/>
                <a:sym typeface="Arial"/>
              </a:defRPr>
            </a:lvl1pPr>
            <a:lvl2pPr marL="0" lvl="1" indent="0" algn="r">
              <a:spcBef>
                <a:spcPts val="0"/>
              </a:spcBef>
              <a:spcAft>
                <a:spcPts val="0"/>
              </a:spcAft>
              <a:buNone/>
              <a:defRPr sz="838" b="0" i="0" u="none" strike="noStrike" cap="none">
                <a:solidFill>
                  <a:schemeClr val="dk1"/>
                </a:solidFill>
                <a:latin typeface="Arial"/>
                <a:ea typeface="Arial"/>
                <a:cs typeface="Arial"/>
                <a:sym typeface="Arial"/>
              </a:defRPr>
            </a:lvl2pPr>
            <a:lvl3pPr marL="0" lvl="2" indent="0" algn="r">
              <a:spcBef>
                <a:spcPts val="0"/>
              </a:spcBef>
              <a:spcAft>
                <a:spcPts val="0"/>
              </a:spcAft>
              <a:buNone/>
              <a:defRPr sz="838" b="0" i="0" u="none" strike="noStrike" cap="none">
                <a:solidFill>
                  <a:schemeClr val="dk1"/>
                </a:solidFill>
                <a:latin typeface="Arial"/>
                <a:ea typeface="Arial"/>
                <a:cs typeface="Arial"/>
                <a:sym typeface="Arial"/>
              </a:defRPr>
            </a:lvl3pPr>
            <a:lvl4pPr marL="0" lvl="3" indent="0" algn="r">
              <a:spcBef>
                <a:spcPts val="0"/>
              </a:spcBef>
              <a:spcAft>
                <a:spcPts val="0"/>
              </a:spcAft>
              <a:buNone/>
              <a:defRPr sz="838" b="0" i="0" u="none" strike="noStrike" cap="none">
                <a:solidFill>
                  <a:schemeClr val="dk1"/>
                </a:solidFill>
                <a:latin typeface="Arial"/>
                <a:ea typeface="Arial"/>
                <a:cs typeface="Arial"/>
                <a:sym typeface="Arial"/>
              </a:defRPr>
            </a:lvl4pPr>
            <a:lvl5pPr marL="0" lvl="4" indent="0" algn="r">
              <a:spcBef>
                <a:spcPts val="0"/>
              </a:spcBef>
              <a:spcAft>
                <a:spcPts val="0"/>
              </a:spcAft>
              <a:buNone/>
              <a:defRPr sz="838" b="0" i="0" u="none" strike="noStrike" cap="none">
                <a:solidFill>
                  <a:schemeClr val="dk1"/>
                </a:solidFill>
                <a:latin typeface="Arial"/>
                <a:ea typeface="Arial"/>
                <a:cs typeface="Arial"/>
                <a:sym typeface="Arial"/>
              </a:defRPr>
            </a:lvl5pPr>
            <a:lvl6pPr marL="0" lvl="5" indent="0" algn="r">
              <a:spcBef>
                <a:spcPts val="0"/>
              </a:spcBef>
              <a:spcAft>
                <a:spcPts val="0"/>
              </a:spcAft>
              <a:buNone/>
              <a:defRPr sz="838" b="0" i="0" u="none" strike="noStrike" cap="none">
                <a:solidFill>
                  <a:schemeClr val="dk1"/>
                </a:solidFill>
                <a:latin typeface="Arial"/>
                <a:ea typeface="Arial"/>
                <a:cs typeface="Arial"/>
                <a:sym typeface="Arial"/>
              </a:defRPr>
            </a:lvl6pPr>
            <a:lvl7pPr marL="0" lvl="6" indent="0" algn="r">
              <a:spcBef>
                <a:spcPts val="0"/>
              </a:spcBef>
              <a:spcAft>
                <a:spcPts val="0"/>
              </a:spcAft>
              <a:buNone/>
              <a:defRPr sz="838" b="0" i="0" u="none" strike="noStrike" cap="none">
                <a:solidFill>
                  <a:schemeClr val="dk1"/>
                </a:solidFill>
                <a:latin typeface="Arial"/>
                <a:ea typeface="Arial"/>
                <a:cs typeface="Arial"/>
                <a:sym typeface="Arial"/>
              </a:defRPr>
            </a:lvl7pPr>
            <a:lvl8pPr marL="0" lvl="7" indent="0" algn="r">
              <a:spcBef>
                <a:spcPts val="0"/>
              </a:spcBef>
              <a:spcAft>
                <a:spcPts val="0"/>
              </a:spcAft>
              <a:buNone/>
              <a:defRPr sz="838" b="0" i="0" u="none" strike="noStrike" cap="none">
                <a:solidFill>
                  <a:schemeClr val="dk1"/>
                </a:solidFill>
                <a:latin typeface="Arial"/>
                <a:ea typeface="Arial"/>
                <a:cs typeface="Arial"/>
                <a:sym typeface="Arial"/>
              </a:defRPr>
            </a:lvl8pPr>
            <a:lvl9pPr marL="0" lvl="8" indent="0" algn="r">
              <a:spcBef>
                <a:spcPts val="0"/>
              </a:spcBef>
              <a:spcAft>
                <a:spcPts val="0"/>
              </a:spcAft>
              <a:buNone/>
              <a:defRPr sz="838" b="0" i="0" u="none" strike="noStrike" cap="none">
                <a:solidFill>
                  <a:schemeClr val="dk1"/>
                </a:solidFill>
                <a:latin typeface="Arial"/>
                <a:ea typeface="Arial"/>
                <a:cs typeface="Arial"/>
                <a:sym typeface="Arial"/>
              </a:defRPr>
            </a:lvl9pPr>
          </a:lstStyle>
          <a:p>
            <a:fld id="{00000000-1234-1234-1234-123412341234}" type="slidenum">
              <a:rPr lang="en-US" altLang="ja-JP" smtClean="0"/>
              <a:pPr/>
              <a:t>‹#›</a:t>
            </a:fld>
            <a:endParaRPr lang="ja-JP" altLang="en-US"/>
          </a:p>
        </p:txBody>
      </p:sp>
      <p:sp>
        <p:nvSpPr>
          <p:cNvPr id="17" name="Google Shape;17;p17"/>
          <p:cNvSpPr txBox="1">
            <a:spLocks noGrp="1"/>
          </p:cNvSpPr>
          <p:nvPr>
            <p:ph type="ftr" idx="11"/>
          </p:nvPr>
        </p:nvSpPr>
        <p:spPr>
          <a:xfrm>
            <a:off x="651329" y="6588000"/>
            <a:ext cx="3755077" cy="169200"/>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solidFill>
                  <a:schemeClr val="dk1"/>
                </a:solidFill>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Tree>
    <p:extLst>
      <p:ext uri="{BB962C8B-B14F-4D97-AF65-F5344CB8AC3E}">
        <p14:creationId xmlns:p14="http://schemas.microsoft.com/office/powerpoint/2010/main" val="78721044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基本版） コンテンツ両サイド_レベル_Proposal">
  <p:cSld name="（基本版） コンテンツ両サイド_レベル_Proposal">
    <p:spTree>
      <p:nvGrpSpPr>
        <p:cNvPr id="1" name="Shape 18"/>
        <p:cNvGrpSpPr/>
        <p:nvPr/>
      </p:nvGrpSpPr>
      <p:grpSpPr>
        <a:xfrm>
          <a:off x="0" y="0"/>
          <a:ext cx="0" cy="0"/>
          <a:chOff x="0" y="0"/>
          <a:chExt cx="0" cy="0"/>
        </a:xfrm>
      </p:grpSpPr>
      <p:sp>
        <p:nvSpPr>
          <p:cNvPr id="19" name="Google Shape;19;p18"/>
          <p:cNvSpPr txBox="1">
            <a:spLocks noGrp="1"/>
          </p:cNvSpPr>
          <p:nvPr>
            <p:ph type="body" idx="1"/>
          </p:nvPr>
        </p:nvSpPr>
        <p:spPr>
          <a:xfrm>
            <a:off x="384923" y="1476000"/>
            <a:ext cx="4020923" cy="4824000"/>
          </a:xfrm>
          <a:prstGeom prst="rect">
            <a:avLst/>
          </a:prstGeom>
          <a:noFill/>
          <a:ln>
            <a:noFill/>
          </a:ln>
        </p:spPr>
        <p:txBody>
          <a:bodyPr spcFirstLastPara="1" wrap="square" lIns="72000" tIns="0" rIns="0" bIns="0" anchor="t" anchorCtr="0">
            <a:noAutofit/>
          </a:bodyPr>
          <a:lstStyle>
            <a:lvl1pPr marL="422041" lvl="0" indent="-211021" algn="l">
              <a:lnSpc>
                <a:spcPct val="106000"/>
              </a:lnSpc>
              <a:spcBef>
                <a:spcPts val="985"/>
              </a:spcBef>
              <a:spcAft>
                <a:spcPts val="0"/>
              </a:spcAft>
              <a:buClr>
                <a:schemeClr val="dk1"/>
              </a:buClr>
              <a:buSzPts val="1200"/>
              <a:buNone/>
              <a:defRPr sz="1108">
                <a:latin typeface="Arial"/>
                <a:ea typeface="Arial"/>
                <a:cs typeface="Arial"/>
                <a:sym typeface="Arial"/>
              </a:defRPr>
            </a:lvl1pPr>
            <a:lvl2pPr marL="844083" lvl="1" indent="-281361" algn="l">
              <a:lnSpc>
                <a:spcPct val="106000"/>
              </a:lnSpc>
              <a:spcBef>
                <a:spcPts val="975"/>
              </a:spcBef>
              <a:spcAft>
                <a:spcPts val="0"/>
              </a:spcAft>
              <a:buClr>
                <a:schemeClr val="dk1"/>
              </a:buClr>
              <a:buSzPts val="1200"/>
              <a:buFont typeface="Noto Sans Symbols"/>
              <a:buChar char="■"/>
              <a:defRPr sz="1108">
                <a:latin typeface="Arial"/>
                <a:ea typeface="Arial"/>
                <a:cs typeface="Arial"/>
                <a:sym typeface="Arial"/>
              </a:defRPr>
            </a:lvl2pPr>
            <a:lvl3pPr marL="1266124" lvl="2" indent="-281361" algn="l">
              <a:lnSpc>
                <a:spcPct val="106000"/>
              </a:lnSpc>
              <a:spcBef>
                <a:spcPts val="443"/>
              </a:spcBef>
              <a:spcAft>
                <a:spcPts val="0"/>
              </a:spcAft>
              <a:buClr>
                <a:schemeClr val="dk1"/>
              </a:buClr>
              <a:buSzPts val="1200"/>
              <a:buFont typeface="Noto Sans Symbols"/>
              <a:buChar char="⮚"/>
              <a:defRPr sz="1108">
                <a:latin typeface="Arial"/>
                <a:ea typeface="Arial"/>
                <a:cs typeface="Arial"/>
                <a:sym typeface="Arial"/>
              </a:defRPr>
            </a:lvl3pPr>
            <a:lvl4pPr marL="1688165" marR="0" lvl="3" indent="-281361" algn="l">
              <a:lnSpc>
                <a:spcPct val="106000"/>
              </a:lnSpc>
              <a:spcBef>
                <a:spcPts val="222"/>
              </a:spcBef>
              <a:spcAft>
                <a:spcPts val="0"/>
              </a:spcAft>
              <a:buClr>
                <a:schemeClr val="dk1"/>
              </a:buClr>
              <a:buSzPts val="1200"/>
              <a:buFont typeface="Arial"/>
              <a:buChar char="•"/>
              <a:defRPr sz="1108">
                <a:latin typeface="Arial"/>
                <a:ea typeface="Arial"/>
                <a:cs typeface="Arial"/>
                <a:sym typeface="Arial"/>
              </a:defRPr>
            </a:lvl4pPr>
            <a:lvl5pPr marL="2110207" lvl="4" indent="-316531" algn="l">
              <a:spcBef>
                <a:spcPts val="0"/>
              </a:spcBef>
              <a:spcAft>
                <a:spcPts val="0"/>
              </a:spcAft>
              <a:buClr>
                <a:schemeClr val="dk1"/>
              </a:buClr>
              <a:buSzPts val="1800"/>
              <a:buChar char="−"/>
              <a:defRPr/>
            </a:lvl5pPr>
            <a:lvl6pPr marL="2532248" lvl="5" indent="-316531" algn="l">
              <a:spcBef>
                <a:spcPts val="1010"/>
              </a:spcBef>
              <a:spcAft>
                <a:spcPts val="0"/>
              </a:spcAft>
              <a:buClr>
                <a:schemeClr val="dk1"/>
              </a:buClr>
              <a:buSzPts val="1800"/>
              <a:buChar char="−"/>
              <a:defRPr/>
            </a:lvl6pPr>
            <a:lvl7pPr marL="2954289" lvl="6" indent="-316531" algn="l">
              <a:spcBef>
                <a:spcPts val="1010"/>
              </a:spcBef>
              <a:spcAft>
                <a:spcPts val="0"/>
              </a:spcAft>
              <a:buClr>
                <a:schemeClr val="dk1"/>
              </a:buClr>
              <a:buSzPts val="1800"/>
              <a:buChar char="−"/>
              <a:defRPr/>
            </a:lvl7pPr>
            <a:lvl8pPr marL="3376331" lvl="7" indent="-316531" algn="l">
              <a:spcBef>
                <a:spcPts val="1010"/>
              </a:spcBef>
              <a:spcAft>
                <a:spcPts val="0"/>
              </a:spcAft>
              <a:buClr>
                <a:schemeClr val="dk1"/>
              </a:buClr>
              <a:buSzPts val="1800"/>
              <a:buChar char="−"/>
              <a:defRPr/>
            </a:lvl8pPr>
            <a:lvl9pPr marL="3798372" lvl="8" indent="-316531" algn="l">
              <a:spcBef>
                <a:spcPts val="1010"/>
              </a:spcBef>
              <a:spcAft>
                <a:spcPts val="1010"/>
              </a:spcAft>
              <a:buClr>
                <a:schemeClr val="dk1"/>
              </a:buClr>
              <a:buSzPts val="1800"/>
              <a:buChar char="−"/>
              <a:defRPr/>
            </a:lvl9pPr>
          </a:lstStyle>
          <a:p>
            <a:endParaRPr/>
          </a:p>
        </p:txBody>
      </p:sp>
      <p:sp>
        <p:nvSpPr>
          <p:cNvPr id="20" name="Google Shape;20;p18"/>
          <p:cNvSpPr txBox="1">
            <a:spLocks noGrp="1"/>
          </p:cNvSpPr>
          <p:nvPr>
            <p:ph type="body" idx="2"/>
          </p:nvPr>
        </p:nvSpPr>
        <p:spPr>
          <a:xfrm>
            <a:off x="4737589" y="1476000"/>
            <a:ext cx="4020923" cy="4824000"/>
          </a:xfrm>
          <a:prstGeom prst="rect">
            <a:avLst/>
          </a:prstGeom>
          <a:noFill/>
          <a:ln>
            <a:noFill/>
          </a:ln>
        </p:spPr>
        <p:txBody>
          <a:bodyPr spcFirstLastPara="1" wrap="square" lIns="72000" tIns="0" rIns="0" bIns="0" anchor="t" anchorCtr="0">
            <a:noAutofit/>
          </a:bodyPr>
          <a:lstStyle>
            <a:lvl1pPr marL="422041" lvl="0" indent="-211021" algn="l">
              <a:lnSpc>
                <a:spcPct val="106000"/>
              </a:lnSpc>
              <a:spcBef>
                <a:spcPts val="985"/>
              </a:spcBef>
              <a:spcAft>
                <a:spcPts val="0"/>
              </a:spcAft>
              <a:buClr>
                <a:schemeClr val="dk1"/>
              </a:buClr>
              <a:buSzPts val="1200"/>
              <a:buNone/>
              <a:defRPr sz="1108">
                <a:latin typeface="Arial"/>
                <a:ea typeface="Arial"/>
                <a:cs typeface="Arial"/>
                <a:sym typeface="Arial"/>
              </a:defRPr>
            </a:lvl1pPr>
            <a:lvl2pPr marL="844083" lvl="1" indent="-281361" algn="l">
              <a:lnSpc>
                <a:spcPct val="106000"/>
              </a:lnSpc>
              <a:spcBef>
                <a:spcPts val="975"/>
              </a:spcBef>
              <a:spcAft>
                <a:spcPts val="0"/>
              </a:spcAft>
              <a:buClr>
                <a:schemeClr val="dk1"/>
              </a:buClr>
              <a:buSzPts val="1200"/>
              <a:buFont typeface="Noto Sans Symbols"/>
              <a:buChar char="■"/>
              <a:defRPr sz="1108">
                <a:latin typeface="Arial"/>
                <a:ea typeface="Arial"/>
                <a:cs typeface="Arial"/>
                <a:sym typeface="Arial"/>
              </a:defRPr>
            </a:lvl2pPr>
            <a:lvl3pPr marL="1266124" lvl="2" indent="-281361" algn="l">
              <a:lnSpc>
                <a:spcPct val="106000"/>
              </a:lnSpc>
              <a:spcBef>
                <a:spcPts val="443"/>
              </a:spcBef>
              <a:spcAft>
                <a:spcPts val="0"/>
              </a:spcAft>
              <a:buClr>
                <a:schemeClr val="dk1"/>
              </a:buClr>
              <a:buSzPts val="1200"/>
              <a:buFont typeface="Noto Sans Symbols"/>
              <a:buChar char="⮚"/>
              <a:defRPr sz="1108">
                <a:latin typeface="Arial"/>
                <a:ea typeface="Arial"/>
                <a:cs typeface="Arial"/>
                <a:sym typeface="Arial"/>
              </a:defRPr>
            </a:lvl3pPr>
            <a:lvl4pPr marL="1688165" lvl="3" indent="-281361" algn="l">
              <a:lnSpc>
                <a:spcPct val="106000"/>
              </a:lnSpc>
              <a:spcBef>
                <a:spcPts val="222"/>
              </a:spcBef>
              <a:spcAft>
                <a:spcPts val="0"/>
              </a:spcAft>
              <a:buClr>
                <a:schemeClr val="dk1"/>
              </a:buClr>
              <a:buSzPts val="1200"/>
              <a:buFont typeface="Arial"/>
              <a:buChar char="•"/>
              <a:defRPr sz="1108">
                <a:latin typeface="Arial"/>
                <a:ea typeface="Arial"/>
                <a:cs typeface="Arial"/>
                <a:sym typeface="Arial"/>
              </a:defRPr>
            </a:lvl4pPr>
            <a:lvl5pPr marL="2110207" lvl="4" indent="-316531" algn="l">
              <a:spcBef>
                <a:spcPts val="0"/>
              </a:spcBef>
              <a:spcAft>
                <a:spcPts val="0"/>
              </a:spcAft>
              <a:buClr>
                <a:schemeClr val="dk1"/>
              </a:buClr>
              <a:buSzPts val="1800"/>
              <a:buChar char="−"/>
              <a:defRPr/>
            </a:lvl5pPr>
            <a:lvl6pPr marL="2532248" lvl="5" indent="-316531" algn="l">
              <a:spcBef>
                <a:spcPts val="1010"/>
              </a:spcBef>
              <a:spcAft>
                <a:spcPts val="0"/>
              </a:spcAft>
              <a:buClr>
                <a:schemeClr val="dk1"/>
              </a:buClr>
              <a:buSzPts val="1800"/>
              <a:buChar char="−"/>
              <a:defRPr/>
            </a:lvl6pPr>
            <a:lvl7pPr marL="2954289" lvl="6" indent="-316531" algn="l">
              <a:spcBef>
                <a:spcPts val="1010"/>
              </a:spcBef>
              <a:spcAft>
                <a:spcPts val="0"/>
              </a:spcAft>
              <a:buClr>
                <a:schemeClr val="dk1"/>
              </a:buClr>
              <a:buSzPts val="1800"/>
              <a:buChar char="−"/>
              <a:defRPr/>
            </a:lvl7pPr>
            <a:lvl8pPr marL="3376331" lvl="7" indent="-316531" algn="l">
              <a:spcBef>
                <a:spcPts val="1010"/>
              </a:spcBef>
              <a:spcAft>
                <a:spcPts val="0"/>
              </a:spcAft>
              <a:buClr>
                <a:schemeClr val="dk1"/>
              </a:buClr>
              <a:buSzPts val="1800"/>
              <a:buChar char="−"/>
              <a:defRPr/>
            </a:lvl8pPr>
            <a:lvl9pPr marL="3798372" lvl="8" indent="-316531" algn="l">
              <a:spcBef>
                <a:spcPts val="1010"/>
              </a:spcBef>
              <a:spcAft>
                <a:spcPts val="1010"/>
              </a:spcAft>
              <a:buClr>
                <a:schemeClr val="dk1"/>
              </a:buClr>
              <a:buSzPts val="1800"/>
              <a:buChar char="−"/>
              <a:defRPr/>
            </a:lvl9pPr>
          </a:lstStyle>
          <a:p>
            <a:endParaRPr/>
          </a:p>
        </p:txBody>
      </p:sp>
      <p:sp>
        <p:nvSpPr>
          <p:cNvPr id="21" name="Google Shape;21;p18"/>
          <p:cNvSpPr txBox="1">
            <a:spLocks noGrp="1"/>
          </p:cNvSpPr>
          <p:nvPr>
            <p:ph type="sldNum" idx="12"/>
          </p:nvPr>
        </p:nvSpPr>
        <p:spPr>
          <a:xfrm>
            <a:off x="4506094" y="6588000"/>
            <a:ext cx="166154" cy="180000"/>
          </a:xfrm>
          <a:prstGeom prst="rect">
            <a:avLst/>
          </a:prstGeom>
          <a:noFill/>
          <a:ln>
            <a:noFill/>
          </a:ln>
        </p:spPr>
        <p:txBody>
          <a:bodyPr spcFirstLastPara="1" wrap="square" lIns="0" tIns="0" rIns="0" bIns="0" anchor="b" anchorCtr="0">
            <a:noAutofit/>
          </a:bodyPr>
          <a:lstStyle>
            <a:lvl1pPr marL="0" lvl="0" indent="0" algn="r">
              <a:spcBef>
                <a:spcPts val="0"/>
              </a:spcBef>
              <a:spcAft>
                <a:spcPts val="0"/>
              </a:spcAft>
              <a:buNone/>
              <a:defRPr sz="838" b="0" i="0" u="none" strike="noStrike" cap="none">
                <a:solidFill>
                  <a:schemeClr val="dk1"/>
                </a:solidFill>
                <a:latin typeface="Arial"/>
                <a:ea typeface="Arial"/>
                <a:cs typeface="Arial"/>
                <a:sym typeface="Arial"/>
              </a:defRPr>
            </a:lvl1pPr>
            <a:lvl2pPr marL="0" lvl="1" indent="0" algn="r">
              <a:spcBef>
                <a:spcPts val="0"/>
              </a:spcBef>
              <a:spcAft>
                <a:spcPts val="0"/>
              </a:spcAft>
              <a:buNone/>
              <a:defRPr sz="838" b="0" i="0" u="none" strike="noStrike" cap="none">
                <a:solidFill>
                  <a:schemeClr val="dk1"/>
                </a:solidFill>
                <a:latin typeface="Arial"/>
                <a:ea typeface="Arial"/>
                <a:cs typeface="Arial"/>
                <a:sym typeface="Arial"/>
              </a:defRPr>
            </a:lvl2pPr>
            <a:lvl3pPr marL="0" lvl="2" indent="0" algn="r">
              <a:spcBef>
                <a:spcPts val="0"/>
              </a:spcBef>
              <a:spcAft>
                <a:spcPts val="0"/>
              </a:spcAft>
              <a:buNone/>
              <a:defRPr sz="838" b="0" i="0" u="none" strike="noStrike" cap="none">
                <a:solidFill>
                  <a:schemeClr val="dk1"/>
                </a:solidFill>
                <a:latin typeface="Arial"/>
                <a:ea typeface="Arial"/>
                <a:cs typeface="Arial"/>
                <a:sym typeface="Arial"/>
              </a:defRPr>
            </a:lvl3pPr>
            <a:lvl4pPr marL="0" lvl="3" indent="0" algn="r">
              <a:spcBef>
                <a:spcPts val="0"/>
              </a:spcBef>
              <a:spcAft>
                <a:spcPts val="0"/>
              </a:spcAft>
              <a:buNone/>
              <a:defRPr sz="838" b="0" i="0" u="none" strike="noStrike" cap="none">
                <a:solidFill>
                  <a:schemeClr val="dk1"/>
                </a:solidFill>
                <a:latin typeface="Arial"/>
                <a:ea typeface="Arial"/>
                <a:cs typeface="Arial"/>
                <a:sym typeface="Arial"/>
              </a:defRPr>
            </a:lvl4pPr>
            <a:lvl5pPr marL="0" lvl="4" indent="0" algn="r">
              <a:spcBef>
                <a:spcPts val="0"/>
              </a:spcBef>
              <a:spcAft>
                <a:spcPts val="0"/>
              </a:spcAft>
              <a:buNone/>
              <a:defRPr sz="838" b="0" i="0" u="none" strike="noStrike" cap="none">
                <a:solidFill>
                  <a:schemeClr val="dk1"/>
                </a:solidFill>
                <a:latin typeface="Arial"/>
                <a:ea typeface="Arial"/>
                <a:cs typeface="Arial"/>
                <a:sym typeface="Arial"/>
              </a:defRPr>
            </a:lvl5pPr>
            <a:lvl6pPr marL="0" lvl="5" indent="0" algn="r">
              <a:spcBef>
                <a:spcPts val="0"/>
              </a:spcBef>
              <a:spcAft>
                <a:spcPts val="0"/>
              </a:spcAft>
              <a:buNone/>
              <a:defRPr sz="838" b="0" i="0" u="none" strike="noStrike" cap="none">
                <a:solidFill>
                  <a:schemeClr val="dk1"/>
                </a:solidFill>
                <a:latin typeface="Arial"/>
                <a:ea typeface="Arial"/>
                <a:cs typeface="Arial"/>
                <a:sym typeface="Arial"/>
              </a:defRPr>
            </a:lvl6pPr>
            <a:lvl7pPr marL="0" lvl="6" indent="0" algn="r">
              <a:spcBef>
                <a:spcPts val="0"/>
              </a:spcBef>
              <a:spcAft>
                <a:spcPts val="0"/>
              </a:spcAft>
              <a:buNone/>
              <a:defRPr sz="838" b="0" i="0" u="none" strike="noStrike" cap="none">
                <a:solidFill>
                  <a:schemeClr val="dk1"/>
                </a:solidFill>
                <a:latin typeface="Arial"/>
                <a:ea typeface="Arial"/>
                <a:cs typeface="Arial"/>
                <a:sym typeface="Arial"/>
              </a:defRPr>
            </a:lvl7pPr>
            <a:lvl8pPr marL="0" lvl="7" indent="0" algn="r">
              <a:spcBef>
                <a:spcPts val="0"/>
              </a:spcBef>
              <a:spcAft>
                <a:spcPts val="0"/>
              </a:spcAft>
              <a:buNone/>
              <a:defRPr sz="838" b="0" i="0" u="none" strike="noStrike" cap="none">
                <a:solidFill>
                  <a:schemeClr val="dk1"/>
                </a:solidFill>
                <a:latin typeface="Arial"/>
                <a:ea typeface="Arial"/>
                <a:cs typeface="Arial"/>
                <a:sym typeface="Arial"/>
              </a:defRPr>
            </a:lvl8pPr>
            <a:lvl9pPr marL="0" lvl="8" indent="0" algn="r">
              <a:spcBef>
                <a:spcPts val="0"/>
              </a:spcBef>
              <a:spcAft>
                <a:spcPts val="0"/>
              </a:spcAft>
              <a:buNone/>
              <a:defRPr sz="838" b="0" i="0" u="none" strike="noStrike" cap="none">
                <a:solidFill>
                  <a:schemeClr val="dk1"/>
                </a:solidFill>
                <a:latin typeface="Arial"/>
                <a:ea typeface="Arial"/>
                <a:cs typeface="Arial"/>
                <a:sym typeface="Arial"/>
              </a:defRPr>
            </a:lvl9pPr>
          </a:lstStyle>
          <a:p>
            <a:fld id="{00000000-1234-1234-1234-123412341234}" type="slidenum">
              <a:rPr lang="en-US" altLang="ja-JP" smtClean="0"/>
              <a:pPr/>
              <a:t>‹#›</a:t>
            </a:fld>
            <a:endParaRPr lang="ja-JP" altLang="en-US"/>
          </a:p>
        </p:txBody>
      </p:sp>
      <p:sp>
        <p:nvSpPr>
          <p:cNvPr id="22" name="Google Shape;22;p18"/>
          <p:cNvSpPr txBox="1">
            <a:spLocks noGrp="1"/>
          </p:cNvSpPr>
          <p:nvPr>
            <p:ph type="body" idx="3"/>
          </p:nvPr>
        </p:nvSpPr>
        <p:spPr>
          <a:xfrm>
            <a:off x="384923" y="1016000"/>
            <a:ext cx="4020923" cy="432000"/>
          </a:xfrm>
          <a:prstGeom prst="rect">
            <a:avLst/>
          </a:prstGeom>
          <a:noFill/>
          <a:ln>
            <a:noFill/>
          </a:ln>
        </p:spPr>
        <p:txBody>
          <a:bodyPr spcFirstLastPara="1" wrap="square" lIns="72000" tIns="0" rIns="0" bIns="0" anchor="ctr" anchorCtr="0">
            <a:noAutofit/>
          </a:bodyPr>
          <a:lstStyle>
            <a:lvl1pPr marL="422041" lvl="0" indent="-211021" algn="l">
              <a:lnSpc>
                <a:spcPct val="100000"/>
              </a:lnSpc>
              <a:spcBef>
                <a:spcPts val="0"/>
              </a:spcBef>
              <a:spcAft>
                <a:spcPts val="0"/>
              </a:spcAft>
              <a:buClr>
                <a:schemeClr val="accent1"/>
              </a:buClr>
              <a:buSzPts val="1400"/>
              <a:buNone/>
              <a:defRPr sz="1292" b="1">
                <a:solidFill>
                  <a:schemeClr val="accent1"/>
                </a:solidFill>
              </a:defRPr>
            </a:lvl1pPr>
            <a:lvl2pPr marL="844083" lvl="1" indent="-316531" algn="l">
              <a:lnSpc>
                <a:spcPct val="106000"/>
              </a:lnSpc>
              <a:spcBef>
                <a:spcPts val="985"/>
              </a:spcBef>
              <a:spcAft>
                <a:spcPts val="0"/>
              </a:spcAft>
              <a:buClr>
                <a:schemeClr val="dk1"/>
              </a:buClr>
              <a:buSzPts val="1800"/>
              <a:buChar char="■"/>
              <a:defRPr/>
            </a:lvl2pPr>
            <a:lvl3pPr marL="1266124" lvl="2" indent="-316531" algn="l">
              <a:lnSpc>
                <a:spcPct val="106000"/>
              </a:lnSpc>
              <a:spcBef>
                <a:spcPts val="448"/>
              </a:spcBef>
              <a:spcAft>
                <a:spcPts val="0"/>
              </a:spcAft>
              <a:buClr>
                <a:schemeClr val="dk1"/>
              </a:buClr>
              <a:buSzPts val="1800"/>
              <a:buChar char="⮚"/>
              <a:defRPr/>
            </a:lvl3pPr>
            <a:lvl4pPr marL="1688165" lvl="3" indent="-316531" algn="l">
              <a:lnSpc>
                <a:spcPct val="106000"/>
              </a:lnSpc>
              <a:spcBef>
                <a:spcPts val="224"/>
              </a:spcBef>
              <a:spcAft>
                <a:spcPts val="0"/>
              </a:spcAft>
              <a:buClr>
                <a:schemeClr val="dk1"/>
              </a:buClr>
              <a:buSzPts val="1800"/>
              <a:buChar char="•"/>
              <a:defRPr/>
            </a:lvl4pPr>
            <a:lvl5pPr marL="2110207" lvl="4" indent="-316531" algn="l">
              <a:spcBef>
                <a:spcPts val="0"/>
              </a:spcBef>
              <a:spcAft>
                <a:spcPts val="0"/>
              </a:spcAft>
              <a:buClr>
                <a:schemeClr val="dk1"/>
              </a:buClr>
              <a:buSzPts val="1800"/>
              <a:buChar char="−"/>
              <a:defRPr/>
            </a:lvl5pPr>
            <a:lvl6pPr marL="2532248" lvl="5" indent="-316531" algn="l">
              <a:spcBef>
                <a:spcPts val="1010"/>
              </a:spcBef>
              <a:spcAft>
                <a:spcPts val="0"/>
              </a:spcAft>
              <a:buClr>
                <a:schemeClr val="dk1"/>
              </a:buClr>
              <a:buSzPts val="1800"/>
              <a:buChar char="−"/>
              <a:defRPr/>
            </a:lvl6pPr>
            <a:lvl7pPr marL="2954289" lvl="6" indent="-316531" algn="l">
              <a:spcBef>
                <a:spcPts val="1010"/>
              </a:spcBef>
              <a:spcAft>
                <a:spcPts val="0"/>
              </a:spcAft>
              <a:buClr>
                <a:schemeClr val="dk1"/>
              </a:buClr>
              <a:buSzPts val="1800"/>
              <a:buChar char="−"/>
              <a:defRPr/>
            </a:lvl7pPr>
            <a:lvl8pPr marL="3376331" lvl="7" indent="-316531" algn="l">
              <a:spcBef>
                <a:spcPts val="1010"/>
              </a:spcBef>
              <a:spcAft>
                <a:spcPts val="0"/>
              </a:spcAft>
              <a:buClr>
                <a:schemeClr val="dk1"/>
              </a:buClr>
              <a:buSzPts val="1800"/>
              <a:buChar char="−"/>
              <a:defRPr/>
            </a:lvl8pPr>
            <a:lvl9pPr marL="3798372" lvl="8" indent="-316531" algn="l">
              <a:spcBef>
                <a:spcPts val="1010"/>
              </a:spcBef>
              <a:spcAft>
                <a:spcPts val="1010"/>
              </a:spcAft>
              <a:buClr>
                <a:schemeClr val="dk1"/>
              </a:buClr>
              <a:buSzPts val="1800"/>
              <a:buChar char="−"/>
              <a:defRPr/>
            </a:lvl9pPr>
          </a:lstStyle>
          <a:p>
            <a:endParaRPr/>
          </a:p>
        </p:txBody>
      </p:sp>
      <p:sp>
        <p:nvSpPr>
          <p:cNvPr id="23" name="Google Shape;23;p18"/>
          <p:cNvSpPr txBox="1">
            <a:spLocks noGrp="1"/>
          </p:cNvSpPr>
          <p:nvPr>
            <p:ph type="body" idx="4"/>
          </p:nvPr>
        </p:nvSpPr>
        <p:spPr>
          <a:xfrm>
            <a:off x="4737589" y="1016000"/>
            <a:ext cx="4020923" cy="432000"/>
          </a:xfrm>
          <a:prstGeom prst="rect">
            <a:avLst/>
          </a:prstGeom>
          <a:noFill/>
          <a:ln>
            <a:noFill/>
          </a:ln>
        </p:spPr>
        <p:txBody>
          <a:bodyPr spcFirstLastPara="1" wrap="square" lIns="72000" tIns="0" rIns="0" bIns="0" anchor="ctr" anchorCtr="0">
            <a:noAutofit/>
          </a:bodyPr>
          <a:lstStyle>
            <a:lvl1pPr marL="422041" lvl="0" indent="-211021" algn="l">
              <a:lnSpc>
                <a:spcPct val="100000"/>
              </a:lnSpc>
              <a:spcBef>
                <a:spcPts val="0"/>
              </a:spcBef>
              <a:spcAft>
                <a:spcPts val="0"/>
              </a:spcAft>
              <a:buClr>
                <a:schemeClr val="accent1"/>
              </a:buClr>
              <a:buSzPts val="1400"/>
              <a:buNone/>
              <a:defRPr sz="1292" b="1">
                <a:solidFill>
                  <a:schemeClr val="accent1"/>
                </a:solidFill>
              </a:defRPr>
            </a:lvl1pPr>
            <a:lvl2pPr marL="844083" lvl="1" indent="-316531" algn="l">
              <a:lnSpc>
                <a:spcPct val="106000"/>
              </a:lnSpc>
              <a:spcBef>
                <a:spcPts val="985"/>
              </a:spcBef>
              <a:spcAft>
                <a:spcPts val="0"/>
              </a:spcAft>
              <a:buClr>
                <a:schemeClr val="dk1"/>
              </a:buClr>
              <a:buSzPts val="1800"/>
              <a:buChar char="■"/>
              <a:defRPr/>
            </a:lvl2pPr>
            <a:lvl3pPr marL="1266124" lvl="2" indent="-316531" algn="l">
              <a:lnSpc>
                <a:spcPct val="106000"/>
              </a:lnSpc>
              <a:spcBef>
                <a:spcPts val="448"/>
              </a:spcBef>
              <a:spcAft>
                <a:spcPts val="0"/>
              </a:spcAft>
              <a:buClr>
                <a:schemeClr val="dk1"/>
              </a:buClr>
              <a:buSzPts val="1800"/>
              <a:buChar char="⮚"/>
              <a:defRPr/>
            </a:lvl3pPr>
            <a:lvl4pPr marL="1688165" lvl="3" indent="-316531" algn="l">
              <a:lnSpc>
                <a:spcPct val="106000"/>
              </a:lnSpc>
              <a:spcBef>
                <a:spcPts val="224"/>
              </a:spcBef>
              <a:spcAft>
                <a:spcPts val="0"/>
              </a:spcAft>
              <a:buClr>
                <a:schemeClr val="dk1"/>
              </a:buClr>
              <a:buSzPts val="1800"/>
              <a:buChar char="•"/>
              <a:defRPr/>
            </a:lvl4pPr>
            <a:lvl5pPr marL="2110207" lvl="4" indent="-316531" algn="l">
              <a:spcBef>
                <a:spcPts val="0"/>
              </a:spcBef>
              <a:spcAft>
                <a:spcPts val="0"/>
              </a:spcAft>
              <a:buClr>
                <a:schemeClr val="dk1"/>
              </a:buClr>
              <a:buSzPts val="1800"/>
              <a:buChar char="−"/>
              <a:defRPr/>
            </a:lvl5pPr>
            <a:lvl6pPr marL="2532248" lvl="5" indent="-316531" algn="l">
              <a:spcBef>
                <a:spcPts val="1010"/>
              </a:spcBef>
              <a:spcAft>
                <a:spcPts val="0"/>
              </a:spcAft>
              <a:buClr>
                <a:schemeClr val="dk1"/>
              </a:buClr>
              <a:buSzPts val="1800"/>
              <a:buChar char="−"/>
              <a:defRPr/>
            </a:lvl6pPr>
            <a:lvl7pPr marL="2954289" lvl="6" indent="-316531" algn="l">
              <a:spcBef>
                <a:spcPts val="1010"/>
              </a:spcBef>
              <a:spcAft>
                <a:spcPts val="0"/>
              </a:spcAft>
              <a:buClr>
                <a:schemeClr val="dk1"/>
              </a:buClr>
              <a:buSzPts val="1800"/>
              <a:buChar char="−"/>
              <a:defRPr/>
            </a:lvl7pPr>
            <a:lvl8pPr marL="3376331" lvl="7" indent="-316531" algn="l">
              <a:spcBef>
                <a:spcPts val="1010"/>
              </a:spcBef>
              <a:spcAft>
                <a:spcPts val="0"/>
              </a:spcAft>
              <a:buClr>
                <a:schemeClr val="dk1"/>
              </a:buClr>
              <a:buSzPts val="1800"/>
              <a:buChar char="−"/>
              <a:defRPr/>
            </a:lvl8pPr>
            <a:lvl9pPr marL="3798372" lvl="8" indent="-316531" algn="l">
              <a:spcBef>
                <a:spcPts val="1010"/>
              </a:spcBef>
              <a:spcAft>
                <a:spcPts val="1010"/>
              </a:spcAft>
              <a:buClr>
                <a:schemeClr val="dk1"/>
              </a:buClr>
              <a:buSzPts val="1800"/>
              <a:buChar char="−"/>
              <a:defRPr/>
            </a:lvl9pPr>
          </a:lstStyle>
          <a:p>
            <a:endParaRPr/>
          </a:p>
        </p:txBody>
      </p:sp>
      <p:sp>
        <p:nvSpPr>
          <p:cNvPr id="24" name="Google Shape;24;p18"/>
          <p:cNvSpPr txBox="1">
            <a:spLocks noGrp="1"/>
          </p:cNvSpPr>
          <p:nvPr>
            <p:ph type="title"/>
          </p:nvPr>
        </p:nvSpPr>
        <p:spPr>
          <a:xfrm>
            <a:off x="384923" y="136800"/>
            <a:ext cx="8374154" cy="651600"/>
          </a:xfrm>
          <a:prstGeom prst="rect">
            <a:avLst/>
          </a:prstGeom>
          <a:noFill/>
          <a:ln>
            <a:noFill/>
          </a:ln>
        </p:spPr>
        <p:txBody>
          <a:bodyPr spcFirstLastPara="1" wrap="square" lIns="0" tIns="0" rIns="0" bIns="0" anchor="b" anchorCtr="0">
            <a:noAutofit/>
          </a:bodyPr>
          <a:lstStyle>
            <a:lvl1pPr lvl="0" algn="l">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extLst>
      <p:ext uri="{BB962C8B-B14F-4D97-AF65-F5344CB8AC3E}">
        <p14:creationId xmlns:p14="http://schemas.microsoft.com/office/powerpoint/2010/main" val="29470096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2_ユーザー設定レイアウト">
  <p:cSld name="2_ユーザー設定レイアウト">
    <p:spTree>
      <p:nvGrpSpPr>
        <p:cNvPr id="1" name="Shape 67"/>
        <p:cNvGrpSpPr/>
        <p:nvPr/>
      </p:nvGrpSpPr>
      <p:grpSpPr>
        <a:xfrm>
          <a:off x="0" y="0"/>
          <a:ext cx="0" cy="0"/>
          <a:chOff x="0" y="0"/>
          <a:chExt cx="0" cy="0"/>
        </a:xfrm>
      </p:grpSpPr>
      <p:sp>
        <p:nvSpPr>
          <p:cNvPr id="68" name="Google Shape;68;p21"/>
          <p:cNvSpPr txBox="1">
            <a:spLocks noGrp="1"/>
          </p:cNvSpPr>
          <p:nvPr>
            <p:ph type="title"/>
          </p:nvPr>
        </p:nvSpPr>
        <p:spPr>
          <a:xfrm>
            <a:off x="251927" y="0"/>
            <a:ext cx="8642480" cy="648072"/>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dk1"/>
              </a:buClr>
              <a:buSzPts val="1625"/>
              <a:buFont typeface="Quattrocento Sans"/>
              <a:buNone/>
              <a:defRPr sz="1500">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9" name="Google Shape;69;p21"/>
          <p:cNvSpPr txBox="1">
            <a:spLocks noGrp="1"/>
          </p:cNvSpPr>
          <p:nvPr>
            <p:ph type="ftr" idx="11"/>
          </p:nvPr>
        </p:nvSpPr>
        <p:spPr>
          <a:xfrm>
            <a:off x="251926" y="6356352"/>
            <a:ext cx="1890615"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21"/>
          <p:cNvSpPr txBox="1">
            <a:spLocks noGrp="1"/>
          </p:cNvSpPr>
          <p:nvPr>
            <p:ph type="sldNum" idx="12"/>
          </p:nvPr>
        </p:nvSpPr>
        <p:spPr>
          <a:xfrm>
            <a:off x="8362561" y="6356352"/>
            <a:ext cx="529513"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fld id="{00000000-1234-1234-1234-123412341234}" type="slidenum">
              <a:rPr lang="en-US" altLang="ja-JP" smtClean="0"/>
              <a:pPr/>
              <a:t>‹#›</a:t>
            </a:fld>
            <a:endParaRPr lang="ja-JP" altLang="en-US"/>
          </a:p>
        </p:txBody>
      </p:sp>
    </p:spTree>
    <p:extLst>
      <p:ext uri="{BB962C8B-B14F-4D97-AF65-F5344CB8AC3E}">
        <p14:creationId xmlns:p14="http://schemas.microsoft.com/office/powerpoint/2010/main" val="37890443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ユーザー設定レイアウト">
  <p:cSld name="ユーザー設定レイアウト">
    <p:spTree>
      <p:nvGrpSpPr>
        <p:cNvPr id="1" name="Shape 29"/>
        <p:cNvGrpSpPr/>
        <p:nvPr/>
      </p:nvGrpSpPr>
      <p:grpSpPr>
        <a:xfrm>
          <a:off x="0" y="0"/>
          <a:ext cx="0" cy="0"/>
          <a:chOff x="0" y="0"/>
          <a:chExt cx="0" cy="0"/>
        </a:xfrm>
      </p:grpSpPr>
      <p:sp>
        <p:nvSpPr>
          <p:cNvPr id="30" name="Google Shape;30;p22"/>
          <p:cNvSpPr txBox="1">
            <a:spLocks noGrp="1"/>
          </p:cNvSpPr>
          <p:nvPr>
            <p:ph type="title"/>
          </p:nvPr>
        </p:nvSpPr>
        <p:spPr>
          <a:xfrm>
            <a:off x="251927" y="620688"/>
            <a:ext cx="8642480" cy="0"/>
          </a:xfrm>
          <a:prstGeom prst="rect">
            <a:avLst/>
          </a:prstGeom>
          <a:noFill/>
          <a:ln w="9525" cap="flat" cmpd="sng">
            <a:solidFill>
              <a:schemeClr val="dk1"/>
            </a:solidFill>
            <a:prstDash val="solid"/>
            <a:round/>
            <a:headEnd type="none" w="sm" len="sm"/>
            <a:tailEnd type="none" w="sm" len="sm"/>
          </a:ln>
        </p:spPr>
        <p:txBody>
          <a:bodyPr spcFirstLastPara="1" wrap="square" lIns="0" tIns="0" rIns="0" bIns="0" anchor="b" anchorCtr="0">
            <a:noAutofit/>
          </a:bodyPr>
          <a:lstStyle>
            <a:lvl1pPr lvl="0" algn="l">
              <a:spcBef>
                <a:spcPts val="0"/>
              </a:spcBef>
              <a:spcAft>
                <a:spcPts val="0"/>
              </a:spcAft>
              <a:buClr>
                <a:schemeClr val="dk1"/>
              </a:buClr>
              <a:buSzPts val="1625"/>
              <a:buFont typeface="Arial"/>
              <a:buNone/>
              <a:defRPr sz="1500">
                <a:solidFill>
                  <a:schemeClr val="dk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22"/>
          <p:cNvSpPr txBox="1">
            <a:spLocks noGrp="1"/>
          </p:cNvSpPr>
          <p:nvPr>
            <p:ph type="ftr" idx="11"/>
          </p:nvPr>
        </p:nvSpPr>
        <p:spPr>
          <a:xfrm>
            <a:off x="651329" y="6588000"/>
            <a:ext cx="3755077" cy="169200"/>
          </a:xfrm>
          <a:prstGeom prst="rect">
            <a:avLst/>
          </a:prstGeom>
          <a:noFill/>
          <a:ln>
            <a:noFill/>
          </a:ln>
        </p:spPr>
        <p:txBody>
          <a:bodyPr spcFirstLastPara="1" wrap="square" lIns="0" tIns="0" rIns="0" bIns="0" anchor="b"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22"/>
          <p:cNvSpPr txBox="1">
            <a:spLocks noGrp="1"/>
          </p:cNvSpPr>
          <p:nvPr>
            <p:ph type="sldNum" idx="12"/>
          </p:nvPr>
        </p:nvSpPr>
        <p:spPr>
          <a:xfrm>
            <a:off x="4506094" y="6588000"/>
            <a:ext cx="166154" cy="180000"/>
          </a:xfrm>
          <a:prstGeom prst="rect">
            <a:avLst/>
          </a:prstGeom>
          <a:noFill/>
          <a:ln>
            <a:noFill/>
          </a:ln>
        </p:spPr>
        <p:txBody>
          <a:bodyPr spcFirstLastPara="1" wrap="square" lIns="0" tIns="0" rIns="0" bIns="0" anchor="b" anchorCtr="0">
            <a:noAutofit/>
          </a:bodyPr>
          <a:lstStyle>
            <a:lvl1pPr marL="0" lvl="0" indent="0" algn="r">
              <a:spcBef>
                <a:spcPts val="0"/>
              </a:spcBef>
              <a:spcAft>
                <a:spcPts val="0"/>
              </a:spcAft>
              <a:buNone/>
              <a:defRPr/>
            </a:lvl1pPr>
            <a:lvl2pPr marL="0" lvl="1" indent="0" algn="r">
              <a:spcBef>
                <a:spcPts val="0"/>
              </a:spcBef>
              <a:spcAft>
                <a:spcPts val="0"/>
              </a:spcAft>
              <a:buNone/>
              <a:defRPr/>
            </a:lvl2pPr>
            <a:lvl3pPr marL="0" lvl="2" indent="0" algn="r">
              <a:spcBef>
                <a:spcPts val="0"/>
              </a:spcBef>
              <a:spcAft>
                <a:spcPts val="0"/>
              </a:spcAft>
              <a:buNone/>
              <a:defRPr/>
            </a:lvl3pPr>
            <a:lvl4pPr marL="0" lvl="3" indent="0" algn="r">
              <a:spcBef>
                <a:spcPts val="0"/>
              </a:spcBef>
              <a:spcAft>
                <a:spcPts val="0"/>
              </a:spcAft>
              <a:buNone/>
              <a:defRPr/>
            </a:lvl4pPr>
            <a:lvl5pPr marL="0" lvl="4" indent="0" algn="r">
              <a:spcBef>
                <a:spcPts val="0"/>
              </a:spcBef>
              <a:spcAft>
                <a:spcPts val="0"/>
              </a:spcAft>
              <a:buNone/>
              <a:defRPr/>
            </a:lvl5pPr>
            <a:lvl6pPr marL="0" lvl="5" indent="0" algn="r">
              <a:spcBef>
                <a:spcPts val="0"/>
              </a:spcBef>
              <a:spcAft>
                <a:spcPts val="0"/>
              </a:spcAft>
              <a:buNone/>
              <a:defRPr/>
            </a:lvl6pPr>
            <a:lvl7pPr marL="0" lvl="6" indent="0" algn="r">
              <a:spcBef>
                <a:spcPts val="0"/>
              </a:spcBef>
              <a:spcAft>
                <a:spcPts val="0"/>
              </a:spcAft>
              <a:buNone/>
              <a:defRPr/>
            </a:lvl7pPr>
            <a:lvl8pPr marL="0" lvl="7" indent="0" algn="r">
              <a:spcBef>
                <a:spcPts val="0"/>
              </a:spcBef>
              <a:spcAft>
                <a:spcPts val="0"/>
              </a:spcAft>
              <a:buNone/>
              <a:defRPr/>
            </a:lvl8pPr>
            <a:lvl9pPr marL="0" lvl="8" indent="0" algn="r">
              <a:spcBef>
                <a:spcPts val="0"/>
              </a:spcBef>
              <a:spcAft>
                <a:spcPts val="0"/>
              </a:spcAft>
              <a:buNone/>
              <a:defRPr/>
            </a:lvl9pPr>
          </a:lstStyle>
          <a:p>
            <a:fld id="{00000000-1234-1234-1234-123412341234}" type="slidenum">
              <a:rPr lang="en-US" altLang="ja-JP" smtClean="0"/>
              <a:pPr/>
              <a:t>‹#›</a:t>
            </a:fld>
            <a:endParaRPr lang="ja-JP" altLang="en-US"/>
          </a:p>
        </p:txBody>
      </p:sp>
    </p:spTree>
    <p:extLst>
      <p:ext uri="{BB962C8B-B14F-4D97-AF65-F5344CB8AC3E}">
        <p14:creationId xmlns:p14="http://schemas.microsoft.com/office/powerpoint/2010/main" val="21033741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65A1213-E8A6-4E27-8749-F4F64E7052CC}" type="datetimeFigureOut">
              <a:rPr kumimoji="1" lang="ja-JP" altLang="en-US" smtClean="0"/>
              <a:t>2024/6/13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987D2C1-2375-4C05-9204-D40EF0BB24EA}" type="slidenum">
              <a:rPr kumimoji="1" lang="ja-JP" altLang="en-US" smtClean="0"/>
              <a:t>‹#›</a:t>
            </a:fld>
            <a:endParaRPr kumimoji="1" lang="ja-JP" altLang="en-US"/>
          </a:p>
        </p:txBody>
      </p:sp>
    </p:spTree>
    <p:extLst>
      <p:ext uri="{BB962C8B-B14F-4D97-AF65-F5344CB8AC3E}">
        <p14:creationId xmlns:p14="http://schemas.microsoft.com/office/powerpoint/2010/main" val="4212841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65A1213-E8A6-4E27-8749-F4F64E7052CC}" type="datetimeFigureOut">
              <a:rPr kumimoji="1" lang="ja-JP" altLang="en-US" smtClean="0"/>
              <a:t>2024/6/13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987D2C1-2375-4C05-9204-D40EF0BB24EA}" type="slidenum">
              <a:rPr kumimoji="1" lang="ja-JP" altLang="en-US" smtClean="0"/>
              <a:t>‹#›</a:t>
            </a:fld>
            <a:endParaRPr kumimoji="1" lang="ja-JP" altLang="en-US"/>
          </a:p>
        </p:txBody>
      </p:sp>
    </p:spTree>
    <p:extLst>
      <p:ext uri="{BB962C8B-B14F-4D97-AF65-F5344CB8AC3E}">
        <p14:creationId xmlns:p14="http://schemas.microsoft.com/office/powerpoint/2010/main" val="1864650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65A1213-E8A6-4E27-8749-F4F64E7052CC}" type="datetimeFigureOut">
              <a:rPr kumimoji="1" lang="ja-JP" altLang="en-US" smtClean="0"/>
              <a:t>2024/6/13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987D2C1-2375-4C05-9204-D40EF0BB24EA}" type="slidenum">
              <a:rPr kumimoji="1" lang="ja-JP" altLang="en-US" smtClean="0"/>
              <a:t>‹#›</a:t>
            </a:fld>
            <a:endParaRPr kumimoji="1" lang="ja-JP" altLang="en-US"/>
          </a:p>
        </p:txBody>
      </p:sp>
    </p:spTree>
    <p:extLst>
      <p:ext uri="{BB962C8B-B14F-4D97-AF65-F5344CB8AC3E}">
        <p14:creationId xmlns:p14="http://schemas.microsoft.com/office/powerpoint/2010/main" val="4891069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65A1213-E8A6-4E27-8749-F4F64E7052CC}" type="datetimeFigureOut">
              <a:rPr kumimoji="1" lang="ja-JP" altLang="en-US" smtClean="0"/>
              <a:t>2024/6/13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987D2C1-2375-4C05-9204-D40EF0BB24EA}" type="slidenum">
              <a:rPr kumimoji="1" lang="ja-JP" altLang="en-US" smtClean="0"/>
              <a:t>‹#›</a:t>
            </a:fld>
            <a:endParaRPr kumimoji="1" lang="ja-JP" altLang="en-US"/>
          </a:p>
        </p:txBody>
      </p:sp>
    </p:spTree>
    <p:extLst>
      <p:ext uri="{BB962C8B-B14F-4D97-AF65-F5344CB8AC3E}">
        <p14:creationId xmlns:p14="http://schemas.microsoft.com/office/powerpoint/2010/main" val="2497591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65A1213-E8A6-4E27-8749-F4F64E7052CC}" type="datetimeFigureOut">
              <a:rPr kumimoji="1" lang="ja-JP" altLang="en-US" smtClean="0"/>
              <a:t>2024/6/13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987D2C1-2375-4C05-9204-D40EF0BB24EA}" type="slidenum">
              <a:rPr kumimoji="1" lang="ja-JP" altLang="en-US" smtClean="0"/>
              <a:t>‹#›</a:t>
            </a:fld>
            <a:endParaRPr kumimoji="1" lang="ja-JP" altLang="en-US"/>
          </a:p>
        </p:txBody>
      </p:sp>
    </p:spTree>
    <p:extLst>
      <p:ext uri="{BB962C8B-B14F-4D97-AF65-F5344CB8AC3E}">
        <p14:creationId xmlns:p14="http://schemas.microsoft.com/office/powerpoint/2010/main" val="1802792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5A1213-E8A6-4E27-8749-F4F64E7052CC}" type="datetimeFigureOut">
              <a:rPr kumimoji="1" lang="ja-JP" altLang="en-US" smtClean="0"/>
              <a:t>2024/6/13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987D2C1-2375-4C05-9204-D40EF0BB24EA}" type="slidenum">
              <a:rPr kumimoji="1" lang="ja-JP" altLang="en-US" smtClean="0"/>
              <a:t>‹#›</a:t>
            </a:fld>
            <a:endParaRPr kumimoji="1" lang="ja-JP" altLang="en-US"/>
          </a:p>
        </p:txBody>
      </p:sp>
    </p:spTree>
    <p:extLst>
      <p:ext uri="{BB962C8B-B14F-4D97-AF65-F5344CB8AC3E}">
        <p14:creationId xmlns:p14="http://schemas.microsoft.com/office/powerpoint/2010/main" val="320135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5A1213-E8A6-4E27-8749-F4F64E7052CC}" type="datetimeFigureOut">
              <a:rPr kumimoji="1" lang="ja-JP" altLang="en-US" smtClean="0"/>
              <a:t>2024/6/13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987D2C1-2375-4C05-9204-D40EF0BB24EA}" type="slidenum">
              <a:rPr kumimoji="1" lang="ja-JP" altLang="en-US" smtClean="0"/>
              <a:t>‹#›</a:t>
            </a:fld>
            <a:endParaRPr kumimoji="1" lang="ja-JP" altLang="en-US"/>
          </a:p>
        </p:txBody>
      </p:sp>
    </p:spTree>
    <p:extLst>
      <p:ext uri="{BB962C8B-B14F-4D97-AF65-F5344CB8AC3E}">
        <p14:creationId xmlns:p14="http://schemas.microsoft.com/office/powerpoint/2010/main" val="2709166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65A1213-E8A6-4E27-8749-F4F64E7052CC}" type="datetimeFigureOut">
              <a:rPr kumimoji="1" lang="ja-JP" altLang="en-US" smtClean="0"/>
              <a:t>2024/6/13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987D2C1-2375-4C05-9204-D40EF0BB24EA}" type="slidenum">
              <a:rPr kumimoji="1" lang="ja-JP" altLang="en-US" smtClean="0"/>
              <a:t>‹#›</a:t>
            </a:fld>
            <a:endParaRPr kumimoji="1" lang="ja-JP" altLang="en-US"/>
          </a:p>
        </p:txBody>
      </p:sp>
    </p:spTree>
    <p:extLst>
      <p:ext uri="{BB962C8B-B14F-4D97-AF65-F5344CB8AC3E}">
        <p14:creationId xmlns:p14="http://schemas.microsoft.com/office/powerpoint/2010/main" val="4002169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ea typeface="Yu Gothic UI" panose="020B0500000000000000" pitchFamily="50" charset="-128"/>
              </a:defRPr>
            </a:lvl1pPr>
          </a:lstStyle>
          <a:p>
            <a:fld id="{B65A1213-E8A6-4E27-8749-F4F64E7052CC}" type="datetimeFigureOut">
              <a:rPr kumimoji="1" lang="ja-JP" altLang="en-US" smtClean="0"/>
              <a:pPr/>
              <a:t>2024/6/13</a:t>
            </a:fld>
            <a:endParaRPr kumimoji="1" lang="ja-JP" alt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ea typeface="Yu Gothic UI" panose="020B0500000000000000" pitchFamily="50" charset="-128"/>
              </a:defRPr>
            </a:lvl1pPr>
          </a:lstStyle>
          <a:p>
            <a:endParaRPr kumimoji="1" lang="ja-JP" alt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ea typeface="Yu Gothic UI" panose="020B0500000000000000" pitchFamily="50" charset="-128"/>
              </a:defRPr>
            </a:lvl1pPr>
          </a:lstStyle>
          <a:p>
            <a:fld id="{0987D2C1-2375-4C05-9204-D40EF0BB24EA}" type="slidenum">
              <a:rPr kumimoji="1" lang="ja-JP" altLang="en-US" smtClean="0"/>
              <a:pPr/>
              <a:t>‹#›</a:t>
            </a:fld>
            <a:endParaRPr kumimoji="1" lang="ja-JP" altLang="en-US" dirty="0"/>
          </a:p>
        </p:txBody>
      </p:sp>
    </p:spTree>
    <p:extLst>
      <p:ext uri="{BB962C8B-B14F-4D97-AF65-F5344CB8AC3E}">
        <p14:creationId xmlns:p14="http://schemas.microsoft.com/office/powerpoint/2010/main" val="369405462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Yu Gothic UI" panose="020B0500000000000000" pitchFamily="50"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Yu Gothic UI" panose="020B0500000000000000" pitchFamily="50"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Yu Gothic UI" panose="020B0500000000000000" pitchFamily="50"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Yu Gothic UI" panose="020B0500000000000000" pitchFamily="50"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Yu Gothic UI" panose="020B0500000000000000" pitchFamily="50"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81"/>
        <p:cNvGrpSpPr/>
        <p:nvPr/>
      </p:nvGrpSpPr>
      <p:grpSpPr>
        <a:xfrm>
          <a:off x="0" y="0"/>
          <a:ext cx="0" cy="0"/>
          <a:chOff x="0" y="0"/>
          <a:chExt cx="0" cy="0"/>
        </a:xfrm>
      </p:grpSpPr>
      <p:sp>
        <p:nvSpPr>
          <p:cNvPr id="382" name="Google Shape;382;p1"/>
          <p:cNvSpPr txBox="1">
            <a:spLocks noGrp="1"/>
          </p:cNvSpPr>
          <p:nvPr>
            <p:ph type="sldNum" idx="12"/>
          </p:nvPr>
        </p:nvSpPr>
        <p:spPr>
          <a:xfrm>
            <a:off x="255877" y="6663271"/>
            <a:ext cx="166154" cy="166154"/>
          </a:xfrm>
          <a:prstGeom prst="rect">
            <a:avLst/>
          </a:prstGeom>
          <a:noFill/>
          <a:ln>
            <a:noFill/>
          </a:ln>
        </p:spPr>
        <p:txBody>
          <a:bodyPr spcFirstLastPara="1" vert="horz" wrap="square" lIns="0" tIns="0" rIns="0" bIns="0" rtlCol="0" anchor="b" anchorCtr="0">
            <a:noAutofit/>
          </a:bodyPr>
          <a:lstStyle/>
          <a:p>
            <a:fld id="{00000000-1234-1234-1234-123412341234}" type="slidenum">
              <a:rPr lang="en-US" altLang="ja-JP">
                <a:latin typeface="Yu Gothic UI" panose="020B0500000000000000" pitchFamily="50" charset="-128"/>
                <a:ea typeface="Yu Gothic UI" panose="020B0500000000000000" pitchFamily="50" charset="-128"/>
              </a:rPr>
              <a:pPr/>
              <a:t>1</a:t>
            </a:fld>
            <a:endParaRPr dirty="0">
              <a:latin typeface="Yu Gothic UI" panose="020B0500000000000000" pitchFamily="50" charset="-128"/>
              <a:ea typeface="Yu Gothic UI" panose="020B0500000000000000" pitchFamily="50" charset="-128"/>
            </a:endParaRPr>
          </a:p>
        </p:txBody>
      </p:sp>
      <p:sp>
        <p:nvSpPr>
          <p:cNvPr id="383" name="Google Shape;383;p1"/>
          <p:cNvSpPr txBox="1"/>
          <p:nvPr/>
        </p:nvSpPr>
        <p:spPr>
          <a:xfrm>
            <a:off x="422031" y="3120923"/>
            <a:ext cx="8537262" cy="616154"/>
          </a:xfrm>
          <a:prstGeom prst="rect">
            <a:avLst/>
          </a:prstGeom>
          <a:noFill/>
          <a:ln>
            <a:noFill/>
          </a:ln>
        </p:spPr>
        <p:txBody>
          <a:bodyPr spcFirstLastPara="1" wrap="square" lIns="66462" tIns="66462" rIns="67523" bIns="66462" anchor="ctr" anchorCtr="0">
            <a:noAutofit/>
          </a:bodyPr>
          <a:lstStyle/>
          <a:p>
            <a:pPr>
              <a:buClr>
                <a:schemeClr val="dk1"/>
              </a:buClr>
              <a:buSzPts val="2800"/>
            </a:pPr>
            <a:r>
              <a:rPr lang="ja-JP" altLang="en-US" sz="2585" b="1" dirty="0" smtClean="0">
                <a:solidFill>
                  <a:schemeClr val="dk1"/>
                </a:solidFill>
                <a:latin typeface="Yu Gothic UI" panose="020B0500000000000000" pitchFamily="50" charset="-128"/>
                <a:ea typeface="Yu Gothic UI" panose="020B0500000000000000" pitchFamily="50" charset="-128"/>
                <a:sym typeface="Arial"/>
              </a:rPr>
              <a:t>令和６年度</a:t>
            </a:r>
            <a:endParaRPr lang="en-US" altLang="ja-JP" sz="2585" b="1" dirty="0">
              <a:solidFill>
                <a:schemeClr val="dk1"/>
              </a:solidFill>
              <a:latin typeface="Yu Gothic UI" panose="020B0500000000000000" pitchFamily="50" charset="-128"/>
              <a:ea typeface="Yu Gothic UI" panose="020B0500000000000000" pitchFamily="50" charset="-128"/>
              <a:sym typeface="Arial"/>
            </a:endParaRPr>
          </a:p>
          <a:p>
            <a:pPr>
              <a:buClr>
                <a:schemeClr val="dk1"/>
              </a:buClr>
              <a:buSzPts val="2800"/>
            </a:pPr>
            <a:r>
              <a:rPr lang="ja-JP" altLang="en-US" sz="2585" b="1" dirty="0">
                <a:solidFill>
                  <a:schemeClr val="dk1"/>
                </a:solidFill>
                <a:latin typeface="Yu Gothic UI" panose="020B0500000000000000" pitchFamily="50" charset="-128"/>
                <a:ea typeface="Yu Gothic UI" panose="020B0500000000000000" pitchFamily="50" charset="-128"/>
              </a:rPr>
              <a:t>川崎市中小企業</a:t>
            </a:r>
            <a:r>
              <a:rPr lang="ja-JP" altLang="en-US" sz="2585" b="1" dirty="0" smtClean="0">
                <a:solidFill>
                  <a:schemeClr val="dk1"/>
                </a:solidFill>
                <a:latin typeface="Yu Gothic UI" panose="020B0500000000000000" pitchFamily="50" charset="-128"/>
                <a:ea typeface="Yu Gothic UI" panose="020B0500000000000000" pitchFamily="50" charset="-128"/>
                <a:sym typeface="Arial"/>
              </a:rPr>
              <a:t>ＤＸ</a:t>
            </a:r>
            <a:r>
              <a:rPr lang="ja-JP" altLang="en-US" sz="2585" b="1" dirty="0" smtClean="0">
                <a:latin typeface="Yu Gothic UI" panose="020B0500000000000000" pitchFamily="50" charset="-128"/>
                <a:ea typeface="Yu Gothic UI" panose="020B0500000000000000" pitchFamily="50" charset="-128"/>
                <a:sym typeface="Arial"/>
              </a:rPr>
              <a:t>モデル</a:t>
            </a:r>
            <a:r>
              <a:rPr lang="ja-JP" altLang="en-US" sz="2585" b="1" dirty="0" smtClean="0">
                <a:solidFill>
                  <a:schemeClr val="dk1"/>
                </a:solidFill>
                <a:latin typeface="Yu Gothic UI" panose="020B0500000000000000" pitchFamily="50" charset="-128"/>
                <a:ea typeface="Yu Gothic UI" panose="020B0500000000000000" pitchFamily="50" charset="-128"/>
                <a:sym typeface="Arial"/>
              </a:rPr>
              <a:t>開発</a:t>
            </a:r>
            <a:r>
              <a:rPr lang="ja-JP" altLang="en-US" sz="2585" b="1" dirty="0">
                <a:solidFill>
                  <a:schemeClr val="dk1"/>
                </a:solidFill>
                <a:latin typeface="Yu Gothic UI" panose="020B0500000000000000" pitchFamily="50" charset="-128"/>
                <a:ea typeface="Yu Gothic UI" panose="020B0500000000000000" pitchFamily="50" charset="-128"/>
                <a:sym typeface="Arial"/>
              </a:rPr>
              <a:t>支援事業</a:t>
            </a:r>
            <a:endParaRPr sz="2585" b="1" dirty="0">
              <a:solidFill>
                <a:schemeClr val="dk1"/>
              </a:solidFill>
              <a:latin typeface="Yu Gothic UI" panose="020B0500000000000000" pitchFamily="50" charset="-128"/>
              <a:ea typeface="Yu Gothic UI" panose="020B0500000000000000" pitchFamily="50" charset="-128"/>
              <a:sym typeface="Arial"/>
            </a:endParaRPr>
          </a:p>
          <a:p>
            <a:pPr>
              <a:buClr>
                <a:schemeClr val="dk1"/>
              </a:buClr>
              <a:buSzPts val="2800"/>
            </a:pPr>
            <a:r>
              <a:rPr lang="ja-JP" altLang="en-US" sz="2585" b="1" dirty="0" smtClean="0">
                <a:latin typeface="Yu Gothic UI" panose="020B0500000000000000" pitchFamily="50" charset="-128"/>
                <a:ea typeface="Yu Gothic UI" panose="020B0500000000000000" pitchFamily="50" charset="-128"/>
                <a:sym typeface="Arial"/>
              </a:rPr>
              <a:t>提案</a:t>
            </a:r>
            <a:r>
              <a:rPr lang="ja-JP" altLang="en-US" sz="2585" b="1" dirty="0">
                <a:latin typeface="Yu Gothic UI" panose="020B0500000000000000" pitchFamily="50" charset="-128"/>
                <a:ea typeface="Yu Gothic UI" panose="020B0500000000000000" pitchFamily="50" charset="-128"/>
                <a:sym typeface="Arial"/>
              </a:rPr>
              <a:t>事業</a:t>
            </a:r>
            <a:r>
              <a:rPr lang="ja-JP" altLang="en-US" sz="2585" b="1" dirty="0" smtClean="0">
                <a:solidFill>
                  <a:schemeClr val="dk1"/>
                </a:solidFill>
                <a:latin typeface="Yu Gothic UI" panose="020B0500000000000000" pitchFamily="50" charset="-128"/>
                <a:ea typeface="Yu Gothic UI" panose="020B0500000000000000" pitchFamily="50" charset="-128"/>
                <a:sym typeface="Arial"/>
              </a:rPr>
              <a:t>の</a:t>
            </a:r>
            <a:r>
              <a:rPr lang="ja-JP" altLang="en-US" sz="2585" b="1" dirty="0">
                <a:solidFill>
                  <a:schemeClr val="dk1"/>
                </a:solidFill>
                <a:latin typeface="Yu Gothic UI" panose="020B0500000000000000" pitchFamily="50" charset="-128"/>
                <a:ea typeface="Yu Gothic UI" panose="020B0500000000000000" pitchFamily="50" charset="-128"/>
                <a:sym typeface="Arial"/>
              </a:rPr>
              <a:t>詳細</a:t>
            </a:r>
            <a:endParaRPr sz="2585" b="1" dirty="0">
              <a:solidFill>
                <a:schemeClr val="dk1"/>
              </a:solidFill>
              <a:latin typeface="Yu Gothic UI" panose="020B0500000000000000" pitchFamily="50" charset="-128"/>
              <a:ea typeface="Yu Gothic UI" panose="020B0500000000000000" pitchFamily="50" charset="-128"/>
              <a:sym typeface="Arial"/>
            </a:endParaRPr>
          </a:p>
        </p:txBody>
      </p:sp>
      <p:sp>
        <p:nvSpPr>
          <p:cNvPr id="384" name="Google Shape;384;p1"/>
          <p:cNvSpPr/>
          <p:nvPr/>
        </p:nvSpPr>
        <p:spPr>
          <a:xfrm>
            <a:off x="2703138" y="248286"/>
            <a:ext cx="6440954" cy="1978638"/>
          </a:xfrm>
          <a:prstGeom prst="rect">
            <a:avLst/>
          </a:prstGeom>
          <a:solidFill>
            <a:srgbClr val="76F0FF"/>
          </a:solidFill>
          <a:ln w="12700" cap="flat" cmpd="sng">
            <a:solidFill>
              <a:srgbClr val="BBBCBC"/>
            </a:solidFill>
            <a:prstDash val="solid"/>
            <a:miter lim="800000"/>
            <a:headEnd type="none" w="sm" len="sm"/>
            <a:tailEnd type="none" w="sm" len="sm"/>
          </a:ln>
        </p:spPr>
        <p:txBody>
          <a:bodyPr spcFirstLastPara="1" wrap="square" lIns="99692" tIns="33231" rIns="33231" bIns="33231" anchor="t" anchorCtr="0">
            <a:noAutofit/>
          </a:bodyPr>
          <a:lstStyle/>
          <a:p>
            <a:pPr algn="ctr">
              <a:buClr>
                <a:schemeClr val="dk1"/>
              </a:buClr>
              <a:buSzPts val="1200"/>
            </a:pPr>
            <a:r>
              <a:rPr lang="ja-JP" altLang="en-US" sz="1108" u="sng" dirty="0">
                <a:solidFill>
                  <a:schemeClr val="dk1"/>
                </a:solidFill>
                <a:latin typeface="Yu Gothic UI" panose="020B0500000000000000" pitchFamily="50" charset="-128"/>
                <a:ea typeface="Yu Gothic UI" panose="020B0500000000000000" pitchFamily="50" charset="-128"/>
                <a:sym typeface="Arial"/>
              </a:rPr>
              <a:t>記載時の留意事項</a:t>
            </a:r>
            <a:r>
              <a:rPr lang="ja-JP" altLang="en-US" sz="1108" dirty="0">
                <a:solidFill>
                  <a:srgbClr val="FF0000"/>
                </a:solidFill>
                <a:latin typeface="Yu Gothic UI" panose="020B0500000000000000" pitchFamily="50" charset="-128"/>
                <a:ea typeface="Yu Gothic UI" panose="020B0500000000000000" pitchFamily="50" charset="-128"/>
                <a:sym typeface="Arial"/>
              </a:rPr>
              <a:t>（提出時にはこちらの付箋は削除してください）</a:t>
            </a:r>
            <a:endParaRPr sz="1108" dirty="0">
              <a:solidFill>
                <a:srgbClr val="FF0000"/>
              </a:solidFill>
              <a:latin typeface="Yu Gothic UI" panose="020B0500000000000000" pitchFamily="50" charset="-128"/>
              <a:ea typeface="Yu Gothic UI" panose="020B0500000000000000" pitchFamily="50" charset="-128"/>
              <a:sym typeface="Arial"/>
            </a:endParaRPr>
          </a:p>
          <a:p>
            <a:pPr>
              <a:buClr>
                <a:schemeClr val="dk1"/>
              </a:buClr>
              <a:buSzPts val="1200"/>
            </a:pPr>
            <a:r>
              <a:rPr lang="en-US" altLang="ja-JP" sz="1108" dirty="0">
                <a:solidFill>
                  <a:schemeClr val="dk1"/>
                </a:solidFill>
                <a:latin typeface="Yu Gothic UI" panose="020B0500000000000000" pitchFamily="50" charset="-128"/>
                <a:ea typeface="Yu Gothic UI" panose="020B0500000000000000" pitchFamily="50" charset="-128"/>
                <a:sym typeface="Arial"/>
              </a:rPr>
              <a:t>【</a:t>
            </a:r>
            <a:r>
              <a:rPr lang="ja-JP" altLang="en-US" sz="1108" dirty="0">
                <a:solidFill>
                  <a:schemeClr val="dk1"/>
                </a:solidFill>
                <a:latin typeface="Yu Gothic UI" panose="020B0500000000000000" pitchFamily="50" charset="-128"/>
                <a:ea typeface="Yu Gothic UI" panose="020B0500000000000000" pitchFamily="50" charset="-128"/>
                <a:sym typeface="Arial"/>
              </a:rPr>
              <a:t>全体記載ルール</a:t>
            </a:r>
            <a:r>
              <a:rPr lang="en-US" altLang="ja-JP" sz="1108" dirty="0">
                <a:solidFill>
                  <a:schemeClr val="dk1"/>
                </a:solidFill>
                <a:latin typeface="Yu Gothic UI" panose="020B0500000000000000" pitchFamily="50" charset="-128"/>
                <a:ea typeface="Yu Gothic UI" panose="020B0500000000000000" pitchFamily="50" charset="-128"/>
                <a:sym typeface="Arial"/>
              </a:rPr>
              <a:t>】</a:t>
            </a:r>
            <a:endParaRPr sz="1662" dirty="0">
              <a:latin typeface="Yu Gothic UI" panose="020B0500000000000000" pitchFamily="50" charset="-128"/>
              <a:ea typeface="Yu Gothic UI" panose="020B0500000000000000" pitchFamily="50" charset="-128"/>
            </a:endParaRPr>
          </a:p>
          <a:p>
            <a:pPr marL="158265" indent="-158265">
              <a:buClr>
                <a:schemeClr val="dk1"/>
              </a:buClr>
              <a:buSzPts val="1200"/>
              <a:buFont typeface="Noto Sans Symbols"/>
              <a:buChar char="⮚"/>
            </a:pPr>
            <a:r>
              <a:rPr lang="ja-JP" altLang="en-US" sz="1108" dirty="0">
                <a:solidFill>
                  <a:schemeClr val="dk1"/>
                </a:solidFill>
                <a:latin typeface="Yu Gothic UI" panose="020B0500000000000000" pitchFamily="50" charset="-128"/>
                <a:ea typeface="Yu Gothic UI" panose="020B0500000000000000" pitchFamily="50" charset="-128"/>
                <a:sym typeface="Arial"/>
              </a:rPr>
              <a:t>本パワーポイントは一次審査（書類審査）でも使用させていただきますが、一次審査通過企業に関しては、二次審査（面談審査）でも使用するものとなりますので、プレゼンも意識して作成ください。</a:t>
            </a:r>
            <a:endParaRPr sz="1108" dirty="0">
              <a:solidFill>
                <a:schemeClr val="dk1"/>
              </a:solidFill>
              <a:latin typeface="Yu Gothic UI" panose="020B0500000000000000" pitchFamily="50" charset="-128"/>
              <a:ea typeface="Yu Gothic UI" panose="020B0500000000000000" pitchFamily="50" charset="-128"/>
              <a:sym typeface="Arial"/>
            </a:endParaRPr>
          </a:p>
          <a:p>
            <a:pPr marL="158265" indent="-158265">
              <a:buClr>
                <a:schemeClr val="dk1"/>
              </a:buClr>
              <a:buSzPts val="1200"/>
              <a:buFont typeface="Noto Sans Symbols"/>
              <a:buChar char="⮚"/>
            </a:pPr>
            <a:r>
              <a:rPr lang="ja-JP" altLang="en-US" sz="1108" dirty="0">
                <a:solidFill>
                  <a:schemeClr val="dk1"/>
                </a:solidFill>
                <a:latin typeface="Yu Gothic UI" panose="020B0500000000000000" pitchFamily="50" charset="-128"/>
                <a:ea typeface="Yu Gothic UI" panose="020B0500000000000000" pitchFamily="50" charset="-128"/>
                <a:sym typeface="Arial"/>
              </a:rPr>
              <a:t>フォントは原則として</a:t>
            </a:r>
            <a:r>
              <a:rPr lang="en-US" altLang="ja-JP" sz="1108" dirty="0">
                <a:solidFill>
                  <a:schemeClr val="dk1"/>
                </a:solidFill>
                <a:latin typeface="Yu Gothic UI" panose="020B0500000000000000" pitchFamily="50" charset="-128"/>
                <a:ea typeface="Yu Gothic UI" panose="020B0500000000000000" pitchFamily="50" charset="-128"/>
                <a:sym typeface="Arial"/>
              </a:rPr>
              <a:t>11</a:t>
            </a:r>
            <a:r>
              <a:rPr lang="ja-JP" altLang="en-US" sz="1108" dirty="0">
                <a:solidFill>
                  <a:schemeClr val="dk1"/>
                </a:solidFill>
                <a:latin typeface="Yu Gothic UI" panose="020B0500000000000000" pitchFamily="50" charset="-128"/>
                <a:ea typeface="Yu Gothic UI" panose="020B0500000000000000" pitchFamily="50" charset="-128"/>
                <a:sym typeface="Arial"/>
              </a:rPr>
              <a:t>ポイント以上としてください。ただしプレゼンも意識していただきたく</a:t>
            </a:r>
            <a:r>
              <a:rPr lang="en-US" altLang="ja-JP" sz="1108" dirty="0">
                <a:solidFill>
                  <a:schemeClr val="dk1"/>
                </a:solidFill>
                <a:latin typeface="Yu Gothic UI" panose="020B0500000000000000" pitchFamily="50" charset="-128"/>
                <a:ea typeface="Yu Gothic UI" panose="020B0500000000000000" pitchFamily="50" charset="-128"/>
                <a:sym typeface="Arial"/>
              </a:rPr>
              <a:t>18</a:t>
            </a:r>
            <a:r>
              <a:rPr lang="ja-JP" altLang="en-US" sz="1108" dirty="0">
                <a:solidFill>
                  <a:schemeClr val="dk1"/>
                </a:solidFill>
                <a:latin typeface="Yu Gothic UI" panose="020B0500000000000000" pitchFamily="50" charset="-128"/>
                <a:ea typeface="Yu Gothic UI" panose="020B0500000000000000" pitchFamily="50" charset="-128"/>
                <a:sym typeface="Arial"/>
              </a:rPr>
              <a:t>ポイント以上を推奨します。</a:t>
            </a:r>
            <a:endParaRPr sz="1108" dirty="0">
              <a:solidFill>
                <a:schemeClr val="dk1"/>
              </a:solidFill>
              <a:latin typeface="Yu Gothic UI" panose="020B0500000000000000" pitchFamily="50" charset="-128"/>
              <a:ea typeface="Yu Gothic UI" panose="020B0500000000000000" pitchFamily="50" charset="-128"/>
              <a:sym typeface="Arial"/>
            </a:endParaRPr>
          </a:p>
          <a:p>
            <a:pPr marL="158265" indent="-158265">
              <a:buClr>
                <a:schemeClr val="dk1"/>
              </a:buClr>
              <a:buSzPts val="1200"/>
              <a:buFont typeface="Noto Sans Symbols"/>
              <a:buChar char="⮚"/>
            </a:pPr>
            <a:r>
              <a:rPr lang="ja-JP" altLang="en-US" sz="1108" dirty="0">
                <a:solidFill>
                  <a:schemeClr val="dk1"/>
                </a:solidFill>
                <a:latin typeface="Yu Gothic UI" panose="020B0500000000000000" pitchFamily="50" charset="-128"/>
                <a:ea typeface="Yu Gothic UI" panose="020B0500000000000000" pitchFamily="50" charset="-128"/>
                <a:sym typeface="Arial"/>
              </a:rPr>
              <a:t>各記載項目ごとにページ枚数制限を設けさせていただきましたので、制限枚数以内での作成をお願いいたします。</a:t>
            </a:r>
            <a:endParaRPr sz="1108" dirty="0">
              <a:solidFill>
                <a:schemeClr val="dk1"/>
              </a:solidFill>
              <a:latin typeface="Yu Gothic UI" panose="020B0500000000000000" pitchFamily="50" charset="-128"/>
              <a:ea typeface="Yu Gothic UI" panose="020B0500000000000000" pitchFamily="50" charset="-128"/>
              <a:sym typeface="Arial"/>
            </a:endParaRPr>
          </a:p>
          <a:p>
            <a:pPr marL="158265" indent="-158265">
              <a:buClr>
                <a:schemeClr val="dk1"/>
              </a:buClr>
              <a:buSzPts val="1200"/>
              <a:buFont typeface="Noto Sans Symbols"/>
              <a:buChar char="⮚"/>
            </a:pPr>
            <a:r>
              <a:rPr lang="ja-JP" altLang="en-US" sz="1108" dirty="0">
                <a:solidFill>
                  <a:schemeClr val="dk1"/>
                </a:solidFill>
                <a:latin typeface="Yu Gothic UI" panose="020B0500000000000000" pitchFamily="50" charset="-128"/>
                <a:ea typeface="Yu Gothic UI" panose="020B0500000000000000" pitchFamily="50" charset="-128"/>
                <a:sym typeface="Arial"/>
              </a:rPr>
              <a:t>記載例はあくまでイメージですので、図なども組み合わせわかりやすく記載してください。書類審査で使用するため、読んでわかるようなご説明をお願いいたします。</a:t>
            </a:r>
            <a:endParaRPr sz="1108" dirty="0">
              <a:solidFill>
                <a:schemeClr val="dk1"/>
              </a:solidFill>
              <a:latin typeface="Yu Gothic UI" panose="020B0500000000000000" pitchFamily="50" charset="-128"/>
              <a:ea typeface="Yu Gothic UI" panose="020B0500000000000000" pitchFamily="50" charset="-128"/>
              <a:sym typeface="Arial"/>
            </a:endParaRPr>
          </a:p>
        </p:txBody>
      </p:sp>
      <p:sp>
        <p:nvSpPr>
          <p:cNvPr id="385" name="Google Shape;385;p1"/>
          <p:cNvSpPr txBox="1"/>
          <p:nvPr/>
        </p:nvSpPr>
        <p:spPr>
          <a:xfrm>
            <a:off x="4049598" y="4511517"/>
            <a:ext cx="4719372" cy="1916723"/>
          </a:xfrm>
          <a:prstGeom prst="rect">
            <a:avLst/>
          </a:prstGeom>
          <a:noFill/>
          <a:ln>
            <a:noFill/>
          </a:ln>
        </p:spPr>
        <p:txBody>
          <a:bodyPr spcFirstLastPara="1" wrap="square" lIns="66462" tIns="66462" rIns="67523" bIns="66462" anchor="ctr" anchorCtr="0">
            <a:noAutofit/>
          </a:bodyPr>
          <a:lstStyle/>
          <a:p>
            <a:pPr>
              <a:buClr>
                <a:schemeClr val="dk1"/>
              </a:buClr>
              <a:buSzPts val="2000"/>
            </a:pPr>
            <a:r>
              <a:rPr lang="en-US" altLang="ja-JP" sz="1846" b="1" dirty="0" smtClean="0">
                <a:solidFill>
                  <a:schemeClr val="dk1"/>
                </a:solidFill>
                <a:latin typeface="Yu Gothic UI" panose="020B0500000000000000" pitchFamily="50" charset="-128"/>
                <a:ea typeface="Yu Gothic UI" panose="020B0500000000000000" pitchFamily="50" charset="-128"/>
                <a:sym typeface="Arial"/>
              </a:rPr>
              <a:t>【</a:t>
            </a:r>
            <a:r>
              <a:rPr lang="ja-JP" altLang="en-US" sz="1846" b="1" dirty="0" smtClean="0">
                <a:solidFill>
                  <a:schemeClr val="dk1"/>
                </a:solidFill>
                <a:latin typeface="Yu Gothic UI" panose="020B0500000000000000" pitchFamily="50" charset="-128"/>
                <a:ea typeface="Yu Gothic UI" panose="020B0500000000000000" pitchFamily="50" charset="-128"/>
                <a:sym typeface="Arial"/>
              </a:rPr>
              <a:t>提案事業名</a:t>
            </a:r>
            <a:r>
              <a:rPr lang="en-US" altLang="ja-JP" sz="1846" b="1" dirty="0">
                <a:solidFill>
                  <a:schemeClr val="dk1"/>
                </a:solidFill>
                <a:latin typeface="Yu Gothic UI" panose="020B0500000000000000" pitchFamily="50" charset="-128"/>
                <a:ea typeface="Yu Gothic UI" panose="020B0500000000000000" pitchFamily="50" charset="-128"/>
                <a:sym typeface="Arial"/>
              </a:rPr>
              <a:t>】</a:t>
            </a:r>
            <a:r>
              <a:rPr lang="en-US" altLang="ja-JP" sz="1846" b="1" dirty="0" smtClean="0">
                <a:solidFill>
                  <a:schemeClr val="lt2"/>
                </a:solidFill>
                <a:latin typeface="Yu Gothic UI" panose="020B0500000000000000" pitchFamily="50" charset="-128"/>
                <a:ea typeface="Yu Gothic UI" panose="020B0500000000000000" pitchFamily="50" charset="-128"/>
                <a:sym typeface="Arial"/>
              </a:rPr>
              <a:t>XXXXXXXX</a:t>
            </a:r>
            <a:r>
              <a:rPr lang="ja-JP" altLang="en-US" sz="1846" b="1" dirty="0">
                <a:solidFill>
                  <a:schemeClr val="lt2"/>
                </a:solidFill>
                <a:latin typeface="Yu Gothic UI" panose="020B0500000000000000" pitchFamily="50" charset="-128"/>
                <a:ea typeface="Yu Gothic UI" panose="020B0500000000000000" pitchFamily="50" charset="-128"/>
                <a:sym typeface="Arial"/>
              </a:rPr>
              <a:t>の開発</a:t>
            </a:r>
            <a:endParaRPr sz="1846" b="1" dirty="0">
              <a:solidFill>
                <a:schemeClr val="lt2"/>
              </a:solidFill>
              <a:latin typeface="Yu Gothic UI" panose="020B0500000000000000" pitchFamily="50" charset="-128"/>
              <a:ea typeface="Yu Gothic UI" panose="020B0500000000000000" pitchFamily="50" charset="-128"/>
            </a:endParaRPr>
          </a:p>
          <a:p>
            <a:pPr>
              <a:buClr>
                <a:schemeClr val="dk1"/>
              </a:buClr>
              <a:buSzPts val="2000"/>
            </a:pPr>
            <a:r>
              <a:rPr lang="en-US" altLang="ja-JP" sz="1846" b="1" dirty="0" smtClean="0">
                <a:solidFill>
                  <a:schemeClr val="dk1"/>
                </a:solidFill>
                <a:latin typeface="Yu Gothic UI" panose="020B0500000000000000" pitchFamily="50" charset="-128"/>
                <a:ea typeface="Yu Gothic UI" panose="020B0500000000000000" pitchFamily="50" charset="-128"/>
                <a:sym typeface="Arial"/>
              </a:rPr>
              <a:t>【</a:t>
            </a:r>
            <a:r>
              <a:rPr lang="ja-JP" altLang="en-US" sz="1846" b="1" dirty="0" smtClean="0">
                <a:latin typeface="Yu Gothic UI" panose="020B0500000000000000" pitchFamily="50" charset="-128"/>
                <a:ea typeface="Yu Gothic UI" panose="020B0500000000000000" pitchFamily="50" charset="-128"/>
                <a:sym typeface="Arial"/>
              </a:rPr>
              <a:t>申請</a:t>
            </a:r>
            <a:r>
              <a:rPr lang="ja-JP" altLang="en-US" sz="1846" b="1" dirty="0" smtClean="0">
                <a:solidFill>
                  <a:schemeClr val="dk1"/>
                </a:solidFill>
                <a:latin typeface="Yu Gothic UI" panose="020B0500000000000000" pitchFamily="50" charset="-128"/>
                <a:ea typeface="Yu Gothic UI" panose="020B0500000000000000" pitchFamily="50" charset="-128"/>
                <a:sym typeface="Arial"/>
              </a:rPr>
              <a:t>企業名</a:t>
            </a:r>
            <a:r>
              <a:rPr lang="en-US" altLang="ja-JP" sz="1846" b="1" dirty="0">
                <a:solidFill>
                  <a:schemeClr val="dk1"/>
                </a:solidFill>
                <a:latin typeface="Yu Gothic UI" panose="020B0500000000000000" pitchFamily="50" charset="-128"/>
                <a:ea typeface="Yu Gothic UI" panose="020B0500000000000000" pitchFamily="50" charset="-128"/>
                <a:sym typeface="Arial"/>
              </a:rPr>
              <a:t>】</a:t>
            </a:r>
            <a:r>
              <a:rPr lang="ja-JP" altLang="en-US" sz="1846" b="1" dirty="0">
                <a:solidFill>
                  <a:schemeClr val="lt2"/>
                </a:solidFill>
                <a:latin typeface="Yu Gothic UI" panose="020B0500000000000000" pitchFamily="50" charset="-128"/>
                <a:ea typeface="Yu Gothic UI" panose="020B0500000000000000" pitchFamily="50" charset="-128"/>
                <a:sym typeface="Arial"/>
              </a:rPr>
              <a:t>株式会社○○</a:t>
            </a:r>
            <a:endParaRPr sz="1662" dirty="0">
              <a:latin typeface="Yu Gothic UI" panose="020B0500000000000000" pitchFamily="50" charset="-128"/>
              <a:ea typeface="Yu Gothic UI" panose="020B0500000000000000" pitchFamily="50" charset="-128"/>
            </a:endParaRPr>
          </a:p>
          <a:p>
            <a:pPr>
              <a:buClr>
                <a:schemeClr val="dk1"/>
              </a:buClr>
              <a:buSzPts val="2000"/>
            </a:pPr>
            <a:r>
              <a:rPr lang="en-US" altLang="ja-JP" sz="1846" b="1" dirty="0">
                <a:solidFill>
                  <a:schemeClr val="dk1"/>
                </a:solidFill>
                <a:latin typeface="Yu Gothic UI" panose="020B0500000000000000" pitchFamily="50" charset="-128"/>
                <a:ea typeface="Yu Gothic UI" panose="020B0500000000000000" pitchFamily="50" charset="-128"/>
                <a:sym typeface="Arial"/>
              </a:rPr>
              <a:t>【</a:t>
            </a:r>
            <a:r>
              <a:rPr lang="ja-JP" altLang="en-US" sz="1846" b="1" dirty="0">
                <a:solidFill>
                  <a:schemeClr val="dk1"/>
                </a:solidFill>
                <a:latin typeface="Yu Gothic UI" panose="020B0500000000000000" pitchFamily="50" charset="-128"/>
                <a:ea typeface="Yu Gothic UI" panose="020B0500000000000000" pitchFamily="50" charset="-128"/>
                <a:sym typeface="Arial"/>
              </a:rPr>
              <a:t>プレゼン担当者部署役職氏名</a:t>
            </a:r>
            <a:r>
              <a:rPr lang="en-US" altLang="ja-JP" sz="1846" b="1" dirty="0">
                <a:solidFill>
                  <a:schemeClr val="dk1"/>
                </a:solidFill>
                <a:latin typeface="Yu Gothic UI" panose="020B0500000000000000" pitchFamily="50" charset="-128"/>
                <a:ea typeface="Yu Gothic UI" panose="020B0500000000000000" pitchFamily="50" charset="-128"/>
                <a:sym typeface="Arial"/>
              </a:rPr>
              <a:t>】</a:t>
            </a:r>
            <a:r>
              <a:rPr lang="en-US" altLang="ja-JP" sz="1846" b="1" dirty="0">
                <a:solidFill>
                  <a:schemeClr val="lt2"/>
                </a:solidFill>
                <a:latin typeface="Yu Gothic UI" panose="020B0500000000000000" pitchFamily="50" charset="-128"/>
                <a:ea typeface="Yu Gothic UI" panose="020B0500000000000000" pitchFamily="50" charset="-128"/>
                <a:sym typeface="Arial"/>
              </a:rPr>
              <a:t>×× ××</a:t>
            </a:r>
            <a:endParaRPr sz="1846" b="1" dirty="0">
              <a:solidFill>
                <a:schemeClr val="lt2"/>
              </a:solidFill>
              <a:latin typeface="Yu Gothic UI" panose="020B0500000000000000" pitchFamily="50" charset="-128"/>
              <a:ea typeface="Yu Gothic UI" panose="020B0500000000000000" pitchFamily="50" charset="-128"/>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569"/>
        <p:cNvGrpSpPr/>
        <p:nvPr/>
      </p:nvGrpSpPr>
      <p:grpSpPr>
        <a:xfrm>
          <a:off x="0" y="0"/>
          <a:ext cx="0" cy="0"/>
          <a:chOff x="0" y="0"/>
          <a:chExt cx="0" cy="0"/>
        </a:xfrm>
      </p:grpSpPr>
      <p:sp>
        <p:nvSpPr>
          <p:cNvPr id="570" name="Google Shape;570;p13"/>
          <p:cNvSpPr txBox="1">
            <a:spLocks noGrp="1"/>
          </p:cNvSpPr>
          <p:nvPr>
            <p:ph type="title"/>
          </p:nvPr>
        </p:nvSpPr>
        <p:spPr>
          <a:xfrm>
            <a:off x="213221" y="263770"/>
            <a:ext cx="8729558" cy="961590"/>
          </a:xfrm>
          <a:prstGeom prst="rect">
            <a:avLst/>
          </a:prstGeom>
          <a:noFill/>
          <a:ln>
            <a:noFill/>
          </a:ln>
        </p:spPr>
        <p:txBody>
          <a:bodyPr spcFirstLastPara="1" vert="horz" wrap="square" lIns="0" tIns="0" rIns="0" bIns="0" rtlCol="0" anchor="b" anchorCtr="0">
            <a:noAutofit/>
          </a:bodyPr>
          <a:lstStyle/>
          <a:p>
            <a:r>
              <a:rPr lang="ja-JP" altLang="en-US" sz="1662" dirty="0" smtClean="0">
                <a:latin typeface="Yu Gothic UI" panose="020B0500000000000000" pitchFamily="50" charset="-128"/>
                <a:ea typeface="Yu Gothic UI" panose="020B0500000000000000" pitchFamily="50" charset="-128"/>
                <a:cs typeface="Meiryo"/>
                <a:sym typeface="Meiryo"/>
              </a:rPr>
              <a:t>提案</a:t>
            </a:r>
            <a:r>
              <a:rPr lang="ja-JP" altLang="en-US" sz="1662" dirty="0">
                <a:latin typeface="Yu Gothic UI" panose="020B0500000000000000" pitchFamily="50" charset="-128"/>
                <a:ea typeface="Yu Gothic UI" panose="020B0500000000000000" pitchFamily="50" charset="-128"/>
                <a:cs typeface="Meiryo"/>
                <a:sym typeface="Meiryo"/>
              </a:rPr>
              <a:t>事業</a:t>
            </a:r>
            <a:r>
              <a:rPr lang="ja-JP" altLang="en-US" sz="1662" dirty="0" smtClean="0">
                <a:latin typeface="Yu Gothic UI" panose="020B0500000000000000" pitchFamily="50" charset="-128"/>
                <a:ea typeface="Yu Gothic UI" panose="020B0500000000000000" pitchFamily="50" charset="-128"/>
                <a:cs typeface="Meiryo"/>
                <a:sym typeface="Meiryo"/>
              </a:rPr>
              <a:t>の</a:t>
            </a:r>
            <a:r>
              <a:rPr lang="ja-JP" altLang="en-US" sz="1662" dirty="0">
                <a:latin typeface="Yu Gothic UI" panose="020B0500000000000000" pitchFamily="50" charset="-128"/>
                <a:ea typeface="Yu Gothic UI" panose="020B0500000000000000" pitchFamily="50" charset="-128"/>
                <a:cs typeface="Meiryo"/>
                <a:sym typeface="Meiryo"/>
              </a:rPr>
              <a:t>詳細</a:t>
            </a:r>
            <a:r>
              <a:rPr lang="en-US" altLang="ja-JP" sz="1662" dirty="0" smtClean="0">
                <a:latin typeface="Yu Gothic UI" panose="020B0500000000000000" pitchFamily="50" charset="-128"/>
                <a:ea typeface="Yu Gothic UI" panose="020B0500000000000000" pitchFamily="50" charset="-128"/>
                <a:cs typeface="Meiryo"/>
                <a:sym typeface="Meiryo"/>
              </a:rPr>
              <a:t>#</a:t>
            </a:r>
            <a:r>
              <a:rPr lang="en-US" altLang="ja-JP" sz="1662" dirty="0">
                <a:latin typeface="Yu Gothic UI" panose="020B0500000000000000" pitchFamily="50" charset="-128"/>
                <a:ea typeface="Yu Gothic UI" panose="020B0500000000000000" pitchFamily="50" charset="-128"/>
                <a:cs typeface="Meiryo"/>
                <a:sym typeface="Meiryo"/>
              </a:rPr>
              <a:t>9</a:t>
            </a:r>
            <a:r>
              <a:rPr lang="ja-JP" altLang="en-US" sz="1662" dirty="0" smtClean="0">
                <a:latin typeface="Yu Gothic UI" panose="020B0500000000000000" pitchFamily="50" charset="-128"/>
                <a:ea typeface="Yu Gothic UI" panose="020B0500000000000000" pitchFamily="50" charset="-128"/>
                <a:cs typeface="Meiryo"/>
                <a:sym typeface="Meiryo"/>
              </a:rPr>
              <a:t>（本事業期間内</a:t>
            </a:r>
            <a:r>
              <a:rPr lang="ja-JP" altLang="en-US" sz="1662" dirty="0">
                <a:latin typeface="Yu Gothic UI" panose="020B0500000000000000" pitchFamily="50" charset="-128"/>
                <a:ea typeface="Yu Gothic UI" panose="020B0500000000000000" pitchFamily="50" charset="-128"/>
                <a:cs typeface="Meiryo"/>
                <a:sym typeface="Meiryo"/>
              </a:rPr>
              <a:t>での達成目標）</a:t>
            </a:r>
            <a:br>
              <a:rPr lang="ja-JP" altLang="en-US" sz="1662" dirty="0">
                <a:latin typeface="Yu Gothic UI" panose="020B0500000000000000" pitchFamily="50" charset="-128"/>
                <a:ea typeface="Yu Gothic UI" panose="020B0500000000000000" pitchFamily="50" charset="-128"/>
                <a:cs typeface="Meiryo"/>
                <a:sym typeface="Meiryo"/>
              </a:rPr>
            </a:br>
            <a:r>
              <a:rPr lang="ja-JP" altLang="en-US" sz="1662" dirty="0">
                <a:latin typeface="Yu Gothic UI" panose="020B0500000000000000" pitchFamily="50" charset="-128"/>
                <a:ea typeface="Yu Gothic UI" panose="020B0500000000000000" pitchFamily="50" charset="-128"/>
                <a:cs typeface="Meiryo"/>
                <a:sym typeface="Meiryo"/>
              </a:rPr>
              <a:t>今回応募いただく</a:t>
            </a:r>
            <a:r>
              <a:rPr lang="en-US" altLang="ja-JP" sz="1662" dirty="0" smtClean="0">
                <a:latin typeface="Yu Gothic UI" panose="020B0500000000000000" pitchFamily="50" charset="-128"/>
                <a:ea typeface="Yu Gothic UI" panose="020B0500000000000000" pitchFamily="50" charset="-128"/>
                <a:cs typeface="Meiryo"/>
                <a:sym typeface="Meiryo"/>
              </a:rPr>
              <a:t>DX</a:t>
            </a:r>
            <a:r>
              <a:rPr lang="ja-JP" altLang="en-US" sz="1662" dirty="0" smtClean="0">
                <a:latin typeface="Yu Gothic UI" panose="020B0500000000000000" pitchFamily="50" charset="-128"/>
                <a:ea typeface="Yu Gothic UI" panose="020B0500000000000000" pitchFamily="50" charset="-128"/>
                <a:cs typeface="Meiryo"/>
                <a:sym typeface="Meiryo"/>
              </a:rPr>
              <a:t>モデル事業を</a:t>
            </a:r>
            <a:r>
              <a:rPr lang="ja-JP" altLang="en-US" sz="1662" dirty="0">
                <a:latin typeface="Yu Gothic UI" panose="020B0500000000000000" pitchFamily="50" charset="-128"/>
                <a:ea typeface="Yu Gothic UI" panose="020B0500000000000000" pitchFamily="50" charset="-128"/>
                <a:cs typeface="Meiryo"/>
                <a:sym typeface="Meiryo"/>
              </a:rPr>
              <a:t>通じ、</a:t>
            </a:r>
            <a:r>
              <a:rPr lang="ja-JP" altLang="en-US" sz="1662" dirty="0" smtClean="0">
                <a:latin typeface="Yu Gothic UI" panose="020B0500000000000000" pitchFamily="50" charset="-128"/>
                <a:ea typeface="Yu Gothic UI" panose="020B0500000000000000" pitchFamily="50" charset="-128"/>
                <a:cs typeface="Meiryo"/>
                <a:sym typeface="Meiryo"/>
              </a:rPr>
              <a:t>令和</a:t>
            </a:r>
            <a:r>
              <a:rPr lang="en-US" altLang="ja-JP" sz="1662" dirty="0" smtClean="0">
                <a:latin typeface="Yu Gothic UI" panose="020B0500000000000000" pitchFamily="50" charset="-128"/>
                <a:ea typeface="Yu Gothic UI" panose="020B0500000000000000" pitchFamily="50" charset="-128"/>
                <a:cs typeface="Meiryo"/>
                <a:sym typeface="Meiryo"/>
              </a:rPr>
              <a:t>7</a:t>
            </a:r>
            <a:r>
              <a:rPr lang="ja-JP" altLang="en-US" sz="1662" dirty="0" smtClean="0">
                <a:latin typeface="Yu Gothic UI" panose="020B0500000000000000" pitchFamily="50" charset="-128"/>
                <a:ea typeface="Yu Gothic UI" panose="020B0500000000000000" pitchFamily="50" charset="-128"/>
                <a:cs typeface="Meiryo"/>
                <a:sym typeface="Meiryo"/>
              </a:rPr>
              <a:t>年</a:t>
            </a:r>
            <a:r>
              <a:rPr lang="en-US" altLang="ja-JP" sz="1662" dirty="0">
                <a:latin typeface="Yu Gothic UI" panose="020B0500000000000000" pitchFamily="50" charset="-128"/>
                <a:ea typeface="Yu Gothic UI" panose="020B0500000000000000" pitchFamily="50" charset="-128"/>
                <a:cs typeface="Meiryo"/>
                <a:sym typeface="Meiryo"/>
              </a:rPr>
              <a:t>2</a:t>
            </a:r>
            <a:r>
              <a:rPr lang="ja-JP" altLang="en-US" sz="1662" dirty="0">
                <a:latin typeface="Yu Gothic UI" panose="020B0500000000000000" pitchFamily="50" charset="-128"/>
                <a:ea typeface="Yu Gothic UI" panose="020B0500000000000000" pitchFamily="50" charset="-128"/>
                <a:cs typeface="Meiryo"/>
                <a:sym typeface="Meiryo"/>
              </a:rPr>
              <a:t>月末までに達成する目標を詳しくご記入ください。</a:t>
            </a:r>
            <a:r>
              <a:rPr lang="en-US" altLang="ja-JP" sz="1662" dirty="0">
                <a:latin typeface="Yu Gothic UI" panose="020B0500000000000000" pitchFamily="50" charset="-128"/>
                <a:ea typeface="Yu Gothic UI" panose="020B0500000000000000" pitchFamily="50" charset="-128"/>
                <a:cs typeface="Meiryo"/>
                <a:sym typeface="Meiryo"/>
              </a:rPr>
              <a:t>【1</a:t>
            </a:r>
            <a:r>
              <a:rPr lang="ja-JP" altLang="en-US" sz="1662" dirty="0">
                <a:latin typeface="Yu Gothic UI" panose="020B0500000000000000" pitchFamily="50" charset="-128"/>
                <a:ea typeface="Yu Gothic UI" panose="020B0500000000000000" pitchFamily="50" charset="-128"/>
                <a:cs typeface="Meiryo"/>
                <a:sym typeface="Meiryo"/>
              </a:rPr>
              <a:t>枚</a:t>
            </a:r>
            <a:r>
              <a:rPr lang="en-US" altLang="ja-JP" sz="1662" dirty="0">
                <a:latin typeface="Yu Gothic UI" panose="020B0500000000000000" pitchFamily="50" charset="-128"/>
                <a:ea typeface="Yu Gothic UI" panose="020B0500000000000000" pitchFamily="50" charset="-128"/>
                <a:cs typeface="Meiryo"/>
                <a:sym typeface="Meiryo"/>
              </a:rPr>
              <a:t>】</a:t>
            </a:r>
            <a:endParaRPr sz="1662" dirty="0">
              <a:latin typeface="Yu Gothic UI" panose="020B0500000000000000" pitchFamily="50" charset="-128"/>
              <a:ea typeface="Yu Gothic UI" panose="020B0500000000000000" pitchFamily="50" charset="-128"/>
              <a:cs typeface="Meiryo"/>
              <a:sym typeface="Meiryo"/>
            </a:endParaRPr>
          </a:p>
        </p:txBody>
      </p:sp>
      <p:graphicFrame>
        <p:nvGraphicFramePr>
          <p:cNvPr id="572" name="Google Shape;572;p13"/>
          <p:cNvGraphicFramePr/>
          <p:nvPr>
            <p:extLst>
              <p:ext uri="{D42A27DB-BD31-4B8C-83A1-F6EECF244321}">
                <p14:modId xmlns:p14="http://schemas.microsoft.com/office/powerpoint/2010/main" val="3504937666"/>
              </p:ext>
            </p:extLst>
          </p:nvPr>
        </p:nvGraphicFramePr>
        <p:xfrm>
          <a:off x="237646" y="1803831"/>
          <a:ext cx="8576304" cy="530770"/>
        </p:xfrm>
        <a:graphic>
          <a:graphicData uri="http://schemas.openxmlformats.org/drawingml/2006/table">
            <a:tbl>
              <a:tblPr>
                <a:noFill/>
              </a:tblPr>
              <a:tblGrid>
                <a:gridCol w="1072038">
                  <a:extLst>
                    <a:ext uri="{9D8B030D-6E8A-4147-A177-3AD203B41FA5}">
                      <a16:colId xmlns:a16="http://schemas.microsoft.com/office/drawing/2014/main" val="20000"/>
                    </a:ext>
                  </a:extLst>
                </a:gridCol>
                <a:gridCol w="1072038">
                  <a:extLst>
                    <a:ext uri="{9D8B030D-6E8A-4147-A177-3AD203B41FA5}">
                      <a16:colId xmlns:a16="http://schemas.microsoft.com/office/drawing/2014/main" val="20001"/>
                    </a:ext>
                  </a:extLst>
                </a:gridCol>
                <a:gridCol w="1072038">
                  <a:extLst>
                    <a:ext uri="{9D8B030D-6E8A-4147-A177-3AD203B41FA5}">
                      <a16:colId xmlns:a16="http://schemas.microsoft.com/office/drawing/2014/main" val="20002"/>
                    </a:ext>
                  </a:extLst>
                </a:gridCol>
                <a:gridCol w="1072038">
                  <a:extLst>
                    <a:ext uri="{9D8B030D-6E8A-4147-A177-3AD203B41FA5}">
                      <a16:colId xmlns:a16="http://schemas.microsoft.com/office/drawing/2014/main" val="20003"/>
                    </a:ext>
                  </a:extLst>
                </a:gridCol>
                <a:gridCol w="1072038">
                  <a:extLst>
                    <a:ext uri="{9D8B030D-6E8A-4147-A177-3AD203B41FA5}">
                      <a16:colId xmlns:a16="http://schemas.microsoft.com/office/drawing/2014/main" val="20004"/>
                    </a:ext>
                  </a:extLst>
                </a:gridCol>
                <a:gridCol w="1072038">
                  <a:extLst>
                    <a:ext uri="{9D8B030D-6E8A-4147-A177-3AD203B41FA5}">
                      <a16:colId xmlns:a16="http://schemas.microsoft.com/office/drawing/2014/main" val="20005"/>
                    </a:ext>
                  </a:extLst>
                </a:gridCol>
                <a:gridCol w="1072038">
                  <a:extLst>
                    <a:ext uri="{9D8B030D-6E8A-4147-A177-3AD203B41FA5}">
                      <a16:colId xmlns:a16="http://schemas.microsoft.com/office/drawing/2014/main" val="20006"/>
                    </a:ext>
                  </a:extLst>
                </a:gridCol>
                <a:gridCol w="1072038">
                  <a:extLst>
                    <a:ext uri="{9D8B030D-6E8A-4147-A177-3AD203B41FA5}">
                      <a16:colId xmlns:a16="http://schemas.microsoft.com/office/drawing/2014/main" val="20007"/>
                    </a:ext>
                  </a:extLst>
                </a:gridCol>
              </a:tblGrid>
              <a:tr h="265385">
                <a:tc gridSpan="8">
                  <a:txBody>
                    <a:bodyPr/>
                    <a:lstStyle/>
                    <a:p>
                      <a:pPr marL="0" marR="0" lvl="0" indent="0" algn="ctr" rtl="0">
                        <a:lnSpc>
                          <a:spcPct val="105999"/>
                        </a:lnSpc>
                        <a:spcBef>
                          <a:spcPts val="0"/>
                        </a:spcBef>
                        <a:spcAft>
                          <a:spcPts val="0"/>
                        </a:spcAft>
                        <a:buNone/>
                      </a:pPr>
                      <a:r>
                        <a:rPr lang="ja-JP" sz="1000" b="1" dirty="0" smtClean="0">
                          <a:solidFill>
                            <a:srgbClr val="FFFFFF"/>
                          </a:solidFill>
                          <a:latin typeface="Yu Gothic UI" panose="020B0500000000000000" pitchFamily="50" charset="-128"/>
                          <a:ea typeface="Yu Gothic UI" panose="020B0500000000000000" pitchFamily="50" charset="-128"/>
                          <a:cs typeface="Arial"/>
                          <a:sym typeface="Arial"/>
                        </a:rPr>
                        <a:t>202</a:t>
                      </a:r>
                      <a:r>
                        <a:rPr lang="en-US" altLang="ja-JP" sz="1000" b="1" dirty="0" smtClean="0">
                          <a:solidFill>
                            <a:srgbClr val="FFFFFF"/>
                          </a:solidFill>
                          <a:latin typeface="Yu Gothic UI" panose="020B0500000000000000" pitchFamily="50" charset="-128"/>
                          <a:ea typeface="Yu Gothic UI" panose="020B0500000000000000" pitchFamily="50" charset="-128"/>
                          <a:cs typeface="Arial"/>
                          <a:sym typeface="Arial"/>
                        </a:rPr>
                        <a:t>4</a:t>
                      </a:r>
                      <a:r>
                        <a:rPr lang="ja-JP" sz="1000" b="1" dirty="0" smtClean="0">
                          <a:solidFill>
                            <a:srgbClr val="FFFFFF"/>
                          </a:solidFill>
                          <a:latin typeface="Yu Gothic UI" panose="020B0500000000000000" pitchFamily="50" charset="-128"/>
                          <a:ea typeface="Yu Gothic UI" panose="020B0500000000000000" pitchFamily="50" charset="-128"/>
                          <a:cs typeface="Arial"/>
                          <a:sym typeface="Arial"/>
                        </a:rPr>
                        <a:t>年度</a:t>
                      </a:r>
                      <a:r>
                        <a:rPr lang="ja-JP" sz="1000" b="1" dirty="0">
                          <a:solidFill>
                            <a:srgbClr val="FFFFFF"/>
                          </a:solidFill>
                          <a:latin typeface="Yu Gothic UI" panose="020B0500000000000000" pitchFamily="50" charset="-128"/>
                          <a:ea typeface="Yu Gothic UI" panose="020B0500000000000000" pitchFamily="50" charset="-128"/>
                          <a:cs typeface="Arial"/>
                          <a:sym typeface="Arial"/>
                        </a:rPr>
                        <a:t>（本事業期間）</a:t>
                      </a:r>
                      <a:endParaRPr sz="1700" dirty="0">
                        <a:latin typeface="Yu Gothic UI" panose="020B0500000000000000" pitchFamily="50" charset="-128"/>
                        <a:ea typeface="Yu Gothic UI" panose="020B0500000000000000" pitchFamily="50" charset="-128"/>
                      </a:endParaRPr>
                    </a:p>
                  </a:txBody>
                  <a:tcPr marL="33231" marR="33231" marT="0" marB="0" anchor="ctr">
                    <a:lnL w="12700" cap="flat" cmpd="sng">
                      <a:solidFill>
                        <a:schemeClr val="lt1"/>
                      </a:solidFill>
                      <a:prstDash val="solid"/>
                      <a:round/>
                      <a:headEnd type="none" w="sm" len="sm"/>
                      <a:tailEnd type="none" w="sm" len="sm"/>
                    </a:lnL>
                    <a:lnR w="12700" cap="flat" cmpd="sng">
                      <a:solidFill>
                        <a:srgbClr val="BBBBB8"/>
                      </a:solidFill>
                      <a:prstDash val="solid"/>
                      <a:round/>
                      <a:headEnd type="none" w="sm" len="sm"/>
                      <a:tailEnd type="none" w="sm" len="sm"/>
                    </a:lnR>
                    <a:lnT w="12700" cap="flat" cmpd="sng">
                      <a:solidFill>
                        <a:srgbClr val="BBBBB8"/>
                      </a:solidFill>
                      <a:prstDash val="solid"/>
                      <a:round/>
                      <a:headEnd type="none" w="sm" len="sm"/>
                      <a:tailEnd type="none" w="sm" len="sm"/>
                    </a:lnT>
                    <a:lnB w="12700" cap="flat" cmpd="sng">
                      <a:solidFill>
                        <a:schemeClr val="lt1"/>
                      </a:solidFill>
                      <a:prstDash val="solid"/>
                      <a:round/>
                      <a:headEnd type="none" w="sm" len="sm"/>
                      <a:tailEnd type="none" w="sm" len="sm"/>
                    </a:lnB>
                    <a:solidFill>
                      <a:schemeClr val="accent5"/>
                    </a:solidFill>
                  </a:tcPr>
                </a:tc>
                <a:tc hMerge="1">
                  <a:txBody>
                    <a:bodyPr/>
                    <a:lstStyle/>
                    <a:p>
                      <a:endParaRPr lang="ja-JP"/>
                    </a:p>
                  </a:txBody>
                  <a:tcPr/>
                </a:tc>
                <a:tc hMerge="1">
                  <a:txBody>
                    <a:bodyPr/>
                    <a:lstStyle/>
                    <a:p>
                      <a:endParaRPr lang="ja-JP"/>
                    </a:p>
                  </a:txBody>
                  <a:tcPr/>
                </a:tc>
                <a:tc hMerge="1">
                  <a:txBody>
                    <a:bodyPr/>
                    <a:lstStyle/>
                    <a:p>
                      <a:endParaRPr lang="ja-JP"/>
                    </a:p>
                  </a:txBody>
                  <a:tcPr/>
                </a:tc>
                <a:tc hMerge="1">
                  <a:txBody>
                    <a:bodyPr/>
                    <a:lstStyle/>
                    <a:p>
                      <a:endParaRPr lang="ja-JP"/>
                    </a:p>
                  </a:txBody>
                  <a:tcPr/>
                </a:tc>
                <a:tc hMerge="1">
                  <a:txBody>
                    <a:bodyPr/>
                    <a:lstStyle/>
                    <a:p>
                      <a:endParaRPr lang="ja-JP"/>
                    </a:p>
                  </a:txBody>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0"/>
                  </a:ext>
                </a:extLst>
              </a:tr>
              <a:tr h="265385">
                <a:tc>
                  <a:txBody>
                    <a:bodyPr/>
                    <a:lstStyle/>
                    <a:p>
                      <a:pPr marL="0" marR="0" lvl="0" indent="0" algn="ctr" rtl="0">
                        <a:lnSpc>
                          <a:spcPct val="105999"/>
                        </a:lnSpc>
                        <a:spcBef>
                          <a:spcPts val="0"/>
                        </a:spcBef>
                        <a:spcAft>
                          <a:spcPts val="0"/>
                        </a:spcAft>
                        <a:buNone/>
                      </a:pPr>
                      <a:r>
                        <a:rPr lang="en-US" altLang="ja-JP" sz="800" b="1" dirty="0">
                          <a:solidFill>
                            <a:srgbClr val="FFFFFF"/>
                          </a:solidFill>
                          <a:latin typeface="Yu Gothic UI" panose="020B0500000000000000" pitchFamily="50" charset="-128"/>
                          <a:ea typeface="Yu Gothic UI" panose="020B0500000000000000" pitchFamily="50" charset="-128"/>
                          <a:cs typeface="Arial"/>
                          <a:sym typeface="Arial"/>
                        </a:rPr>
                        <a:t>8</a:t>
                      </a:r>
                      <a:r>
                        <a:rPr lang="ja-JP" sz="800" b="1" dirty="0">
                          <a:solidFill>
                            <a:srgbClr val="FFFFFF"/>
                          </a:solidFill>
                          <a:latin typeface="Yu Gothic UI" panose="020B0500000000000000" pitchFamily="50" charset="-128"/>
                          <a:ea typeface="Yu Gothic UI" panose="020B0500000000000000" pitchFamily="50" charset="-128"/>
                          <a:cs typeface="Arial"/>
                          <a:sym typeface="Arial"/>
                        </a:rPr>
                        <a:t>月</a:t>
                      </a:r>
                      <a:endParaRPr sz="1700" dirty="0">
                        <a:latin typeface="Yu Gothic UI" panose="020B0500000000000000" pitchFamily="50" charset="-128"/>
                        <a:ea typeface="Yu Gothic UI" panose="020B0500000000000000" pitchFamily="50" charset="-128"/>
                      </a:endParaRPr>
                    </a:p>
                  </a:txBody>
                  <a:tcPr marL="33231" marR="33231"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rgbClr val="BFBFBF"/>
                      </a:solidFill>
                      <a:prstDash val="solid"/>
                      <a:round/>
                      <a:headEnd type="none" w="sm" len="sm"/>
                      <a:tailEnd type="none" w="sm" len="sm"/>
                    </a:lnB>
                    <a:solidFill>
                      <a:schemeClr val="accent5"/>
                    </a:solidFill>
                  </a:tcPr>
                </a:tc>
                <a:tc>
                  <a:txBody>
                    <a:bodyPr/>
                    <a:lstStyle/>
                    <a:p>
                      <a:pPr marL="0" marR="0" lvl="0" indent="0" algn="ctr" rtl="0">
                        <a:lnSpc>
                          <a:spcPct val="105999"/>
                        </a:lnSpc>
                        <a:spcBef>
                          <a:spcPts val="0"/>
                        </a:spcBef>
                        <a:spcAft>
                          <a:spcPts val="0"/>
                        </a:spcAft>
                        <a:buNone/>
                      </a:pPr>
                      <a:r>
                        <a:rPr lang="en-US" altLang="ja-JP" sz="800" b="1" dirty="0">
                          <a:solidFill>
                            <a:schemeClr val="lt1"/>
                          </a:solidFill>
                          <a:latin typeface="Yu Gothic UI" panose="020B0500000000000000" pitchFamily="50" charset="-128"/>
                          <a:ea typeface="Yu Gothic UI" panose="020B0500000000000000" pitchFamily="50" charset="-128"/>
                          <a:cs typeface="Arial"/>
                          <a:sym typeface="Arial"/>
                        </a:rPr>
                        <a:t>9</a:t>
                      </a:r>
                      <a:r>
                        <a:rPr lang="ja-JP" sz="800" b="1" dirty="0">
                          <a:solidFill>
                            <a:schemeClr val="lt1"/>
                          </a:solidFill>
                          <a:latin typeface="Yu Gothic UI" panose="020B0500000000000000" pitchFamily="50" charset="-128"/>
                          <a:ea typeface="Yu Gothic UI" panose="020B0500000000000000" pitchFamily="50" charset="-128"/>
                          <a:cs typeface="Arial"/>
                          <a:sym typeface="Arial"/>
                        </a:rPr>
                        <a:t>月</a:t>
                      </a:r>
                      <a:endParaRPr sz="800" b="1" dirty="0">
                        <a:solidFill>
                          <a:schemeClr val="lt1"/>
                        </a:solidFill>
                        <a:latin typeface="Yu Gothic UI" panose="020B0500000000000000" pitchFamily="50" charset="-128"/>
                        <a:ea typeface="Yu Gothic UI" panose="020B0500000000000000" pitchFamily="50" charset="-128"/>
                        <a:cs typeface="Arial"/>
                        <a:sym typeface="Arial"/>
                      </a:endParaRPr>
                    </a:p>
                  </a:txBody>
                  <a:tcPr marL="33231" marR="33231"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rgbClr val="BBBBB8"/>
                      </a:solidFill>
                      <a:prstDash val="solid"/>
                      <a:round/>
                      <a:headEnd type="none" w="sm" len="sm"/>
                      <a:tailEnd type="none" w="sm" len="sm"/>
                    </a:lnB>
                    <a:solidFill>
                      <a:schemeClr val="accent5"/>
                    </a:solidFill>
                  </a:tcPr>
                </a:tc>
                <a:tc>
                  <a:txBody>
                    <a:bodyPr/>
                    <a:lstStyle/>
                    <a:p>
                      <a:pPr marL="0" marR="0" lvl="0" indent="0" algn="ctr" rtl="0">
                        <a:lnSpc>
                          <a:spcPct val="105999"/>
                        </a:lnSpc>
                        <a:spcBef>
                          <a:spcPts val="0"/>
                        </a:spcBef>
                        <a:spcAft>
                          <a:spcPts val="0"/>
                        </a:spcAft>
                        <a:buNone/>
                      </a:pPr>
                      <a:r>
                        <a:rPr lang="en-US" altLang="ja-JP" sz="800" b="1" dirty="0">
                          <a:solidFill>
                            <a:schemeClr val="lt1"/>
                          </a:solidFill>
                          <a:latin typeface="Yu Gothic UI" panose="020B0500000000000000" pitchFamily="50" charset="-128"/>
                          <a:ea typeface="Yu Gothic UI" panose="020B0500000000000000" pitchFamily="50" charset="-128"/>
                          <a:cs typeface="Arial"/>
                          <a:sym typeface="Arial"/>
                        </a:rPr>
                        <a:t>10</a:t>
                      </a:r>
                      <a:r>
                        <a:rPr lang="ja-JP" sz="800" b="1" dirty="0">
                          <a:solidFill>
                            <a:schemeClr val="lt1"/>
                          </a:solidFill>
                          <a:latin typeface="Yu Gothic UI" panose="020B0500000000000000" pitchFamily="50" charset="-128"/>
                          <a:ea typeface="Yu Gothic UI" panose="020B0500000000000000" pitchFamily="50" charset="-128"/>
                          <a:cs typeface="Arial"/>
                          <a:sym typeface="Arial"/>
                        </a:rPr>
                        <a:t>月</a:t>
                      </a:r>
                      <a:endParaRPr sz="800" b="1" dirty="0">
                        <a:solidFill>
                          <a:schemeClr val="lt1"/>
                        </a:solidFill>
                        <a:latin typeface="Yu Gothic UI" panose="020B0500000000000000" pitchFamily="50" charset="-128"/>
                        <a:ea typeface="Yu Gothic UI" panose="020B0500000000000000" pitchFamily="50" charset="-128"/>
                        <a:cs typeface="Arial"/>
                        <a:sym typeface="Arial"/>
                      </a:endParaRPr>
                    </a:p>
                  </a:txBody>
                  <a:tcPr marL="33231" marR="33231"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rgbClr val="BBBBB8"/>
                      </a:solidFill>
                      <a:prstDash val="solid"/>
                      <a:round/>
                      <a:headEnd type="none" w="sm" len="sm"/>
                      <a:tailEnd type="none" w="sm" len="sm"/>
                    </a:lnB>
                    <a:solidFill>
                      <a:schemeClr val="accent5"/>
                    </a:solidFill>
                  </a:tcPr>
                </a:tc>
                <a:tc>
                  <a:txBody>
                    <a:bodyPr/>
                    <a:lstStyle/>
                    <a:p>
                      <a:pPr marL="0" marR="0" lvl="0" indent="0" algn="ctr" rtl="0">
                        <a:lnSpc>
                          <a:spcPct val="105999"/>
                        </a:lnSpc>
                        <a:spcBef>
                          <a:spcPts val="0"/>
                        </a:spcBef>
                        <a:spcAft>
                          <a:spcPts val="0"/>
                        </a:spcAft>
                        <a:buNone/>
                      </a:pPr>
                      <a:r>
                        <a:rPr lang="en-US" altLang="ja-JP" sz="800" b="1" dirty="0">
                          <a:solidFill>
                            <a:schemeClr val="lt1"/>
                          </a:solidFill>
                          <a:latin typeface="Yu Gothic UI" panose="020B0500000000000000" pitchFamily="50" charset="-128"/>
                          <a:ea typeface="Yu Gothic UI" panose="020B0500000000000000" pitchFamily="50" charset="-128"/>
                          <a:cs typeface="Arial"/>
                          <a:sym typeface="Arial"/>
                        </a:rPr>
                        <a:t>11</a:t>
                      </a:r>
                      <a:r>
                        <a:rPr lang="ja-JP" sz="800" b="1" dirty="0">
                          <a:solidFill>
                            <a:schemeClr val="lt1"/>
                          </a:solidFill>
                          <a:latin typeface="Yu Gothic UI" panose="020B0500000000000000" pitchFamily="50" charset="-128"/>
                          <a:ea typeface="Yu Gothic UI" panose="020B0500000000000000" pitchFamily="50" charset="-128"/>
                          <a:cs typeface="Arial"/>
                          <a:sym typeface="Arial"/>
                        </a:rPr>
                        <a:t>月</a:t>
                      </a:r>
                      <a:endParaRPr sz="800" b="1" dirty="0">
                        <a:solidFill>
                          <a:schemeClr val="lt1"/>
                        </a:solidFill>
                        <a:latin typeface="Yu Gothic UI" panose="020B0500000000000000" pitchFamily="50" charset="-128"/>
                        <a:ea typeface="Yu Gothic UI" panose="020B0500000000000000" pitchFamily="50" charset="-128"/>
                        <a:cs typeface="Arial"/>
                        <a:sym typeface="Arial"/>
                      </a:endParaRPr>
                    </a:p>
                  </a:txBody>
                  <a:tcPr marL="33231" marR="33231"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rgbClr val="BBBBB8"/>
                      </a:solidFill>
                      <a:prstDash val="solid"/>
                      <a:round/>
                      <a:headEnd type="none" w="sm" len="sm"/>
                      <a:tailEnd type="none" w="sm" len="sm"/>
                    </a:lnB>
                    <a:solidFill>
                      <a:schemeClr val="accent5"/>
                    </a:solidFill>
                  </a:tcPr>
                </a:tc>
                <a:tc>
                  <a:txBody>
                    <a:bodyPr/>
                    <a:lstStyle/>
                    <a:p>
                      <a:pPr marL="0" marR="0" lvl="0" indent="0" algn="ctr" rtl="0">
                        <a:lnSpc>
                          <a:spcPct val="105999"/>
                        </a:lnSpc>
                        <a:spcBef>
                          <a:spcPts val="0"/>
                        </a:spcBef>
                        <a:spcAft>
                          <a:spcPts val="0"/>
                        </a:spcAft>
                        <a:buNone/>
                      </a:pPr>
                      <a:r>
                        <a:rPr lang="en-US" altLang="ja-JP" sz="800" b="1" dirty="0">
                          <a:solidFill>
                            <a:schemeClr val="lt1"/>
                          </a:solidFill>
                          <a:latin typeface="Yu Gothic UI" panose="020B0500000000000000" pitchFamily="50" charset="-128"/>
                          <a:ea typeface="Yu Gothic UI" panose="020B0500000000000000" pitchFamily="50" charset="-128"/>
                          <a:cs typeface="Arial"/>
                          <a:sym typeface="Arial"/>
                        </a:rPr>
                        <a:t>12</a:t>
                      </a:r>
                      <a:r>
                        <a:rPr lang="ja-JP" sz="800" b="1" dirty="0">
                          <a:solidFill>
                            <a:schemeClr val="lt1"/>
                          </a:solidFill>
                          <a:latin typeface="Yu Gothic UI" panose="020B0500000000000000" pitchFamily="50" charset="-128"/>
                          <a:ea typeface="Yu Gothic UI" panose="020B0500000000000000" pitchFamily="50" charset="-128"/>
                          <a:cs typeface="Arial"/>
                          <a:sym typeface="Arial"/>
                        </a:rPr>
                        <a:t>月</a:t>
                      </a:r>
                      <a:endParaRPr sz="800" b="1" dirty="0">
                        <a:solidFill>
                          <a:schemeClr val="lt1"/>
                        </a:solidFill>
                        <a:latin typeface="Yu Gothic UI" panose="020B0500000000000000" pitchFamily="50" charset="-128"/>
                        <a:ea typeface="Yu Gothic UI" panose="020B0500000000000000" pitchFamily="50" charset="-128"/>
                        <a:cs typeface="Arial"/>
                        <a:sym typeface="Arial"/>
                      </a:endParaRPr>
                    </a:p>
                  </a:txBody>
                  <a:tcPr marL="33231" marR="33231"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rgbClr val="BBBBB8"/>
                      </a:solidFill>
                      <a:prstDash val="solid"/>
                      <a:round/>
                      <a:headEnd type="none" w="sm" len="sm"/>
                      <a:tailEnd type="none" w="sm" len="sm"/>
                    </a:lnB>
                    <a:solidFill>
                      <a:schemeClr val="accent5"/>
                    </a:solidFill>
                  </a:tcPr>
                </a:tc>
                <a:tc>
                  <a:txBody>
                    <a:bodyPr/>
                    <a:lstStyle/>
                    <a:p>
                      <a:pPr marL="0" marR="0" lvl="0" indent="0" algn="ctr" rtl="0">
                        <a:lnSpc>
                          <a:spcPct val="105999"/>
                        </a:lnSpc>
                        <a:spcBef>
                          <a:spcPts val="0"/>
                        </a:spcBef>
                        <a:spcAft>
                          <a:spcPts val="0"/>
                        </a:spcAft>
                        <a:buNone/>
                      </a:pPr>
                      <a:r>
                        <a:rPr lang="en-US" altLang="ja-JP" sz="800" b="1" dirty="0">
                          <a:solidFill>
                            <a:schemeClr val="lt1"/>
                          </a:solidFill>
                          <a:latin typeface="Yu Gothic UI" panose="020B0500000000000000" pitchFamily="50" charset="-128"/>
                          <a:ea typeface="Yu Gothic UI" panose="020B0500000000000000" pitchFamily="50" charset="-128"/>
                          <a:cs typeface="Arial"/>
                          <a:sym typeface="Arial"/>
                        </a:rPr>
                        <a:t>1</a:t>
                      </a:r>
                      <a:r>
                        <a:rPr lang="ja-JP" sz="800" b="1" dirty="0">
                          <a:solidFill>
                            <a:schemeClr val="lt1"/>
                          </a:solidFill>
                          <a:latin typeface="Yu Gothic UI" panose="020B0500000000000000" pitchFamily="50" charset="-128"/>
                          <a:ea typeface="Yu Gothic UI" panose="020B0500000000000000" pitchFamily="50" charset="-128"/>
                          <a:cs typeface="Arial"/>
                          <a:sym typeface="Arial"/>
                        </a:rPr>
                        <a:t>月</a:t>
                      </a:r>
                      <a:endParaRPr sz="800" b="1" dirty="0">
                        <a:solidFill>
                          <a:schemeClr val="lt1"/>
                        </a:solidFill>
                        <a:latin typeface="Yu Gothic UI" panose="020B0500000000000000" pitchFamily="50" charset="-128"/>
                        <a:ea typeface="Yu Gothic UI" panose="020B0500000000000000" pitchFamily="50" charset="-128"/>
                        <a:cs typeface="Arial"/>
                        <a:sym typeface="Arial"/>
                      </a:endParaRPr>
                    </a:p>
                  </a:txBody>
                  <a:tcPr marL="33231" marR="33231"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rgbClr val="BBBBB8"/>
                      </a:solidFill>
                      <a:prstDash val="solid"/>
                      <a:round/>
                      <a:headEnd type="none" w="sm" len="sm"/>
                      <a:tailEnd type="none" w="sm" len="sm"/>
                    </a:lnB>
                    <a:solidFill>
                      <a:schemeClr val="accent5"/>
                    </a:solidFill>
                  </a:tcPr>
                </a:tc>
                <a:tc>
                  <a:txBody>
                    <a:bodyPr/>
                    <a:lstStyle/>
                    <a:p>
                      <a:pPr marL="0" marR="0" lvl="0" indent="0" algn="ctr" rtl="0">
                        <a:lnSpc>
                          <a:spcPct val="105999"/>
                        </a:lnSpc>
                        <a:spcBef>
                          <a:spcPts val="0"/>
                        </a:spcBef>
                        <a:spcAft>
                          <a:spcPts val="0"/>
                        </a:spcAft>
                        <a:buNone/>
                      </a:pPr>
                      <a:r>
                        <a:rPr lang="en-US" altLang="ja-JP" sz="800" b="1" dirty="0">
                          <a:solidFill>
                            <a:schemeClr val="lt1"/>
                          </a:solidFill>
                          <a:latin typeface="Yu Gothic UI" panose="020B0500000000000000" pitchFamily="50" charset="-128"/>
                          <a:ea typeface="Yu Gothic UI" panose="020B0500000000000000" pitchFamily="50" charset="-128"/>
                          <a:cs typeface="Arial"/>
                          <a:sym typeface="Arial"/>
                        </a:rPr>
                        <a:t>2</a:t>
                      </a:r>
                      <a:r>
                        <a:rPr lang="ja-JP" sz="800" b="1" dirty="0">
                          <a:solidFill>
                            <a:schemeClr val="lt1"/>
                          </a:solidFill>
                          <a:latin typeface="Yu Gothic UI" panose="020B0500000000000000" pitchFamily="50" charset="-128"/>
                          <a:ea typeface="Yu Gothic UI" panose="020B0500000000000000" pitchFamily="50" charset="-128"/>
                          <a:cs typeface="Arial"/>
                          <a:sym typeface="Arial"/>
                        </a:rPr>
                        <a:t>月</a:t>
                      </a:r>
                      <a:endParaRPr sz="800" b="1" dirty="0">
                        <a:solidFill>
                          <a:schemeClr val="lt1"/>
                        </a:solidFill>
                        <a:latin typeface="Yu Gothic UI" panose="020B0500000000000000" pitchFamily="50" charset="-128"/>
                        <a:ea typeface="Yu Gothic UI" panose="020B0500000000000000" pitchFamily="50" charset="-128"/>
                        <a:cs typeface="Arial"/>
                        <a:sym typeface="Arial"/>
                      </a:endParaRPr>
                    </a:p>
                  </a:txBody>
                  <a:tcPr marL="33231" marR="33231"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rgbClr val="BBBBB8"/>
                      </a:solidFill>
                      <a:prstDash val="solid"/>
                      <a:round/>
                      <a:headEnd type="none" w="sm" len="sm"/>
                      <a:tailEnd type="none" w="sm" len="sm"/>
                    </a:lnB>
                    <a:solidFill>
                      <a:schemeClr val="accent5"/>
                    </a:solidFill>
                  </a:tcPr>
                </a:tc>
                <a:tc>
                  <a:txBody>
                    <a:bodyPr/>
                    <a:lstStyle/>
                    <a:p>
                      <a:pPr marL="0" marR="0" lvl="0" indent="0" algn="ctr" rtl="0">
                        <a:lnSpc>
                          <a:spcPct val="105999"/>
                        </a:lnSpc>
                        <a:spcBef>
                          <a:spcPts val="0"/>
                        </a:spcBef>
                        <a:spcAft>
                          <a:spcPts val="0"/>
                        </a:spcAft>
                        <a:buNone/>
                      </a:pPr>
                      <a:r>
                        <a:rPr lang="en-US" altLang="ja-JP" sz="800" b="1" dirty="0">
                          <a:solidFill>
                            <a:schemeClr val="lt1"/>
                          </a:solidFill>
                          <a:latin typeface="Yu Gothic UI" panose="020B0500000000000000" pitchFamily="50" charset="-128"/>
                          <a:ea typeface="Yu Gothic UI" panose="020B0500000000000000" pitchFamily="50" charset="-128"/>
                          <a:cs typeface="Arial"/>
                          <a:sym typeface="Arial"/>
                        </a:rPr>
                        <a:t>3</a:t>
                      </a:r>
                      <a:r>
                        <a:rPr lang="ja-JP" sz="800" b="1" dirty="0">
                          <a:solidFill>
                            <a:schemeClr val="lt1"/>
                          </a:solidFill>
                          <a:latin typeface="Yu Gothic UI" panose="020B0500000000000000" pitchFamily="50" charset="-128"/>
                          <a:ea typeface="Yu Gothic UI" panose="020B0500000000000000" pitchFamily="50" charset="-128"/>
                          <a:cs typeface="Arial"/>
                          <a:sym typeface="Arial"/>
                        </a:rPr>
                        <a:t>月</a:t>
                      </a:r>
                      <a:endParaRPr sz="800" b="1" dirty="0">
                        <a:solidFill>
                          <a:schemeClr val="lt1"/>
                        </a:solidFill>
                        <a:latin typeface="Yu Gothic UI" panose="020B0500000000000000" pitchFamily="50" charset="-128"/>
                        <a:ea typeface="Yu Gothic UI" panose="020B0500000000000000" pitchFamily="50" charset="-128"/>
                        <a:cs typeface="Arial"/>
                        <a:sym typeface="Arial"/>
                      </a:endParaRPr>
                    </a:p>
                  </a:txBody>
                  <a:tcPr marL="33231" marR="33231" marT="0" marB="0" anchor="ctr">
                    <a:lnL w="12700" cap="flat" cmpd="sng">
                      <a:solidFill>
                        <a:schemeClr val="lt1"/>
                      </a:solidFill>
                      <a:prstDash val="solid"/>
                      <a:round/>
                      <a:headEnd type="none" w="sm" len="sm"/>
                      <a:tailEnd type="none" w="sm" len="sm"/>
                    </a:lnL>
                    <a:lnR w="12700" cap="flat" cmpd="sng">
                      <a:solidFill>
                        <a:schemeClr val="lt1"/>
                      </a:solidFill>
                      <a:prstDash val="solid"/>
                      <a:round/>
                      <a:headEnd type="none" w="sm" len="sm"/>
                      <a:tailEnd type="none" w="sm" len="sm"/>
                    </a:lnR>
                    <a:lnT w="12700" cap="flat" cmpd="sng">
                      <a:solidFill>
                        <a:schemeClr val="lt1"/>
                      </a:solidFill>
                      <a:prstDash val="solid"/>
                      <a:round/>
                      <a:headEnd type="none" w="sm" len="sm"/>
                      <a:tailEnd type="none" w="sm" len="sm"/>
                    </a:lnT>
                    <a:lnB w="12700" cap="flat" cmpd="sng">
                      <a:solidFill>
                        <a:srgbClr val="BBBBB8"/>
                      </a:solidFill>
                      <a:prstDash val="solid"/>
                      <a:round/>
                      <a:headEnd type="none" w="sm" len="sm"/>
                      <a:tailEnd type="none" w="sm" len="sm"/>
                    </a:lnB>
                    <a:solidFill>
                      <a:schemeClr val="accent5"/>
                    </a:solidFill>
                  </a:tcPr>
                </a:tc>
                <a:extLst>
                  <a:ext uri="{0D108BD9-81ED-4DB2-BD59-A6C34878D82A}">
                    <a16:rowId xmlns:a16="http://schemas.microsoft.com/office/drawing/2014/main" val="10001"/>
                  </a:ext>
                </a:extLst>
              </a:tr>
            </a:tbl>
          </a:graphicData>
        </a:graphic>
      </p:graphicFrame>
      <p:sp>
        <p:nvSpPr>
          <p:cNvPr id="573" name="Google Shape;573;p13"/>
          <p:cNvSpPr/>
          <p:nvPr/>
        </p:nvSpPr>
        <p:spPr>
          <a:xfrm>
            <a:off x="254039" y="2509132"/>
            <a:ext cx="3097860" cy="568246"/>
          </a:xfrm>
          <a:prstGeom prst="homePlate">
            <a:avLst>
              <a:gd name="adj" fmla="val 50000"/>
            </a:avLst>
          </a:prstGeom>
          <a:solidFill>
            <a:srgbClr val="DDEFE8"/>
          </a:solidFill>
          <a:ln w="12700" cap="flat" cmpd="sng">
            <a:solidFill>
              <a:srgbClr val="BBBCBC"/>
            </a:solidFill>
            <a:prstDash val="solid"/>
            <a:miter lim="800000"/>
            <a:headEnd type="none" w="sm" len="sm"/>
            <a:tailEnd type="none" w="sm" len="sm"/>
          </a:ln>
        </p:spPr>
        <p:txBody>
          <a:bodyPr spcFirstLastPara="1" wrap="square" lIns="0" tIns="0" rIns="0" bIns="0" anchor="ctr" anchorCtr="0">
            <a:noAutofit/>
          </a:bodyPr>
          <a:lstStyle/>
          <a:p>
            <a:pPr algn="ctr">
              <a:buClr>
                <a:srgbClr val="000000"/>
              </a:buClr>
              <a:buSzPts val="1200"/>
            </a:pPr>
            <a:r>
              <a:rPr lang="ja-JP" altLang="en-US" sz="1108" dirty="0">
                <a:solidFill>
                  <a:srgbClr val="000000"/>
                </a:solidFill>
                <a:latin typeface="Yu Gothic UI" panose="020B0500000000000000" pitchFamily="50" charset="-128"/>
                <a:ea typeface="Yu Gothic UI" panose="020B0500000000000000" pitchFamily="50" charset="-128"/>
                <a:sym typeface="Arial"/>
              </a:rPr>
              <a:t>フェーズ１の概要を記載</a:t>
            </a:r>
            <a:endParaRPr sz="1108" dirty="0">
              <a:solidFill>
                <a:srgbClr val="000000"/>
              </a:solidFill>
              <a:latin typeface="Yu Gothic UI" panose="020B0500000000000000" pitchFamily="50" charset="-128"/>
              <a:ea typeface="Yu Gothic UI" panose="020B0500000000000000" pitchFamily="50" charset="-128"/>
              <a:sym typeface="Arial"/>
            </a:endParaRPr>
          </a:p>
        </p:txBody>
      </p:sp>
      <p:sp>
        <p:nvSpPr>
          <p:cNvPr id="574" name="Google Shape;574;p13"/>
          <p:cNvSpPr/>
          <p:nvPr/>
        </p:nvSpPr>
        <p:spPr>
          <a:xfrm>
            <a:off x="3370659" y="2509132"/>
            <a:ext cx="2185398" cy="568246"/>
          </a:xfrm>
          <a:prstGeom prst="homePlate">
            <a:avLst>
              <a:gd name="adj" fmla="val 50000"/>
            </a:avLst>
          </a:prstGeom>
          <a:solidFill>
            <a:srgbClr val="DDEFE8"/>
          </a:solidFill>
          <a:ln w="12700" cap="flat" cmpd="sng">
            <a:solidFill>
              <a:srgbClr val="BBBCBC"/>
            </a:solidFill>
            <a:prstDash val="solid"/>
            <a:miter lim="800000"/>
            <a:headEnd type="none" w="sm" len="sm"/>
            <a:tailEnd type="none" w="sm" len="sm"/>
          </a:ln>
        </p:spPr>
        <p:txBody>
          <a:bodyPr spcFirstLastPara="1" wrap="square" lIns="0" tIns="0" rIns="0" bIns="0" anchor="ctr" anchorCtr="0">
            <a:noAutofit/>
          </a:bodyPr>
          <a:lstStyle/>
          <a:p>
            <a:pPr algn="ctr">
              <a:buClr>
                <a:srgbClr val="000000"/>
              </a:buClr>
              <a:buSzPts val="1200"/>
            </a:pPr>
            <a:r>
              <a:rPr lang="ja-JP" altLang="en-US" sz="1108" dirty="0">
                <a:solidFill>
                  <a:srgbClr val="000000"/>
                </a:solidFill>
                <a:latin typeface="Yu Gothic UI" panose="020B0500000000000000" pitchFamily="50" charset="-128"/>
                <a:ea typeface="Yu Gothic UI" panose="020B0500000000000000" pitchFamily="50" charset="-128"/>
                <a:sym typeface="Arial"/>
              </a:rPr>
              <a:t>フェーズ２の概要を記載</a:t>
            </a:r>
            <a:endParaRPr sz="1108" dirty="0">
              <a:solidFill>
                <a:srgbClr val="000000"/>
              </a:solidFill>
              <a:latin typeface="Yu Gothic UI" panose="020B0500000000000000" pitchFamily="50" charset="-128"/>
              <a:ea typeface="Yu Gothic UI" panose="020B0500000000000000" pitchFamily="50" charset="-128"/>
              <a:sym typeface="Arial"/>
            </a:endParaRPr>
          </a:p>
        </p:txBody>
      </p:sp>
      <p:sp>
        <p:nvSpPr>
          <p:cNvPr id="575" name="Google Shape;575;p13"/>
          <p:cNvSpPr/>
          <p:nvPr/>
        </p:nvSpPr>
        <p:spPr>
          <a:xfrm>
            <a:off x="5686939" y="2509132"/>
            <a:ext cx="2007007" cy="568246"/>
          </a:xfrm>
          <a:prstGeom prst="homePlate">
            <a:avLst>
              <a:gd name="adj" fmla="val 50000"/>
            </a:avLst>
          </a:prstGeom>
          <a:solidFill>
            <a:srgbClr val="DDEFE8"/>
          </a:solidFill>
          <a:ln w="12700" cap="flat" cmpd="sng">
            <a:solidFill>
              <a:srgbClr val="BBBCBC"/>
            </a:solidFill>
            <a:prstDash val="solid"/>
            <a:miter lim="800000"/>
            <a:headEnd type="none" w="sm" len="sm"/>
            <a:tailEnd type="none" w="sm" len="sm"/>
          </a:ln>
        </p:spPr>
        <p:txBody>
          <a:bodyPr spcFirstLastPara="1" wrap="square" lIns="0" tIns="0" rIns="0" bIns="0" anchor="ctr" anchorCtr="0">
            <a:noAutofit/>
          </a:bodyPr>
          <a:lstStyle/>
          <a:p>
            <a:pPr algn="ctr">
              <a:buClr>
                <a:srgbClr val="000000"/>
              </a:buClr>
              <a:buSzPts val="1200"/>
            </a:pPr>
            <a:r>
              <a:rPr lang="ja-JP" altLang="en-US" sz="1108" dirty="0">
                <a:solidFill>
                  <a:srgbClr val="000000"/>
                </a:solidFill>
                <a:latin typeface="Yu Gothic UI" panose="020B0500000000000000" pitchFamily="50" charset="-128"/>
                <a:ea typeface="Yu Gothic UI" panose="020B0500000000000000" pitchFamily="50" charset="-128"/>
                <a:sym typeface="Arial"/>
              </a:rPr>
              <a:t>フェーズ３の概要を記載</a:t>
            </a:r>
            <a:endParaRPr sz="1108" dirty="0">
              <a:solidFill>
                <a:srgbClr val="000000"/>
              </a:solidFill>
              <a:latin typeface="Yu Gothic UI" panose="020B0500000000000000" pitchFamily="50" charset="-128"/>
              <a:ea typeface="Yu Gothic UI" panose="020B0500000000000000" pitchFamily="50" charset="-128"/>
              <a:sym typeface="Arial"/>
            </a:endParaRPr>
          </a:p>
        </p:txBody>
      </p:sp>
      <p:sp>
        <p:nvSpPr>
          <p:cNvPr id="576" name="Google Shape;576;p13"/>
          <p:cNvSpPr/>
          <p:nvPr/>
        </p:nvSpPr>
        <p:spPr>
          <a:xfrm>
            <a:off x="254038" y="3206394"/>
            <a:ext cx="3036751" cy="2738618"/>
          </a:xfrm>
          <a:prstGeom prst="rect">
            <a:avLst/>
          </a:prstGeom>
          <a:solidFill>
            <a:schemeClr val="lt1"/>
          </a:solidFill>
          <a:ln w="9525" cap="flat" cmpd="sng">
            <a:solidFill>
              <a:srgbClr val="A7A8AA"/>
            </a:solidFill>
            <a:prstDash val="solid"/>
            <a:miter lim="800000"/>
            <a:headEnd type="none" w="sm" len="sm"/>
            <a:tailEnd type="none" w="sm" len="sm"/>
          </a:ln>
        </p:spPr>
        <p:txBody>
          <a:bodyPr spcFirstLastPara="1" wrap="square" lIns="66462" tIns="66462" rIns="66462" bIns="66462" anchor="t" anchorCtr="0">
            <a:noAutofit/>
          </a:bodyPr>
          <a:lstStyle/>
          <a:p>
            <a:pPr marL="240329" indent="-158265">
              <a:lnSpc>
                <a:spcPct val="106000"/>
              </a:lnSpc>
              <a:buClr>
                <a:srgbClr val="A5A5A5"/>
              </a:buClr>
              <a:buSzPts val="1200"/>
              <a:buFont typeface="Noto Sans Symbols"/>
              <a:buChar char="✔"/>
            </a:pPr>
            <a:r>
              <a:rPr lang="en-US" altLang="ja-JP" sz="1108" dirty="0">
                <a:solidFill>
                  <a:srgbClr val="A5A5A5"/>
                </a:solidFill>
                <a:latin typeface="Yu Gothic UI" panose="020B0500000000000000" pitchFamily="50" charset="-128"/>
                <a:ea typeface="Yu Gothic UI" panose="020B0500000000000000" pitchFamily="50" charset="-128"/>
                <a:cs typeface="MS Gothic"/>
                <a:sym typeface="MS Gothic"/>
              </a:rPr>
              <a:t>××</a:t>
            </a:r>
            <a:r>
              <a:rPr lang="ja-JP" altLang="en-US" sz="1108" dirty="0">
                <a:solidFill>
                  <a:srgbClr val="A5A5A5"/>
                </a:solidFill>
                <a:latin typeface="Yu Gothic UI" panose="020B0500000000000000" pitchFamily="50" charset="-128"/>
                <a:ea typeface="Yu Gothic UI" panose="020B0500000000000000" pitchFamily="50" charset="-128"/>
                <a:cs typeface="MS Gothic"/>
                <a:sym typeface="MS Gothic"/>
              </a:rPr>
              <a:t>までに○○の開発を完了させ</a:t>
            </a:r>
            <a:r>
              <a:rPr lang="en-US" altLang="ja-JP" sz="1108" dirty="0">
                <a:solidFill>
                  <a:srgbClr val="A5A5A5"/>
                </a:solidFill>
                <a:latin typeface="Yu Gothic UI" panose="020B0500000000000000" pitchFamily="50" charset="-128"/>
                <a:ea typeface="Yu Gothic UI" panose="020B0500000000000000" pitchFamily="50" charset="-128"/>
                <a:cs typeface="MS Gothic"/>
                <a:sym typeface="MS Gothic"/>
              </a:rPr>
              <a:t>…</a:t>
            </a:r>
            <a:endParaRPr sz="1662" dirty="0">
              <a:latin typeface="Yu Gothic UI" panose="020B0500000000000000" pitchFamily="50" charset="-128"/>
              <a:ea typeface="Yu Gothic UI" panose="020B0500000000000000" pitchFamily="50" charset="-128"/>
            </a:endParaRPr>
          </a:p>
          <a:p>
            <a:pPr marL="240329" indent="-158265">
              <a:lnSpc>
                <a:spcPct val="106000"/>
              </a:lnSpc>
              <a:buClr>
                <a:srgbClr val="A5A5A5"/>
              </a:buClr>
              <a:buSzPts val="1200"/>
              <a:buFont typeface="Noto Sans Symbols"/>
              <a:buChar char="✔"/>
            </a:pPr>
            <a:r>
              <a:rPr lang="en-US" altLang="ja-JP" sz="1108" dirty="0">
                <a:solidFill>
                  <a:srgbClr val="A5A5A5"/>
                </a:solidFill>
                <a:latin typeface="Yu Gothic UI" panose="020B0500000000000000" pitchFamily="50" charset="-128"/>
                <a:ea typeface="Yu Gothic UI" panose="020B0500000000000000" pitchFamily="50" charset="-128"/>
                <a:cs typeface="MS Gothic"/>
                <a:sym typeface="MS Gothic"/>
              </a:rPr>
              <a:t>××</a:t>
            </a:r>
            <a:r>
              <a:rPr lang="ja-JP" altLang="en-US" sz="1108" dirty="0" err="1">
                <a:solidFill>
                  <a:srgbClr val="A5A5A5"/>
                </a:solidFill>
                <a:latin typeface="Yu Gothic UI" panose="020B0500000000000000" pitchFamily="50" charset="-128"/>
                <a:ea typeface="Yu Gothic UI" panose="020B0500000000000000" pitchFamily="50" charset="-128"/>
                <a:cs typeface="MS Gothic"/>
                <a:sym typeface="MS Gothic"/>
              </a:rPr>
              <a:t>までに</a:t>
            </a:r>
            <a:r>
              <a:rPr lang="ja-JP" altLang="en-US" sz="1108" dirty="0">
                <a:solidFill>
                  <a:srgbClr val="A5A5A5"/>
                </a:solidFill>
                <a:latin typeface="Yu Gothic UI" panose="020B0500000000000000" pitchFamily="50" charset="-128"/>
                <a:ea typeface="Yu Gothic UI" panose="020B0500000000000000" pitchFamily="50" charset="-128"/>
                <a:cs typeface="MS Gothic"/>
                <a:sym typeface="MS Gothic"/>
              </a:rPr>
              <a:t>〇〇と連携し導入先を開拓し</a:t>
            </a:r>
            <a:r>
              <a:rPr lang="en-US" altLang="ja-JP" sz="1108" dirty="0">
                <a:solidFill>
                  <a:srgbClr val="A5A5A5"/>
                </a:solidFill>
                <a:latin typeface="Yu Gothic UI" panose="020B0500000000000000" pitchFamily="50" charset="-128"/>
                <a:ea typeface="Yu Gothic UI" panose="020B0500000000000000" pitchFamily="50" charset="-128"/>
                <a:cs typeface="MS Gothic"/>
                <a:sym typeface="MS Gothic"/>
              </a:rPr>
              <a:t>…</a:t>
            </a:r>
            <a:endParaRPr sz="1662" dirty="0">
              <a:latin typeface="Yu Gothic UI" panose="020B0500000000000000" pitchFamily="50" charset="-128"/>
              <a:ea typeface="Yu Gothic UI" panose="020B0500000000000000" pitchFamily="50" charset="-128"/>
            </a:endParaRPr>
          </a:p>
          <a:p>
            <a:pPr marL="240329" indent="-158265">
              <a:lnSpc>
                <a:spcPct val="106000"/>
              </a:lnSpc>
              <a:buClr>
                <a:srgbClr val="A5A5A5"/>
              </a:buClr>
              <a:buSzPts val="1200"/>
              <a:buFont typeface="Noto Sans Symbols"/>
              <a:buChar char="✔"/>
            </a:pPr>
            <a:r>
              <a:rPr lang="en-US" altLang="ja-JP" sz="1108" dirty="0">
                <a:solidFill>
                  <a:srgbClr val="A5A5A5"/>
                </a:solidFill>
                <a:latin typeface="Yu Gothic UI" panose="020B0500000000000000" pitchFamily="50" charset="-128"/>
                <a:ea typeface="Yu Gothic UI" panose="020B0500000000000000" pitchFamily="50" charset="-128"/>
                <a:cs typeface="MS Gothic"/>
                <a:sym typeface="MS Gothic"/>
              </a:rPr>
              <a:t>XX</a:t>
            </a:r>
            <a:endParaRPr sz="1662" dirty="0">
              <a:latin typeface="Yu Gothic UI" panose="020B0500000000000000" pitchFamily="50" charset="-128"/>
              <a:ea typeface="Yu Gothic UI" panose="020B0500000000000000" pitchFamily="50" charset="-128"/>
            </a:endParaRPr>
          </a:p>
        </p:txBody>
      </p:sp>
      <p:sp>
        <p:nvSpPr>
          <p:cNvPr id="577" name="Google Shape;577;p13"/>
          <p:cNvSpPr/>
          <p:nvPr/>
        </p:nvSpPr>
        <p:spPr>
          <a:xfrm>
            <a:off x="3362710" y="3206394"/>
            <a:ext cx="2269377" cy="2738618"/>
          </a:xfrm>
          <a:prstGeom prst="rect">
            <a:avLst/>
          </a:prstGeom>
          <a:solidFill>
            <a:schemeClr val="lt1"/>
          </a:solidFill>
          <a:ln w="9525" cap="flat" cmpd="sng">
            <a:solidFill>
              <a:srgbClr val="A7A8AA"/>
            </a:solidFill>
            <a:prstDash val="solid"/>
            <a:miter lim="800000"/>
            <a:headEnd type="none" w="sm" len="sm"/>
            <a:tailEnd type="none" w="sm" len="sm"/>
          </a:ln>
        </p:spPr>
        <p:txBody>
          <a:bodyPr spcFirstLastPara="1" wrap="square" lIns="66462" tIns="66462" rIns="66462" bIns="66462" anchor="t" anchorCtr="0">
            <a:noAutofit/>
          </a:bodyPr>
          <a:lstStyle/>
          <a:p>
            <a:pPr marL="240329" indent="-158265">
              <a:lnSpc>
                <a:spcPct val="106000"/>
              </a:lnSpc>
              <a:buClr>
                <a:srgbClr val="A5A5A5"/>
              </a:buClr>
              <a:buSzPts val="1200"/>
              <a:buFont typeface="Noto Sans Symbols"/>
              <a:buChar char="✔"/>
            </a:pPr>
            <a:r>
              <a:rPr lang="ja-JP" altLang="en-US" sz="1108" dirty="0">
                <a:solidFill>
                  <a:srgbClr val="A5A5A5"/>
                </a:solidFill>
                <a:latin typeface="Yu Gothic UI" panose="020B0500000000000000" pitchFamily="50" charset="-128"/>
                <a:ea typeface="Yu Gothic UI" panose="020B0500000000000000" pitchFamily="50" charset="-128"/>
                <a:cs typeface="MS Gothic"/>
                <a:sym typeface="MS Gothic"/>
              </a:rPr>
              <a:t>〇〇と導入に向けて、協議をスタートし、導入にあたっての課題整理を行う</a:t>
            </a:r>
            <a:endParaRPr sz="1108" dirty="0">
              <a:solidFill>
                <a:srgbClr val="A5A5A5"/>
              </a:solidFill>
              <a:latin typeface="Yu Gothic UI" panose="020B0500000000000000" pitchFamily="50" charset="-128"/>
              <a:ea typeface="Yu Gothic UI" panose="020B0500000000000000" pitchFamily="50" charset="-128"/>
              <a:cs typeface="MS Gothic"/>
              <a:sym typeface="MS Gothic"/>
            </a:endParaRPr>
          </a:p>
          <a:p>
            <a:pPr marL="240329" indent="-158265">
              <a:lnSpc>
                <a:spcPct val="106000"/>
              </a:lnSpc>
              <a:buClr>
                <a:srgbClr val="A5A5A5"/>
              </a:buClr>
              <a:buSzPts val="1200"/>
              <a:buFont typeface="Noto Sans Symbols"/>
              <a:buChar char="✔"/>
            </a:pPr>
            <a:r>
              <a:rPr lang="en-US" altLang="ja-JP" sz="1108" dirty="0">
                <a:solidFill>
                  <a:srgbClr val="A5A5A5"/>
                </a:solidFill>
                <a:latin typeface="Yu Gothic UI" panose="020B0500000000000000" pitchFamily="50" charset="-128"/>
                <a:ea typeface="Yu Gothic UI" panose="020B0500000000000000" pitchFamily="50" charset="-128"/>
                <a:cs typeface="MS Gothic"/>
                <a:sym typeface="MS Gothic"/>
              </a:rPr>
              <a:t>XX</a:t>
            </a:r>
            <a:endParaRPr sz="1662" dirty="0">
              <a:latin typeface="Yu Gothic UI" panose="020B0500000000000000" pitchFamily="50" charset="-128"/>
              <a:ea typeface="Yu Gothic UI" panose="020B0500000000000000" pitchFamily="50" charset="-128"/>
            </a:endParaRPr>
          </a:p>
          <a:p>
            <a:pPr marL="240329" indent="-87925">
              <a:lnSpc>
                <a:spcPct val="106000"/>
              </a:lnSpc>
              <a:buClr>
                <a:schemeClr val="dk1"/>
              </a:buClr>
              <a:buSzPts val="1200"/>
            </a:pPr>
            <a:endParaRPr sz="1108" dirty="0">
              <a:solidFill>
                <a:srgbClr val="A5A5A5"/>
              </a:solidFill>
              <a:latin typeface="Yu Gothic UI" panose="020B0500000000000000" pitchFamily="50" charset="-128"/>
              <a:ea typeface="Yu Gothic UI" panose="020B0500000000000000" pitchFamily="50" charset="-128"/>
              <a:cs typeface="MS Gothic"/>
              <a:sym typeface="MS Gothic"/>
            </a:endParaRPr>
          </a:p>
        </p:txBody>
      </p:sp>
      <p:sp>
        <p:nvSpPr>
          <p:cNvPr id="578" name="Google Shape;578;p13"/>
          <p:cNvSpPr/>
          <p:nvPr/>
        </p:nvSpPr>
        <p:spPr>
          <a:xfrm>
            <a:off x="5686939" y="3206394"/>
            <a:ext cx="2007007" cy="2738618"/>
          </a:xfrm>
          <a:prstGeom prst="rect">
            <a:avLst/>
          </a:prstGeom>
          <a:solidFill>
            <a:schemeClr val="lt1"/>
          </a:solidFill>
          <a:ln w="9525" cap="flat" cmpd="sng">
            <a:solidFill>
              <a:srgbClr val="A7A8AA"/>
            </a:solidFill>
            <a:prstDash val="solid"/>
            <a:miter lim="800000"/>
            <a:headEnd type="none" w="sm" len="sm"/>
            <a:tailEnd type="none" w="sm" len="sm"/>
          </a:ln>
        </p:spPr>
        <p:txBody>
          <a:bodyPr spcFirstLastPara="1" wrap="square" lIns="66462" tIns="66462" rIns="66462" bIns="66462" anchor="t" anchorCtr="0">
            <a:noAutofit/>
          </a:bodyPr>
          <a:lstStyle/>
          <a:p>
            <a:pPr marL="240329" indent="-158265">
              <a:lnSpc>
                <a:spcPct val="106000"/>
              </a:lnSpc>
              <a:buClr>
                <a:srgbClr val="A5A5A5"/>
              </a:buClr>
              <a:buSzPts val="1200"/>
              <a:buFont typeface="Noto Sans Symbols"/>
              <a:buChar char="✔"/>
            </a:pPr>
            <a:r>
              <a:rPr lang="ja-JP" altLang="en-US" sz="1108" dirty="0">
                <a:solidFill>
                  <a:srgbClr val="A5A5A5"/>
                </a:solidFill>
                <a:latin typeface="Yu Gothic UI" panose="020B0500000000000000" pitchFamily="50" charset="-128"/>
                <a:ea typeface="Yu Gothic UI" panose="020B0500000000000000" pitchFamily="50" charset="-128"/>
                <a:cs typeface="MS Gothic"/>
                <a:sym typeface="MS Gothic"/>
              </a:rPr>
              <a:t>〇〇と導入に向けての課題をクリアし、スケジュールが決定</a:t>
            </a:r>
            <a:r>
              <a:rPr lang="en-US" altLang="ja-JP" sz="1108" dirty="0">
                <a:solidFill>
                  <a:srgbClr val="A5A5A5"/>
                </a:solidFill>
                <a:latin typeface="Yu Gothic UI" panose="020B0500000000000000" pitchFamily="50" charset="-128"/>
                <a:ea typeface="Yu Gothic UI" panose="020B0500000000000000" pitchFamily="50" charset="-128"/>
                <a:cs typeface="MS Gothic"/>
                <a:sym typeface="MS Gothic"/>
              </a:rPr>
              <a:t>…</a:t>
            </a:r>
            <a:endParaRPr sz="1662" dirty="0">
              <a:latin typeface="Yu Gothic UI" panose="020B0500000000000000" pitchFamily="50" charset="-128"/>
              <a:ea typeface="Yu Gothic UI" panose="020B0500000000000000" pitchFamily="50" charset="-128"/>
            </a:endParaRPr>
          </a:p>
          <a:p>
            <a:pPr marL="240329" indent="-158265">
              <a:lnSpc>
                <a:spcPct val="106000"/>
              </a:lnSpc>
              <a:buClr>
                <a:srgbClr val="A5A5A5"/>
              </a:buClr>
              <a:buSzPts val="1200"/>
              <a:buFont typeface="Noto Sans Symbols"/>
              <a:buChar char="✔"/>
            </a:pPr>
            <a:r>
              <a:rPr lang="ja-JP" altLang="en-US" sz="1108" dirty="0">
                <a:solidFill>
                  <a:srgbClr val="A5A5A5"/>
                </a:solidFill>
                <a:latin typeface="Yu Gothic UI" panose="020B0500000000000000" pitchFamily="50" charset="-128"/>
                <a:ea typeface="Yu Gothic UI" panose="020B0500000000000000" pitchFamily="50" charset="-128"/>
                <a:cs typeface="MS Gothic"/>
                <a:sym typeface="MS Gothic"/>
              </a:rPr>
              <a:t>契約を締結し</a:t>
            </a:r>
            <a:r>
              <a:rPr lang="en-US" altLang="ja-JP" sz="1108" dirty="0">
                <a:solidFill>
                  <a:srgbClr val="A5A5A5"/>
                </a:solidFill>
                <a:latin typeface="Yu Gothic UI" panose="020B0500000000000000" pitchFamily="50" charset="-128"/>
                <a:ea typeface="Yu Gothic UI" panose="020B0500000000000000" pitchFamily="50" charset="-128"/>
                <a:cs typeface="MS Gothic"/>
                <a:sym typeface="MS Gothic"/>
              </a:rPr>
              <a:t>…</a:t>
            </a:r>
            <a:endParaRPr sz="1662" dirty="0">
              <a:latin typeface="Yu Gothic UI" panose="020B0500000000000000" pitchFamily="50" charset="-128"/>
              <a:ea typeface="Yu Gothic UI" panose="020B0500000000000000" pitchFamily="50" charset="-128"/>
            </a:endParaRPr>
          </a:p>
        </p:txBody>
      </p:sp>
      <p:sp>
        <p:nvSpPr>
          <p:cNvPr id="579" name="Google Shape;579;p13"/>
          <p:cNvSpPr txBox="1"/>
          <p:nvPr/>
        </p:nvSpPr>
        <p:spPr>
          <a:xfrm>
            <a:off x="347471" y="1428256"/>
            <a:ext cx="787118" cy="351163"/>
          </a:xfrm>
          <a:prstGeom prst="rect">
            <a:avLst/>
          </a:prstGeom>
          <a:solidFill>
            <a:srgbClr val="FF0000"/>
          </a:solidFill>
          <a:ln>
            <a:noFill/>
          </a:ln>
        </p:spPr>
        <p:txBody>
          <a:bodyPr spcFirstLastPara="1" wrap="square" lIns="33231" tIns="33231" rIns="33231" bIns="33231" anchor="ctr" anchorCtr="0">
            <a:spAutoFit/>
          </a:bodyPr>
          <a:lstStyle/>
          <a:p>
            <a:r>
              <a:rPr lang="ja-JP" altLang="en-US" sz="1846" dirty="0">
                <a:solidFill>
                  <a:schemeClr val="lt1"/>
                </a:solidFill>
                <a:latin typeface="Yu Gothic UI" panose="020B0500000000000000" pitchFamily="50" charset="-128"/>
                <a:ea typeface="Yu Gothic UI" panose="020B0500000000000000" pitchFamily="50" charset="-128"/>
                <a:sym typeface="Arial"/>
              </a:rPr>
              <a:t>記載例</a:t>
            </a:r>
            <a:endParaRPr sz="1662" dirty="0">
              <a:latin typeface="Yu Gothic UI" panose="020B0500000000000000" pitchFamily="50" charset="-128"/>
              <a:ea typeface="Yu Gothic UI" panose="020B0500000000000000" pitchFamily="50" charset="-128"/>
            </a:endParaRPr>
          </a:p>
        </p:txBody>
      </p:sp>
      <p:sp>
        <p:nvSpPr>
          <p:cNvPr id="12" name="Google Shape;382;p1">
            <a:extLst>
              <a:ext uri="{FF2B5EF4-FFF2-40B4-BE49-F238E27FC236}">
                <a16:creationId xmlns:a16="http://schemas.microsoft.com/office/drawing/2014/main" id="{52982701-83BF-4CFE-BE63-364D05684881}"/>
              </a:ext>
            </a:extLst>
          </p:cNvPr>
          <p:cNvSpPr txBox="1">
            <a:spLocks noGrp="1"/>
          </p:cNvSpPr>
          <p:nvPr>
            <p:ph type="sldNum" idx="12"/>
          </p:nvPr>
        </p:nvSpPr>
        <p:spPr>
          <a:xfrm>
            <a:off x="255877" y="6663271"/>
            <a:ext cx="166154" cy="166154"/>
          </a:xfrm>
          <a:prstGeom prst="rect">
            <a:avLst/>
          </a:prstGeom>
          <a:noFill/>
          <a:ln>
            <a:noFill/>
          </a:ln>
        </p:spPr>
        <p:txBody>
          <a:bodyPr spcFirstLastPara="1" vert="horz" wrap="square" lIns="0" tIns="0" rIns="0" bIns="0" rtlCol="0" anchor="b" anchorCtr="0">
            <a:noAutofit/>
          </a:bodyPr>
          <a:lstStyle/>
          <a:p>
            <a:fld id="{00000000-1234-1234-1234-123412341234}" type="slidenum">
              <a:rPr lang="en-US" altLang="ja-JP" sz="840">
                <a:solidFill>
                  <a:schemeClr val="tx1"/>
                </a:solidFill>
                <a:latin typeface="Yu Gothic UI" panose="020B0500000000000000" pitchFamily="50" charset="-128"/>
                <a:ea typeface="Yu Gothic UI" panose="020B0500000000000000" pitchFamily="50" charset="-128"/>
              </a:rPr>
              <a:pPr/>
              <a:t>10</a:t>
            </a:fld>
            <a:endParaRPr sz="840" dirty="0">
              <a:solidFill>
                <a:schemeClr val="tx1"/>
              </a:solidFill>
              <a:latin typeface="Yu Gothic UI" panose="020B0500000000000000" pitchFamily="50" charset="-128"/>
              <a:ea typeface="Yu Gothic UI" panose="020B0500000000000000" pitchFamily="50" charset="-128"/>
            </a:endParaRPr>
          </a:p>
        </p:txBody>
      </p:sp>
      <p:sp>
        <p:nvSpPr>
          <p:cNvPr id="2" name="テキスト ボックス 1">
            <a:extLst>
              <a:ext uri="{FF2B5EF4-FFF2-40B4-BE49-F238E27FC236}">
                <a16:creationId xmlns:a16="http://schemas.microsoft.com/office/drawing/2014/main" id="{C3AA8AAD-7090-403A-8806-85FF990FCEDA}"/>
              </a:ext>
            </a:extLst>
          </p:cNvPr>
          <p:cNvSpPr txBox="1"/>
          <p:nvPr/>
        </p:nvSpPr>
        <p:spPr>
          <a:xfrm>
            <a:off x="7693946" y="2685173"/>
            <a:ext cx="1338828" cy="369332"/>
          </a:xfrm>
          <a:prstGeom prst="rect">
            <a:avLst/>
          </a:prstGeom>
          <a:noFill/>
        </p:spPr>
        <p:txBody>
          <a:bodyPr wrap="none" rtlCol="0">
            <a:spAutoFit/>
          </a:bodyPr>
          <a:lstStyle/>
          <a:p>
            <a:r>
              <a:rPr kumimoji="1" lang="ja-JP" altLang="en-US" dirty="0">
                <a:ea typeface="Yu Gothic UI" panose="020B0500000000000000" pitchFamily="50" charset="-128"/>
              </a:rPr>
              <a:t>成果報告会</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67"/>
        <p:cNvGrpSpPr/>
        <p:nvPr/>
      </p:nvGrpSpPr>
      <p:grpSpPr>
        <a:xfrm>
          <a:off x="0" y="0"/>
          <a:ext cx="0" cy="0"/>
          <a:chOff x="0" y="0"/>
          <a:chExt cx="0" cy="0"/>
        </a:xfrm>
      </p:grpSpPr>
      <p:sp>
        <p:nvSpPr>
          <p:cNvPr id="468" name="Google Shape;468;p10"/>
          <p:cNvSpPr txBox="1"/>
          <p:nvPr/>
        </p:nvSpPr>
        <p:spPr>
          <a:xfrm>
            <a:off x="225023" y="433110"/>
            <a:ext cx="8334035" cy="834437"/>
          </a:xfrm>
          <a:prstGeom prst="rect">
            <a:avLst/>
          </a:prstGeom>
          <a:noFill/>
          <a:ln>
            <a:noFill/>
          </a:ln>
        </p:spPr>
        <p:txBody>
          <a:bodyPr spcFirstLastPara="1" wrap="square" lIns="33231" tIns="33231" rIns="33231" bIns="33231" anchor="ctr" anchorCtr="0">
            <a:spAutoFit/>
          </a:bodyPr>
          <a:lstStyle/>
          <a:p>
            <a:r>
              <a:rPr lang="ja-JP" altLang="en-US" sz="1662" dirty="0" smtClean="0">
                <a:latin typeface="Yu Gothic UI" panose="020B0500000000000000" pitchFamily="50" charset="-128"/>
                <a:ea typeface="Yu Gothic UI" panose="020B0500000000000000" pitchFamily="50" charset="-128"/>
                <a:cs typeface="Meiryo"/>
                <a:sym typeface="Meiryo"/>
              </a:rPr>
              <a:t>提案</a:t>
            </a:r>
            <a:r>
              <a:rPr lang="ja-JP" altLang="en-US" sz="1662" dirty="0">
                <a:latin typeface="Yu Gothic UI" panose="020B0500000000000000" pitchFamily="50" charset="-128"/>
                <a:ea typeface="Yu Gothic UI" panose="020B0500000000000000" pitchFamily="50" charset="-128"/>
                <a:cs typeface="Meiryo"/>
                <a:sym typeface="Meiryo"/>
              </a:rPr>
              <a:t>事業</a:t>
            </a:r>
            <a:r>
              <a:rPr lang="ja-JP" altLang="en-US" sz="1662" dirty="0" smtClean="0">
                <a:latin typeface="Yu Gothic UI" panose="020B0500000000000000" pitchFamily="50" charset="-128"/>
                <a:ea typeface="Yu Gothic UI" panose="020B0500000000000000" pitchFamily="50" charset="-128"/>
                <a:cs typeface="Meiryo"/>
                <a:sym typeface="Meiryo"/>
              </a:rPr>
              <a:t>の</a:t>
            </a:r>
            <a:r>
              <a:rPr lang="ja-JP" altLang="en-US" sz="1662" dirty="0">
                <a:latin typeface="Yu Gothic UI" panose="020B0500000000000000" pitchFamily="50" charset="-128"/>
                <a:ea typeface="Yu Gothic UI" panose="020B0500000000000000" pitchFamily="50" charset="-128"/>
                <a:cs typeface="Meiryo"/>
                <a:sym typeface="Meiryo"/>
              </a:rPr>
              <a:t>詳細</a:t>
            </a:r>
            <a:r>
              <a:rPr lang="en-US" altLang="ja-JP" sz="1662" dirty="0">
                <a:latin typeface="Yu Gothic UI" panose="020B0500000000000000" pitchFamily="50" charset="-128"/>
                <a:ea typeface="Yu Gothic UI" panose="020B0500000000000000" pitchFamily="50" charset="-128"/>
                <a:cs typeface="Meiryo"/>
                <a:sym typeface="Meiryo"/>
              </a:rPr>
              <a:t>#</a:t>
            </a:r>
            <a:r>
              <a:rPr lang="en-US" altLang="ja-JP" sz="1662" dirty="0" smtClean="0">
                <a:latin typeface="Yu Gothic UI" panose="020B0500000000000000" pitchFamily="50" charset="-128"/>
                <a:ea typeface="Yu Gothic UI" panose="020B0500000000000000" pitchFamily="50" charset="-128"/>
                <a:cs typeface="Meiryo"/>
                <a:sym typeface="Meiryo"/>
              </a:rPr>
              <a:t>10</a:t>
            </a:r>
            <a:r>
              <a:rPr lang="ja-JP" altLang="en-US" sz="1662" dirty="0" smtClean="0">
                <a:latin typeface="Yu Gothic UI" panose="020B0500000000000000" pitchFamily="50" charset="-128"/>
                <a:ea typeface="Yu Gothic UI" panose="020B0500000000000000" pitchFamily="50" charset="-128"/>
                <a:cs typeface="Meiryo"/>
                <a:sym typeface="Meiryo"/>
              </a:rPr>
              <a:t>（事業</a:t>
            </a:r>
            <a:r>
              <a:rPr lang="ja-JP" altLang="en-US" sz="1662" dirty="0" smtClean="0">
                <a:solidFill>
                  <a:schemeClr val="dk1"/>
                </a:solidFill>
                <a:latin typeface="Yu Gothic UI" panose="020B0500000000000000" pitchFamily="50" charset="-128"/>
                <a:ea typeface="Yu Gothic UI" panose="020B0500000000000000" pitchFamily="50" charset="-128"/>
                <a:cs typeface="Meiryo"/>
                <a:sym typeface="Meiryo"/>
              </a:rPr>
              <a:t>実施</a:t>
            </a:r>
            <a:r>
              <a:rPr lang="ja-JP" altLang="en-US" sz="1662" dirty="0">
                <a:solidFill>
                  <a:schemeClr val="dk1"/>
                </a:solidFill>
                <a:latin typeface="Yu Gothic UI" panose="020B0500000000000000" pitchFamily="50" charset="-128"/>
                <a:ea typeface="Yu Gothic UI" panose="020B0500000000000000" pitchFamily="50" charset="-128"/>
                <a:cs typeface="Meiryo"/>
                <a:sym typeface="Meiryo"/>
              </a:rPr>
              <a:t>体制）</a:t>
            </a:r>
            <a:br>
              <a:rPr lang="ja-JP" altLang="en-US" sz="1662" dirty="0">
                <a:solidFill>
                  <a:schemeClr val="dk1"/>
                </a:solidFill>
                <a:latin typeface="Yu Gothic UI" panose="020B0500000000000000" pitchFamily="50" charset="-128"/>
                <a:ea typeface="Yu Gothic UI" panose="020B0500000000000000" pitchFamily="50" charset="-128"/>
                <a:cs typeface="Meiryo"/>
                <a:sym typeface="Meiryo"/>
              </a:rPr>
            </a:br>
            <a:r>
              <a:rPr lang="ja-JP" altLang="en-US" sz="1662" dirty="0">
                <a:solidFill>
                  <a:schemeClr val="dk1"/>
                </a:solidFill>
                <a:latin typeface="Yu Gothic UI" panose="020B0500000000000000" pitchFamily="50" charset="-128"/>
                <a:ea typeface="Yu Gothic UI" panose="020B0500000000000000" pitchFamily="50" charset="-128"/>
                <a:cs typeface="Meiryo"/>
                <a:sym typeface="Meiryo"/>
              </a:rPr>
              <a:t>代表企業と構成員のそれぞれの実施体制と役割についてご記入ください（構成員未定の場合には、今後構成員と想定している企業・団体へ期待する役割をご記入ください）。</a:t>
            </a:r>
            <a:r>
              <a:rPr lang="en-US" altLang="ja-JP" sz="1662" dirty="0">
                <a:solidFill>
                  <a:srgbClr val="FF0000"/>
                </a:solidFill>
                <a:latin typeface="Yu Gothic UI" panose="020B0500000000000000" pitchFamily="50" charset="-128"/>
                <a:ea typeface="Yu Gothic UI" panose="020B0500000000000000" pitchFamily="50" charset="-128"/>
                <a:cs typeface="Meiryo"/>
                <a:sym typeface="Meiryo"/>
              </a:rPr>
              <a:t>【1</a:t>
            </a:r>
            <a:r>
              <a:rPr lang="ja-JP" altLang="en-US" sz="1662" dirty="0">
                <a:solidFill>
                  <a:srgbClr val="FF0000"/>
                </a:solidFill>
                <a:latin typeface="Yu Gothic UI" panose="020B0500000000000000" pitchFamily="50" charset="-128"/>
                <a:ea typeface="Yu Gothic UI" panose="020B0500000000000000" pitchFamily="50" charset="-128"/>
                <a:cs typeface="Meiryo"/>
                <a:sym typeface="Meiryo"/>
              </a:rPr>
              <a:t>枚</a:t>
            </a:r>
            <a:r>
              <a:rPr lang="en-US" altLang="ja-JP" sz="1662" dirty="0">
                <a:solidFill>
                  <a:srgbClr val="FF0000"/>
                </a:solidFill>
                <a:latin typeface="Yu Gothic UI" panose="020B0500000000000000" pitchFamily="50" charset="-128"/>
                <a:ea typeface="Yu Gothic UI" panose="020B0500000000000000" pitchFamily="50" charset="-128"/>
                <a:cs typeface="Meiryo"/>
                <a:sym typeface="Meiryo"/>
              </a:rPr>
              <a:t>】</a:t>
            </a:r>
            <a:endParaRPr sz="1662" dirty="0">
              <a:solidFill>
                <a:schemeClr val="dk1"/>
              </a:solidFill>
              <a:latin typeface="Yu Gothic UI" panose="020B0500000000000000" pitchFamily="50" charset="-128"/>
              <a:ea typeface="Yu Gothic UI" panose="020B0500000000000000" pitchFamily="50" charset="-128"/>
              <a:sym typeface="Arial"/>
            </a:endParaRPr>
          </a:p>
        </p:txBody>
      </p:sp>
      <p:graphicFrame>
        <p:nvGraphicFramePr>
          <p:cNvPr id="471" name="Google Shape;471;p10"/>
          <p:cNvGraphicFramePr/>
          <p:nvPr>
            <p:extLst>
              <p:ext uri="{D42A27DB-BD31-4B8C-83A1-F6EECF244321}">
                <p14:modId xmlns:p14="http://schemas.microsoft.com/office/powerpoint/2010/main" val="65805145"/>
              </p:ext>
            </p:extLst>
          </p:nvPr>
        </p:nvGraphicFramePr>
        <p:xfrm>
          <a:off x="3988020" y="2241659"/>
          <a:ext cx="1242138" cy="518676"/>
        </p:xfrm>
        <a:graphic>
          <a:graphicData uri="http://schemas.openxmlformats.org/drawingml/2006/table">
            <a:tbl>
              <a:tblPr firstRow="1" bandRow="1">
                <a:noFill/>
              </a:tblPr>
              <a:tblGrid>
                <a:gridCol w="1242138">
                  <a:extLst>
                    <a:ext uri="{9D8B030D-6E8A-4147-A177-3AD203B41FA5}">
                      <a16:colId xmlns:a16="http://schemas.microsoft.com/office/drawing/2014/main" val="20000"/>
                    </a:ext>
                  </a:extLst>
                </a:gridCol>
              </a:tblGrid>
              <a:tr h="183554">
                <a:tc>
                  <a:txBody>
                    <a:bodyPr/>
                    <a:lstStyle/>
                    <a:p>
                      <a:pPr marL="0" marR="0" lvl="0" indent="0" algn="ctr" rtl="0">
                        <a:lnSpc>
                          <a:spcPct val="110000"/>
                        </a:lnSpc>
                        <a:spcBef>
                          <a:spcPts val="0"/>
                        </a:spcBef>
                        <a:spcAft>
                          <a:spcPts val="0"/>
                        </a:spcAft>
                        <a:buNone/>
                      </a:pPr>
                      <a:r>
                        <a:rPr lang="ja-JP" sz="700" b="0" dirty="0">
                          <a:solidFill>
                            <a:schemeClr val="lt1"/>
                          </a:solidFill>
                          <a:latin typeface="Yu Gothic UI" panose="020B0500000000000000" pitchFamily="50" charset="-128"/>
                          <a:ea typeface="Yu Gothic UI" panose="020B0500000000000000" pitchFamily="50" charset="-128"/>
                        </a:rPr>
                        <a:t>案件責任者</a:t>
                      </a:r>
                      <a:endParaRPr sz="1700" dirty="0">
                        <a:latin typeface="Yu Gothic UI" panose="020B0500000000000000" pitchFamily="50" charset="-128"/>
                        <a:ea typeface="Yu Gothic UI" panose="020B0500000000000000" pitchFamily="50" charset="-128"/>
                      </a:endParaRPr>
                    </a:p>
                  </a:txBody>
                  <a:tcPr marL="68585" marR="68585" marT="34292" marB="34292" anchor="ctr">
                    <a:lnL w="12700" cap="flat" cmpd="sng">
                      <a:solidFill>
                        <a:schemeClr val="dk2"/>
                      </a:solidFill>
                      <a:prstDash val="solid"/>
                      <a:round/>
                      <a:headEnd type="none" w="sm" len="sm"/>
                      <a:tailEnd type="none" w="sm" len="sm"/>
                    </a:lnL>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chemeClr val="dk2"/>
                    </a:solidFill>
                  </a:tcPr>
                </a:tc>
                <a:extLst>
                  <a:ext uri="{0D108BD9-81ED-4DB2-BD59-A6C34878D82A}">
                    <a16:rowId xmlns:a16="http://schemas.microsoft.com/office/drawing/2014/main" val="10000"/>
                  </a:ext>
                </a:extLst>
              </a:tr>
              <a:tr h="331241">
                <a:tc>
                  <a:txBody>
                    <a:bodyPr/>
                    <a:lstStyle/>
                    <a:p>
                      <a:pPr marL="0" marR="0" lvl="0" indent="0" algn="ctr" rtl="0">
                        <a:lnSpc>
                          <a:spcPct val="110000"/>
                        </a:lnSpc>
                        <a:spcBef>
                          <a:spcPts val="0"/>
                        </a:spcBef>
                        <a:spcAft>
                          <a:spcPts val="0"/>
                        </a:spcAft>
                        <a:buNone/>
                      </a:pPr>
                      <a:r>
                        <a:rPr lang="ja-JP" altLang="en-US" sz="600" dirty="0">
                          <a:solidFill>
                            <a:schemeClr val="dk1"/>
                          </a:solidFill>
                          <a:latin typeface="Yu Gothic UI" panose="020B0500000000000000" pitchFamily="50" charset="-128"/>
                          <a:ea typeface="Yu Gothic UI" panose="020B0500000000000000" pitchFamily="50" charset="-128"/>
                        </a:rPr>
                        <a:t>〇〇担当</a:t>
                      </a:r>
                      <a:r>
                        <a:rPr lang="ja-JP" sz="600" dirty="0">
                          <a:solidFill>
                            <a:schemeClr val="dk1"/>
                          </a:solidFill>
                          <a:latin typeface="Yu Gothic UI" panose="020B0500000000000000" pitchFamily="50" charset="-128"/>
                          <a:ea typeface="Yu Gothic UI" panose="020B0500000000000000" pitchFamily="50" charset="-128"/>
                        </a:rPr>
                        <a:t>取締役</a:t>
                      </a:r>
                      <a:endParaRPr sz="600" dirty="0">
                        <a:solidFill>
                          <a:schemeClr val="dk1"/>
                        </a:solidFill>
                        <a:latin typeface="Yu Gothic UI" panose="020B0500000000000000" pitchFamily="50" charset="-128"/>
                        <a:ea typeface="Yu Gothic UI" panose="020B0500000000000000" pitchFamily="50" charset="-128"/>
                      </a:endParaRPr>
                    </a:p>
                    <a:p>
                      <a:pPr marL="0" marR="0" lvl="0" indent="0" algn="ctr" rtl="0">
                        <a:lnSpc>
                          <a:spcPct val="110000"/>
                        </a:lnSpc>
                        <a:spcBef>
                          <a:spcPts val="100"/>
                        </a:spcBef>
                        <a:spcAft>
                          <a:spcPts val="0"/>
                        </a:spcAft>
                        <a:buNone/>
                      </a:pPr>
                      <a:r>
                        <a:rPr lang="ja-JP" sz="900" dirty="0">
                          <a:solidFill>
                            <a:schemeClr val="dk1"/>
                          </a:solidFill>
                          <a:latin typeface="Yu Gothic UI" panose="020B0500000000000000" pitchFamily="50" charset="-128"/>
                          <a:ea typeface="Yu Gothic UI" panose="020B0500000000000000" pitchFamily="50" charset="-128"/>
                        </a:rPr>
                        <a:t>○○○　〇〇</a:t>
                      </a:r>
                      <a:endParaRPr sz="1700" dirty="0">
                        <a:latin typeface="Yu Gothic UI" panose="020B0500000000000000" pitchFamily="50" charset="-128"/>
                        <a:ea typeface="Yu Gothic UI" panose="020B0500000000000000" pitchFamily="50" charset="-128"/>
                      </a:endParaRPr>
                    </a:p>
                  </a:txBody>
                  <a:tcPr marL="68585" marR="68585" marT="34292" marB="34292" anchor="ctr">
                    <a:lnL w="12700" cap="flat" cmpd="sng">
                      <a:solidFill>
                        <a:schemeClr val="dk2"/>
                      </a:solidFill>
                      <a:prstDash val="solid"/>
                      <a:round/>
                      <a:headEnd type="none" w="sm" len="sm"/>
                      <a:tailEnd type="none" w="sm" len="sm"/>
                    </a:lnL>
                    <a:lnR w="12700" cap="flat" cmpd="sng">
                      <a:solidFill>
                        <a:schemeClr val="dk2"/>
                      </a:solidFill>
                      <a:prstDash val="solid"/>
                      <a:round/>
                      <a:headEnd type="none" w="sm" len="sm"/>
                      <a:tailEnd type="none" w="sm" len="sm"/>
                    </a:lnR>
                    <a:lnT w="12700" cap="flat" cmpd="sng">
                      <a:solidFill>
                        <a:schemeClr val="dk2"/>
                      </a:solidFill>
                      <a:prstDash val="solid"/>
                      <a:round/>
                      <a:headEnd type="none" w="sm" len="sm"/>
                      <a:tailEnd type="none" w="sm" len="sm"/>
                    </a:lnT>
                    <a:lnB w="12700" cap="flat" cmpd="sng">
                      <a:solidFill>
                        <a:schemeClr val="dk2"/>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bl>
          </a:graphicData>
        </a:graphic>
      </p:graphicFrame>
      <p:graphicFrame>
        <p:nvGraphicFramePr>
          <p:cNvPr id="476" name="Google Shape;476;p10"/>
          <p:cNvGraphicFramePr/>
          <p:nvPr>
            <p:extLst>
              <p:ext uri="{D42A27DB-BD31-4B8C-83A1-F6EECF244321}">
                <p14:modId xmlns:p14="http://schemas.microsoft.com/office/powerpoint/2010/main" val="350189870"/>
              </p:ext>
            </p:extLst>
          </p:nvPr>
        </p:nvGraphicFramePr>
        <p:xfrm>
          <a:off x="1579146" y="3326941"/>
          <a:ext cx="1242138" cy="518676"/>
        </p:xfrm>
        <a:graphic>
          <a:graphicData uri="http://schemas.openxmlformats.org/drawingml/2006/table">
            <a:tbl>
              <a:tblPr firstRow="1" bandRow="1">
                <a:noFill/>
              </a:tblPr>
              <a:tblGrid>
                <a:gridCol w="1242138">
                  <a:extLst>
                    <a:ext uri="{9D8B030D-6E8A-4147-A177-3AD203B41FA5}">
                      <a16:colId xmlns:a16="http://schemas.microsoft.com/office/drawing/2014/main" val="20000"/>
                    </a:ext>
                  </a:extLst>
                </a:gridCol>
              </a:tblGrid>
              <a:tr h="183554">
                <a:tc>
                  <a:txBody>
                    <a:bodyPr/>
                    <a:lstStyle/>
                    <a:p>
                      <a:pPr marL="0" marR="0" lvl="0" indent="0" algn="ctr" rtl="0">
                        <a:lnSpc>
                          <a:spcPct val="110000"/>
                        </a:lnSpc>
                        <a:spcBef>
                          <a:spcPts val="0"/>
                        </a:spcBef>
                        <a:spcAft>
                          <a:spcPts val="0"/>
                        </a:spcAft>
                        <a:buNone/>
                      </a:pPr>
                      <a:r>
                        <a:rPr lang="ja-JP" sz="700" b="0" dirty="0">
                          <a:solidFill>
                            <a:schemeClr val="lt1"/>
                          </a:solidFill>
                          <a:latin typeface="Yu Gothic UI" panose="020B0500000000000000" pitchFamily="50" charset="-128"/>
                          <a:ea typeface="Yu Gothic UI" panose="020B0500000000000000" pitchFamily="50" charset="-128"/>
                        </a:rPr>
                        <a:t>デザイン担当者</a:t>
                      </a:r>
                      <a:endParaRPr sz="1700" dirty="0">
                        <a:latin typeface="Yu Gothic UI" panose="020B0500000000000000" pitchFamily="50" charset="-128"/>
                        <a:ea typeface="Yu Gothic UI" panose="020B0500000000000000" pitchFamily="50" charset="-128"/>
                      </a:endParaRPr>
                    </a:p>
                  </a:txBody>
                  <a:tcPr marL="68585" marR="68585" marT="34292" marB="34292"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7F7F7F"/>
                    </a:solidFill>
                  </a:tcPr>
                </a:tc>
                <a:extLst>
                  <a:ext uri="{0D108BD9-81ED-4DB2-BD59-A6C34878D82A}">
                    <a16:rowId xmlns:a16="http://schemas.microsoft.com/office/drawing/2014/main" val="10000"/>
                  </a:ext>
                </a:extLst>
              </a:tr>
              <a:tr h="331241">
                <a:tc>
                  <a:txBody>
                    <a:bodyPr/>
                    <a:lstStyle/>
                    <a:p>
                      <a:pPr marL="0" marR="0" lvl="0" indent="0" algn="ctr" rtl="0">
                        <a:lnSpc>
                          <a:spcPct val="110000"/>
                        </a:lnSpc>
                        <a:spcBef>
                          <a:spcPts val="0"/>
                        </a:spcBef>
                        <a:spcAft>
                          <a:spcPts val="0"/>
                        </a:spcAft>
                        <a:buNone/>
                      </a:pPr>
                      <a:r>
                        <a:rPr lang="ja-JP" sz="600" dirty="0">
                          <a:solidFill>
                            <a:schemeClr val="dk1"/>
                          </a:solidFill>
                          <a:latin typeface="Yu Gothic UI" panose="020B0500000000000000" pitchFamily="50" charset="-128"/>
                          <a:ea typeface="Yu Gothic UI" panose="020B0500000000000000" pitchFamily="50" charset="-128"/>
                        </a:rPr>
                        <a:t>デザイン部</a:t>
                      </a:r>
                      <a:r>
                        <a:rPr lang="ja-JP" altLang="en-US" sz="600" dirty="0">
                          <a:solidFill>
                            <a:schemeClr val="dk1"/>
                          </a:solidFill>
                          <a:latin typeface="Yu Gothic UI" panose="020B0500000000000000" pitchFamily="50" charset="-128"/>
                          <a:ea typeface="Yu Gothic UI" panose="020B0500000000000000" pitchFamily="50" charset="-128"/>
                        </a:rPr>
                        <a:t>　〇〇課　課長</a:t>
                      </a:r>
                      <a:endParaRPr sz="600" dirty="0">
                        <a:solidFill>
                          <a:schemeClr val="dk1"/>
                        </a:solidFill>
                        <a:latin typeface="Yu Gothic UI" panose="020B0500000000000000" pitchFamily="50" charset="-128"/>
                        <a:ea typeface="Yu Gothic UI" panose="020B0500000000000000" pitchFamily="50" charset="-128"/>
                      </a:endParaRPr>
                    </a:p>
                    <a:p>
                      <a:pPr marL="0" marR="0" lvl="0" indent="0" algn="ctr" rtl="0">
                        <a:lnSpc>
                          <a:spcPct val="110000"/>
                        </a:lnSpc>
                        <a:spcBef>
                          <a:spcPts val="100"/>
                        </a:spcBef>
                        <a:spcAft>
                          <a:spcPts val="0"/>
                        </a:spcAft>
                        <a:buNone/>
                      </a:pPr>
                      <a:r>
                        <a:rPr lang="ja-JP" sz="900" dirty="0">
                          <a:solidFill>
                            <a:schemeClr val="dk1"/>
                          </a:solidFill>
                          <a:latin typeface="Yu Gothic UI" panose="020B0500000000000000" pitchFamily="50" charset="-128"/>
                          <a:ea typeface="Yu Gothic UI" panose="020B0500000000000000" pitchFamily="50" charset="-128"/>
                        </a:rPr>
                        <a:t>○○　〇〇</a:t>
                      </a:r>
                      <a:endParaRPr sz="1700" dirty="0">
                        <a:latin typeface="Yu Gothic UI" panose="020B0500000000000000" pitchFamily="50" charset="-128"/>
                        <a:ea typeface="Yu Gothic UI" panose="020B0500000000000000" pitchFamily="50" charset="-128"/>
                      </a:endParaRPr>
                    </a:p>
                  </a:txBody>
                  <a:tcPr marL="68585" marR="68585" marT="34292" marB="34292"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bl>
          </a:graphicData>
        </a:graphic>
      </p:graphicFrame>
      <p:cxnSp>
        <p:nvCxnSpPr>
          <p:cNvPr id="478" name="Google Shape;478;p10"/>
          <p:cNvCxnSpPr>
            <a:cxnSpLocks/>
            <a:stCxn id="471" idx="2"/>
            <a:endCxn id="476" idx="0"/>
          </p:cNvCxnSpPr>
          <p:nvPr/>
        </p:nvCxnSpPr>
        <p:spPr>
          <a:xfrm rot="5400000">
            <a:off x="3121349" y="1839201"/>
            <a:ext cx="566606" cy="2408874"/>
          </a:xfrm>
          <a:prstGeom prst="bentConnector3">
            <a:avLst>
              <a:gd name="adj1" fmla="val 50000"/>
            </a:avLst>
          </a:prstGeom>
          <a:noFill/>
          <a:ln w="9525" cap="flat" cmpd="sng">
            <a:solidFill>
              <a:srgbClr val="7F7F7F"/>
            </a:solidFill>
            <a:prstDash val="solid"/>
            <a:round/>
            <a:headEnd type="none" w="sm" len="sm"/>
            <a:tailEnd type="none" w="sm" len="sm"/>
          </a:ln>
        </p:spPr>
      </p:cxnSp>
      <p:graphicFrame>
        <p:nvGraphicFramePr>
          <p:cNvPr id="482" name="Google Shape;482;p10"/>
          <p:cNvGraphicFramePr/>
          <p:nvPr>
            <p:extLst>
              <p:ext uri="{D42A27DB-BD31-4B8C-83A1-F6EECF244321}">
                <p14:modId xmlns:p14="http://schemas.microsoft.com/office/powerpoint/2010/main" val="4036387847"/>
              </p:ext>
            </p:extLst>
          </p:nvPr>
        </p:nvGraphicFramePr>
        <p:xfrm>
          <a:off x="3985770" y="3373784"/>
          <a:ext cx="1242138" cy="518676"/>
        </p:xfrm>
        <a:graphic>
          <a:graphicData uri="http://schemas.openxmlformats.org/drawingml/2006/table">
            <a:tbl>
              <a:tblPr firstRow="1" bandRow="1">
                <a:noFill/>
              </a:tblPr>
              <a:tblGrid>
                <a:gridCol w="1242138">
                  <a:extLst>
                    <a:ext uri="{9D8B030D-6E8A-4147-A177-3AD203B41FA5}">
                      <a16:colId xmlns:a16="http://schemas.microsoft.com/office/drawing/2014/main" val="20000"/>
                    </a:ext>
                  </a:extLst>
                </a:gridCol>
              </a:tblGrid>
              <a:tr h="183554">
                <a:tc>
                  <a:txBody>
                    <a:bodyPr/>
                    <a:lstStyle/>
                    <a:p>
                      <a:pPr marL="0" marR="0" lvl="0" indent="0" algn="ctr" rtl="0">
                        <a:lnSpc>
                          <a:spcPct val="110000"/>
                        </a:lnSpc>
                        <a:spcBef>
                          <a:spcPts val="0"/>
                        </a:spcBef>
                        <a:spcAft>
                          <a:spcPts val="0"/>
                        </a:spcAft>
                        <a:buNone/>
                      </a:pPr>
                      <a:r>
                        <a:rPr lang="ja-JP" sz="700" b="0" dirty="0">
                          <a:solidFill>
                            <a:schemeClr val="lt1"/>
                          </a:solidFill>
                          <a:latin typeface="Yu Gothic UI" panose="020B0500000000000000" pitchFamily="50" charset="-128"/>
                          <a:ea typeface="Yu Gothic UI" panose="020B0500000000000000" pitchFamily="50" charset="-128"/>
                        </a:rPr>
                        <a:t>開発</a:t>
                      </a:r>
                      <a:r>
                        <a:rPr lang="ja-JP" altLang="en-US" sz="700" b="0" dirty="0">
                          <a:solidFill>
                            <a:schemeClr val="lt1"/>
                          </a:solidFill>
                          <a:latin typeface="Yu Gothic UI" panose="020B0500000000000000" pitchFamily="50" charset="-128"/>
                          <a:ea typeface="Yu Gothic UI" panose="020B0500000000000000" pitchFamily="50" charset="-128"/>
                        </a:rPr>
                        <a:t>担当</a:t>
                      </a:r>
                      <a:r>
                        <a:rPr lang="ja-JP" sz="700" b="0" dirty="0">
                          <a:solidFill>
                            <a:schemeClr val="lt1"/>
                          </a:solidFill>
                          <a:latin typeface="Yu Gothic UI" panose="020B0500000000000000" pitchFamily="50" charset="-128"/>
                          <a:ea typeface="Yu Gothic UI" panose="020B0500000000000000" pitchFamily="50" charset="-128"/>
                        </a:rPr>
                        <a:t>者</a:t>
                      </a:r>
                      <a:endParaRPr sz="1700" dirty="0">
                        <a:latin typeface="Yu Gothic UI" panose="020B0500000000000000" pitchFamily="50" charset="-128"/>
                        <a:ea typeface="Yu Gothic UI" panose="020B0500000000000000" pitchFamily="50" charset="-128"/>
                      </a:endParaRPr>
                    </a:p>
                  </a:txBody>
                  <a:tcPr marL="68585" marR="68585" marT="34292" marB="34292"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50000"/>
                      </a:schemeClr>
                    </a:solidFill>
                  </a:tcPr>
                </a:tc>
                <a:extLst>
                  <a:ext uri="{0D108BD9-81ED-4DB2-BD59-A6C34878D82A}">
                    <a16:rowId xmlns:a16="http://schemas.microsoft.com/office/drawing/2014/main" val="10000"/>
                  </a:ext>
                </a:extLst>
              </a:tr>
              <a:tr h="331241">
                <a:tc>
                  <a:txBody>
                    <a:bodyPr/>
                    <a:lstStyle/>
                    <a:p>
                      <a:pPr marL="0" marR="0" lvl="0" indent="0" algn="ctr" rtl="0">
                        <a:lnSpc>
                          <a:spcPct val="110000"/>
                        </a:lnSpc>
                        <a:spcBef>
                          <a:spcPts val="0"/>
                        </a:spcBef>
                        <a:spcAft>
                          <a:spcPts val="0"/>
                        </a:spcAft>
                        <a:buNone/>
                      </a:pPr>
                      <a:r>
                        <a:rPr lang="ja-JP" sz="600" dirty="0">
                          <a:solidFill>
                            <a:schemeClr val="dk1"/>
                          </a:solidFill>
                          <a:latin typeface="Yu Gothic UI" panose="020B0500000000000000" pitchFamily="50" charset="-128"/>
                          <a:ea typeface="Yu Gothic UI" panose="020B0500000000000000" pitchFamily="50" charset="-128"/>
                        </a:rPr>
                        <a:t>開発部 </a:t>
                      </a:r>
                      <a:r>
                        <a:rPr lang="ja-JP" altLang="en-US" sz="600" dirty="0">
                          <a:solidFill>
                            <a:schemeClr val="dk1"/>
                          </a:solidFill>
                          <a:latin typeface="Yu Gothic UI" panose="020B0500000000000000" pitchFamily="50" charset="-128"/>
                          <a:ea typeface="Yu Gothic UI" panose="020B0500000000000000" pitchFamily="50" charset="-128"/>
                        </a:rPr>
                        <a:t>〇〇課　課長</a:t>
                      </a:r>
                      <a:endParaRPr sz="600" dirty="0">
                        <a:solidFill>
                          <a:schemeClr val="dk1"/>
                        </a:solidFill>
                        <a:latin typeface="Yu Gothic UI" panose="020B0500000000000000" pitchFamily="50" charset="-128"/>
                        <a:ea typeface="Yu Gothic UI" panose="020B0500000000000000" pitchFamily="50" charset="-128"/>
                      </a:endParaRPr>
                    </a:p>
                    <a:p>
                      <a:pPr marL="0" marR="0" lvl="0" indent="0" algn="ctr" rtl="0">
                        <a:lnSpc>
                          <a:spcPct val="110000"/>
                        </a:lnSpc>
                        <a:spcBef>
                          <a:spcPts val="100"/>
                        </a:spcBef>
                        <a:spcAft>
                          <a:spcPts val="0"/>
                        </a:spcAft>
                        <a:buNone/>
                      </a:pPr>
                      <a:r>
                        <a:rPr lang="ja-JP" sz="900" dirty="0">
                          <a:solidFill>
                            <a:schemeClr val="dk1"/>
                          </a:solidFill>
                          <a:latin typeface="Yu Gothic UI" panose="020B0500000000000000" pitchFamily="50" charset="-128"/>
                          <a:ea typeface="Yu Gothic UI" panose="020B0500000000000000" pitchFamily="50" charset="-128"/>
                        </a:rPr>
                        <a:t>○○　〇〇</a:t>
                      </a:r>
                      <a:endParaRPr sz="1700" dirty="0">
                        <a:latin typeface="Yu Gothic UI" panose="020B0500000000000000" pitchFamily="50" charset="-128"/>
                        <a:ea typeface="Yu Gothic UI" panose="020B0500000000000000" pitchFamily="50" charset="-128"/>
                      </a:endParaRPr>
                    </a:p>
                  </a:txBody>
                  <a:tcPr marL="68585" marR="68585" marT="34292" marB="34292"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lt1"/>
                    </a:solidFill>
                  </a:tcPr>
                </a:tc>
                <a:extLst>
                  <a:ext uri="{0D108BD9-81ED-4DB2-BD59-A6C34878D82A}">
                    <a16:rowId xmlns:a16="http://schemas.microsoft.com/office/drawing/2014/main" val="10001"/>
                  </a:ext>
                </a:extLst>
              </a:tr>
            </a:tbl>
          </a:graphicData>
        </a:graphic>
      </p:graphicFrame>
      <p:cxnSp>
        <p:nvCxnSpPr>
          <p:cNvPr id="497" name="Google Shape;497;p10"/>
          <p:cNvCxnSpPr>
            <a:cxnSpLocks/>
            <a:stCxn id="471" idx="2"/>
            <a:endCxn id="482" idx="0"/>
          </p:cNvCxnSpPr>
          <p:nvPr/>
        </p:nvCxnSpPr>
        <p:spPr>
          <a:xfrm flipH="1">
            <a:off x="4606839" y="2760335"/>
            <a:ext cx="2250" cy="613449"/>
          </a:xfrm>
          <a:prstGeom prst="straightConnector1">
            <a:avLst/>
          </a:prstGeom>
          <a:noFill/>
          <a:ln w="9525" cap="flat" cmpd="sng">
            <a:solidFill>
              <a:srgbClr val="7F7F7F"/>
            </a:solidFill>
            <a:prstDash val="solid"/>
            <a:round/>
            <a:headEnd type="none" w="sm" len="sm"/>
            <a:tailEnd type="none" w="sm" len="sm"/>
          </a:ln>
        </p:spPr>
      </p:cxnSp>
      <p:graphicFrame>
        <p:nvGraphicFramePr>
          <p:cNvPr id="500" name="Google Shape;500;p10"/>
          <p:cNvGraphicFramePr/>
          <p:nvPr>
            <p:extLst>
              <p:ext uri="{D42A27DB-BD31-4B8C-83A1-F6EECF244321}">
                <p14:modId xmlns:p14="http://schemas.microsoft.com/office/powerpoint/2010/main" val="1970078136"/>
              </p:ext>
            </p:extLst>
          </p:nvPr>
        </p:nvGraphicFramePr>
        <p:xfrm>
          <a:off x="6247113" y="3347073"/>
          <a:ext cx="1242138" cy="518676"/>
        </p:xfrm>
        <a:graphic>
          <a:graphicData uri="http://schemas.openxmlformats.org/drawingml/2006/table">
            <a:tbl>
              <a:tblPr firstRow="1" bandRow="1">
                <a:noFill/>
              </a:tblPr>
              <a:tblGrid>
                <a:gridCol w="1242138">
                  <a:extLst>
                    <a:ext uri="{9D8B030D-6E8A-4147-A177-3AD203B41FA5}">
                      <a16:colId xmlns:a16="http://schemas.microsoft.com/office/drawing/2014/main" val="20000"/>
                    </a:ext>
                  </a:extLst>
                </a:gridCol>
              </a:tblGrid>
              <a:tr h="183554">
                <a:tc>
                  <a:txBody>
                    <a:bodyPr/>
                    <a:lstStyle/>
                    <a:p>
                      <a:pPr marL="0" marR="0" lvl="0" indent="0" algn="ctr" rtl="0">
                        <a:lnSpc>
                          <a:spcPct val="110000"/>
                        </a:lnSpc>
                        <a:spcBef>
                          <a:spcPts val="0"/>
                        </a:spcBef>
                        <a:spcAft>
                          <a:spcPts val="0"/>
                        </a:spcAft>
                        <a:buNone/>
                      </a:pPr>
                      <a:r>
                        <a:rPr lang="ja-JP" sz="700" b="0" dirty="0">
                          <a:solidFill>
                            <a:schemeClr val="lt1"/>
                          </a:solidFill>
                          <a:latin typeface="Yu Gothic UI" panose="020B0500000000000000" pitchFamily="50" charset="-128"/>
                          <a:ea typeface="Yu Gothic UI" panose="020B0500000000000000" pitchFamily="50" charset="-128"/>
                        </a:rPr>
                        <a:t>営業</a:t>
                      </a:r>
                      <a:r>
                        <a:rPr lang="ja-JP" altLang="en-US" sz="700" b="0" dirty="0">
                          <a:solidFill>
                            <a:schemeClr val="lt1"/>
                          </a:solidFill>
                          <a:latin typeface="Yu Gothic UI" panose="020B0500000000000000" pitchFamily="50" charset="-128"/>
                          <a:ea typeface="Yu Gothic UI" panose="020B0500000000000000" pitchFamily="50" charset="-128"/>
                        </a:rPr>
                        <a:t>担当</a:t>
                      </a:r>
                      <a:r>
                        <a:rPr lang="ja-JP" sz="700" b="0" dirty="0">
                          <a:solidFill>
                            <a:schemeClr val="lt1"/>
                          </a:solidFill>
                          <a:latin typeface="Yu Gothic UI" panose="020B0500000000000000" pitchFamily="50" charset="-128"/>
                          <a:ea typeface="Yu Gothic UI" panose="020B0500000000000000" pitchFamily="50" charset="-128"/>
                        </a:rPr>
                        <a:t>者</a:t>
                      </a:r>
                      <a:endParaRPr sz="1700" dirty="0">
                        <a:latin typeface="Yu Gothic UI" panose="020B0500000000000000" pitchFamily="50" charset="-128"/>
                        <a:ea typeface="Yu Gothic UI" panose="020B0500000000000000" pitchFamily="50" charset="-128"/>
                      </a:endParaRPr>
                    </a:p>
                  </a:txBody>
                  <a:tcPr marL="68585" marR="68585" marT="34292" marB="34292"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solidFill>
                        <a:schemeClr val="accent1"/>
                      </a:solidFill>
                      <a:prstDash val="solid"/>
                      <a:round/>
                      <a:headEnd type="none" w="sm" len="sm"/>
                      <a:tailEnd type="none" w="sm" len="sm"/>
                    </a:lnB>
                    <a:solidFill>
                      <a:schemeClr val="bg1">
                        <a:lumMod val="50000"/>
                      </a:schemeClr>
                    </a:solidFill>
                  </a:tcPr>
                </a:tc>
                <a:extLst>
                  <a:ext uri="{0D108BD9-81ED-4DB2-BD59-A6C34878D82A}">
                    <a16:rowId xmlns:a16="http://schemas.microsoft.com/office/drawing/2014/main" val="10000"/>
                  </a:ext>
                </a:extLst>
              </a:tr>
              <a:tr h="331241">
                <a:tc>
                  <a:txBody>
                    <a:bodyPr/>
                    <a:lstStyle/>
                    <a:p>
                      <a:pPr marL="0" marR="0" lvl="0" indent="0" algn="ctr" rtl="0">
                        <a:lnSpc>
                          <a:spcPct val="110000"/>
                        </a:lnSpc>
                        <a:spcBef>
                          <a:spcPts val="0"/>
                        </a:spcBef>
                        <a:spcAft>
                          <a:spcPts val="0"/>
                        </a:spcAft>
                        <a:buNone/>
                      </a:pPr>
                      <a:r>
                        <a:rPr lang="ja-JP" altLang="en-US" sz="600" dirty="0">
                          <a:solidFill>
                            <a:schemeClr val="dk1"/>
                          </a:solidFill>
                          <a:latin typeface="Yu Gothic UI" panose="020B0500000000000000" pitchFamily="50" charset="-128"/>
                          <a:ea typeface="Yu Gothic UI" panose="020B0500000000000000" pitchFamily="50" charset="-128"/>
                        </a:rPr>
                        <a:t>営業</a:t>
                      </a:r>
                      <a:r>
                        <a:rPr lang="ja-JP" sz="600" dirty="0">
                          <a:solidFill>
                            <a:schemeClr val="dk1"/>
                          </a:solidFill>
                          <a:latin typeface="Yu Gothic UI" panose="020B0500000000000000" pitchFamily="50" charset="-128"/>
                          <a:ea typeface="Yu Gothic UI" panose="020B0500000000000000" pitchFamily="50" charset="-128"/>
                        </a:rPr>
                        <a:t>部</a:t>
                      </a:r>
                      <a:r>
                        <a:rPr lang="ja-JP" altLang="en-US" sz="600" dirty="0">
                          <a:solidFill>
                            <a:schemeClr val="dk1"/>
                          </a:solidFill>
                          <a:latin typeface="Yu Gothic UI" panose="020B0500000000000000" pitchFamily="50" charset="-128"/>
                          <a:ea typeface="Yu Gothic UI" panose="020B0500000000000000" pitchFamily="50" charset="-128"/>
                        </a:rPr>
                        <a:t>　〇〇課　課長</a:t>
                      </a:r>
                      <a:endParaRPr sz="600" dirty="0">
                        <a:solidFill>
                          <a:schemeClr val="dk1"/>
                        </a:solidFill>
                        <a:latin typeface="Yu Gothic UI" panose="020B0500000000000000" pitchFamily="50" charset="-128"/>
                        <a:ea typeface="Yu Gothic UI" panose="020B0500000000000000" pitchFamily="50" charset="-128"/>
                      </a:endParaRPr>
                    </a:p>
                    <a:p>
                      <a:pPr marL="0" marR="0" lvl="0" indent="0" algn="ctr" rtl="0">
                        <a:lnSpc>
                          <a:spcPct val="110000"/>
                        </a:lnSpc>
                        <a:spcBef>
                          <a:spcPts val="100"/>
                        </a:spcBef>
                        <a:spcAft>
                          <a:spcPts val="0"/>
                        </a:spcAft>
                        <a:buNone/>
                      </a:pPr>
                      <a:r>
                        <a:rPr lang="ja-JP" sz="900" dirty="0">
                          <a:solidFill>
                            <a:schemeClr val="dk1"/>
                          </a:solidFill>
                          <a:latin typeface="Yu Gothic UI" panose="020B0500000000000000" pitchFamily="50" charset="-128"/>
                          <a:ea typeface="Yu Gothic UI" panose="020B0500000000000000" pitchFamily="50" charset="-128"/>
                        </a:rPr>
                        <a:t>○○　〇〇</a:t>
                      </a:r>
                      <a:endParaRPr sz="1700" dirty="0">
                        <a:latin typeface="Yu Gothic UI" panose="020B0500000000000000" pitchFamily="50" charset="-128"/>
                        <a:ea typeface="Yu Gothic UI" panose="020B0500000000000000" pitchFamily="50" charset="-128"/>
                      </a:endParaRPr>
                    </a:p>
                  </a:txBody>
                  <a:tcPr marL="68585" marR="68585" marT="34292" marB="34292"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solidFill>
                        <a:schemeClr val="accent1"/>
                      </a:solidFill>
                      <a:prstDash val="solid"/>
                      <a:round/>
                      <a:headEnd type="none" w="sm" len="sm"/>
                      <a:tailEnd type="none" w="sm" len="sm"/>
                    </a:lnT>
                    <a:lnB w="12700" cap="flat" cmpd="sng" algn="ctr">
                      <a:solidFill>
                        <a:schemeClr val="bg1">
                          <a:lumMod val="50000"/>
                        </a:schemeClr>
                      </a:solidFill>
                      <a:prstDash val="solid"/>
                      <a:round/>
                      <a:headEnd type="none" w="med" len="med"/>
                      <a:tailEnd type="none" w="med" len="med"/>
                    </a:lnB>
                    <a:solidFill>
                      <a:schemeClr val="lt1"/>
                    </a:solidFill>
                  </a:tcPr>
                </a:tc>
                <a:extLst>
                  <a:ext uri="{0D108BD9-81ED-4DB2-BD59-A6C34878D82A}">
                    <a16:rowId xmlns:a16="http://schemas.microsoft.com/office/drawing/2014/main" val="10001"/>
                  </a:ext>
                </a:extLst>
              </a:tr>
            </a:tbl>
          </a:graphicData>
        </a:graphic>
      </p:graphicFrame>
      <p:cxnSp>
        <p:nvCxnSpPr>
          <p:cNvPr id="502" name="Google Shape;502;p10"/>
          <p:cNvCxnSpPr>
            <a:cxnSpLocks/>
            <a:stCxn id="471" idx="2"/>
            <a:endCxn id="500" idx="0"/>
          </p:cNvCxnSpPr>
          <p:nvPr/>
        </p:nvCxnSpPr>
        <p:spPr>
          <a:xfrm rot="16200000" flipH="1">
            <a:off x="5445266" y="1924157"/>
            <a:ext cx="586738" cy="2259093"/>
          </a:xfrm>
          <a:prstGeom prst="bentConnector3">
            <a:avLst>
              <a:gd name="adj1" fmla="val 50000"/>
            </a:avLst>
          </a:prstGeom>
          <a:noFill/>
          <a:ln w="9525" cap="flat" cmpd="sng">
            <a:solidFill>
              <a:srgbClr val="7F7F7F"/>
            </a:solidFill>
            <a:prstDash val="solid"/>
            <a:round/>
            <a:headEnd type="none" w="sm" len="sm"/>
            <a:tailEnd type="none" w="sm" len="sm"/>
          </a:ln>
        </p:spPr>
      </p:cxnSp>
      <p:sp>
        <p:nvSpPr>
          <p:cNvPr id="504" name="Google Shape;504;p10"/>
          <p:cNvSpPr/>
          <p:nvPr/>
        </p:nvSpPr>
        <p:spPr>
          <a:xfrm>
            <a:off x="3287922" y="4725384"/>
            <a:ext cx="2637834" cy="1230903"/>
          </a:xfrm>
          <a:prstGeom prst="roundRect">
            <a:avLst>
              <a:gd name="adj" fmla="val 7686"/>
            </a:avLst>
          </a:prstGeom>
          <a:solidFill>
            <a:schemeClr val="lt1"/>
          </a:solidFill>
          <a:ln>
            <a:noFill/>
          </a:ln>
        </p:spPr>
        <p:txBody>
          <a:bodyPr spcFirstLastPara="1" wrap="square" lIns="84392" tIns="42185" rIns="84392" bIns="42185" anchor="b" anchorCtr="0">
            <a:noAutofit/>
          </a:bodyPr>
          <a:lstStyle/>
          <a:p>
            <a:pPr>
              <a:lnSpc>
                <a:spcPct val="130000"/>
              </a:lnSpc>
            </a:pPr>
            <a:r>
              <a:rPr lang="ja-JP" altLang="en-US" sz="1050" b="1" dirty="0">
                <a:solidFill>
                  <a:schemeClr val="dk1"/>
                </a:solidFill>
                <a:latin typeface="Yu Gothic UI" panose="020B0500000000000000" pitchFamily="50" charset="-128"/>
                <a:ea typeface="Yu Gothic UI" panose="020B0500000000000000" pitchFamily="50" charset="-128"/>
                <a:sym typeface="Arial"/>
              </a:rPr>
              <a:t>開発協力会社</a:t>
            </a:r>
            <a:endParaRPr sz="1050" b="1" dirty="0">
              <a:solidFill>
                <a:schemeClr val="dk1"/>
              </a:solidFill>
              <a:latin typeface="Yu Gothic UI" panose="020B0500000000000000" pitchFamily="50" charset="-128"/>
              <a:ea typeface="Yu Gothic UI" panose="020B0500000000000000" pitchFamily="50" charset="-128"/>
              <a:sym typeface="Arial"/>
            </a:endParaRPr>
          </a:p>
          <a:p>
            <a:pPr>
              <a:lnSpc>
                <a:spcPct val="130000"/>
              </a:lnSpc>
              <a:spcBef>
                <a:spcPts val="450"/>
              </a:spcBef>
            </a:pPr>
            <a:r>
              <a:rPr lang="ja-JP" altLang="en-US" sz="824" dirty="0">
                <a:solidFill>
                  <a:schemeClr val="dk1"/>
                </a:solidFill>
                <a:latin typeface="Yu Gothic UI" panose="020B0500000000000000" pitchFamily="50" charset="-128"/>
                <a:ea typeface="Yu Gothic UI" panose="020B0500000000000000" pitchFamily="50" charset="-128"/>
                <a:sym typeface="Arial"/>
              </a:rPr>
              <a:t>開発内容に応じて最適な開発会社を採用</a:t>
            </a:r>
            <a:endParaRPr sz="1662" dirty="0">
              <a:latin typeface="Yu Gothic UI" panose="020B0500000000000000" pitchFamily="50" charset="-128"/>
              <a:ea typeface="Yu Gothic UI" panose="020B0500000000000000" pitchFamily="50" charset="-128"/>
            </a:endParaRPr>
          </a:p>
        </p:txBody>
      </p:sp>
      <p:graphicFrame>
        <p:nvGraphicFramePr>
          <p:cNvPr id="505" name="Google Shape;505;p10"/>
          <p:cNvGraphicFramePr/>
          <p:nvPr>
            <p:extLst>
              <p:ext uri="{D42A27DB-BD31-4B8C-83A1-F6EECF244321}">
                <p14:modId xmlns:p14="http://schemas.microsoft.com/office/powerpoint/2010/main" val="181146232"/>
              </p:ext>
            </p:extLst>
          </p:nvPr>
        </p:nvGraphicFramePr>
        <p:xfrm>
          <a:off x="3333468" y="4876166"/>
          <a:ext cx="1242138" cy="465639"/>
        </p:xfrm>
        <a:graphic>
          <a:graphicData uri="http://schemas.openxmlformats.org/drawingml/2006/table">
            <a:tbl>
              <a:tblPr firstRow="1" bandRow="1">
                <a:noFill/>
              </a:tblPr>
              <a:tblGrid>
                <a:gridCol w="1242138">
                  <a:extLst>
                    <a:ext uri="{9D8B030D-6E8A-4147-A177-3AD203B41FA5}">
                      <a16:colId xmlns:a16="http://schemas.microsoft.com/office/drawing/2014/main" val="20000"/>
                    </a:ext>
                  </a:extLst>
                </a:gridCol>
              </a:tblGrid>
              <a:tr h="187516">
                <a:tc>
                  <a:txBody>
                    <a:bodyPr/>
                    <a:lstStyle/>
                    <a:p>
                      <a:pPr marL="0" marR="0" lvl="0" indent="0" algn="ctr" rtl="0">
                        <a:lnSpc>
                          <a:spcPct val="110000"/>
                        </a:lnSpc>
                        <a:spcBef>
                          <a:spcPts val="0"/>
                        </a:spcBef>
                        <a:spcAft>
                          <a:spcPts val="0"/>
                        </a:spcAft>
                        <a:buNone/>
                      </a:pPr>
                      <a:r>
                        <a:rPr lang="ja-JP" sz="700" b="0" dirty="0">
                          <a:solidFill>
                            <a:schemeClr val="lt1"/>
                          </a:solidFill>
                          <a:ea typeface="Yu Gothic UI" panose="020B0500000000000000" pitchFamily="50" charset="-128"/>
                        </a:rPr>
                        <a:t>協力会社A</a:t>
                      </a:r>
                      <a:endParaRPr sz="700" b="0" dirty="0">
                        <a:solidFill>
                          <a:schemeClr val="lt1"/>
                        </a:solidFill>
                      </a:endParaRPr>
                    </a:p>
                  </a:txBody>
                  <a:tcPr marL="68585" marR="68585" marT="34292" marB="34292"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7F7F7F"/>
                    </a:solidFill>
                  </a:tcPr>
                </a:tc>
                <a:extLst>
                  <a:ext uri="{0D108BD9-81ED-4DB2-BD59-A6C34878D82A}">
                    <a16:rowId xmlns:a16="http://schemas.microsoft.com/office/drawing/2014/main" val="10000"/>
                  </a:ext>
                </a:extLst>
              </a:tr>
              <a:tr h="278123">
                <a:tc>
                  <a:txBody>
                    <a:bodyPr/>
                    <a:lstStyle/>
                    <a:p>
                      <a:pPr marL="0" marR="0" lvl="0" indent="0" algn="ctr" rtl="0">
                        <a:lnSpc>
                          <a:spcPct val="110000"/>
                        </a:lnSpc>
                        <a:spcBef>
                          <a:spcPts val="0"/>
                        </a:spcBef>
                        <a:spcAft>
                          <a:spcPts val="0"/>
                        </a:spcAft>
                        <a:buNone/>
                      </a:pPr>
                      <a:r>
                        <a:rPr lang="ja-JP" sz="900" dirty="0">
                          <a:solidFill>
                            <a:schemeClr val="dk1"/>
                          </a:solidFill>
                          <a:ea typeface="Yu Gothic UI" panose="020B0500000000000000" pitchFamily="50" charset="-128"/>
                        </a:rPr>
                        <a:t>開発 担当者</a:t>
                      </a:r>
                      <a:endParaRPr sz="1700" dirty="0"/>
                    </a:p>
                  </a:txBody>
                  <a:tcPr marL="68585" marR="68585" marT="34292" marB="34292"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bl>
          </a:graphicData>
        </a:graphic>
      </p:graphicFrame>
      <p:cxnSp>
        <p:nvCxnSpPr>
          <p:cNvPr id="506" name="Google Shape;506;p10"/>
          <p:cNvCxnSpPr>
            <a:cxnSpLocks/>
            <a:stCxn id="507" idx="0"/>
            <a:endCxn id="505" idx="0"/>
          </p:cNvCxnSpPr>
          <p:nvPr/>
        </p:nvCxnSpPr>
        <p:spPr>
          <a:xfrm rot="16200000" flipV="1">
            <a:off x="4606375" y="4224328"/>
            <a:ext cx="12700" cy="1303675"/>
          </a:xfrm>
          <a:prstGeom prst="bentConnector3">
            <a:avLst>
              <a:gd name="adj1" fmla="val 1800000"/>
            </a:avLst>
          </a:prstGeom>
          <a:noFill/>
          <a:ln w="9525" cap="flat" cmpd="sng">
            <a:solidFill>
              <a:srgbClr val="7F7F7F"/>
            </a:solidFill>
            <a:prstDash val="solid"/>
            <a:round/>
            <a:headEnd type="none" w="sm" len="sm"/>
            <a:tailEnd type="none" w="sm" len="sm"/>
          </a:ln>
        </p:spPr>
      </p:cxnSp>
      <p:graphicFrame>
        <p:nvGraphicFramePr>
          <p:cNvPr id="507" name="Google Shape;507;p10"/>
          <p:cNvGraphicFramePr/>
          <p:nvPr>
            <p:extLst>
              <p:ext uri="{D42A27DB-BD31-4B8C-83A1-F6EECF244321}">
                <p14:modId xmlns:p14="http://schemas.microsoft.com/office/powerpoint/2010/main" val="3998978739"/>
              </p:ext>
            </p:extLst>
          </p:nvPr>
        </p:nvGraphicFramePr>
        <p:xfrm>
          <a:off x="4637143" y="4876166"/>
          <a:ext cx="1242138" cy="465639"/>
        </p:xfrm>
        <a:graphic>
          <a:graphicData uri="http://schemas.openxmlformats.org/drawingml/2006/table">
            <a:tbl>
              <a:tblPr firstRow="1" bandRow="1">
                <a:noFill/>
              </a:tblPr>
              <a:tblGrid>
                <a:gridCol w="1242138">
                  <a:extLst>
                    <a:ext uri="{9D8B030D-6E8A-4147-A177-3AD203B41FA5}">
                      <a16:colId xmlns:a16="http://schemas.microsoft.com/office/drawing/2014/main" val="20000"/>
                    </a:ext>
                  </a:extLst>
                </a:gridCol>
              </a:tblGrid>
              <a:tr h="187516">
                <a:tc>
                  <a:txBody>
                    <a:bodyPr/>
                    <a:lstStyle/>
                    <a:p>
                      <a:pPr marL="0" marR="0" lvl="0" indent="0" algn="ctr" rtl="0">
                        <a:lnSpc>
                          <a:spcPct val="110000"/>
                        </a:lnSpc>
                        <a:spcBef>
                          <a:spcPts val="0"/>
                        </a:spcBef>
                        <a:spcAft>
                          <a:spcPts val="0"/>
                        </a:spcAft>
                        <a:buNone/>
                      </a:pPr>
                      <a:r>
                        <a:rPr lang="ja-JP" sz="700" b="0" dirty="0">
                          <a:solidFill>
                            <a:schemeClr val="lt1"/>
                          </a:solidFill>
                          <a:ea typeface="Yu Gothic UI" panose="020B0500000000000000" pitchFamily="50" charset="-128"/>
                        </a:rPr>
                        <a:t>協力会社B</a:t>
                      </a:r>
                      <a:endParaRPr sz="700" b="0" dirty="0">
                        <a:solidFill>
                          <a:schemeClr val="lt1"/>
                        </a:solidFill>
                      </a:endParaRPr>
                    </a:p>
                  </a:txBody>
                  <a:tcPr marL="68585" marR="68585" marT="34292" marB="34292"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rgbClr val="7F7F7F"/>
                    </a:solidFill>
                  </a:tcPr>
                </a:tc>
                <a:extLst>
                  <a:ext uri="{0D108BD9-81ED-4DB2-BD59-A6C34878D82A}">
                    <a16:rowId xmlns:a16="http://schemas.microsoft.com/office/drawing/2014/main" val="10000"/>
                  </a:ext>
                </a:extLst>
              </a:tr>
              <a:tr h="278123">
                <a:tc>
                  <a:txBody>
                    <a:bodyPr/>
                    <a:lstStyle/>
                    <a:p>
                      <a:pPr marL="0" marR="0" lvl="0" indent="0" algn="ctr" rtl="0">
                        <a:lnSpc>
                          <a:spcPct val="110000"/>
                        </a:lnSpc>
                        <a:spcBef>
                          <a:spcPts val="0"/>
                        </a:spcBef>
                        <a:spcAft>
                          <a:spcPts val="0"/>
                        </a:spcAft>
                        <a:buNone/>
                      </a:pPr>
                      <a:r>
                        <a:rPr lang="ja-JP" sz="900" dirty="0">
                          <a:solidFill>
                            <a:schemeClr val="dk1"/>
                          </a:solidFill>
                          <a:ea typeface="Yu Gothic UI" panose="020B0500000000000000" pitchFamily="50" charset="-128"/>
                        </a:rPr>
                        <a:t>開発 担当者</a:t>
                      </a:r>
                      <a:endParaRPr sz="1700" dirty="0"/>
                    </a:p>
                  </a:txBody>
                  <a:tcPr marL="68585" marR="68585" marT="34292" marB="34292" anchor="ctr">
                    <a:lnL w="12700" cap="flat" cmpd="sng">
                      <a:solidFill>
                        <a:srgbClr val="7F7F7F"/>
                      </a:solidFill>
                      <a:prstDash val="solid"/>
                      <a:round/>
                      <a:headEnd type="none" w="sm" len="sm"/>
                      <a:tailEnd type="none" w="sm" len="sm"/>
                    </a:lnL>
                    <a:lnR w="12700" cap="flat" cmpd="sng">
                      <a:solidFill>
                        <a:srgbClr val="7F7F7F"/>
                      </a:solidFill>
                      <a:prstDash val="solid"/>
                      <a:round/>
                      <a:headEnd type="none" w="sm" len="sm"/>
                      <a:tailEnd type="none" w="sm" len="sm"/>
                    </a:lnR>
                    <a:lnT w="12700" cap="flat" cmpd="sng">
                      <a:solidFill>
                        <a:srgbClr val="7F7F7F"/>
                      </a:solidFill>
                      <a:prstDash val="solid"/>
                      <a:round/>
                      <a:headEnd type="none" w="sm" len="sm"/>
                      <a:tailEnd type="none" w="sm" len="sm"/>
                    </a:lnT>
                    <a:lnB w="12700" cap="flat" cmpd="sng">
                      <a:solidFill>
                        <a:srgbClr val="7F7F7F"/>
                      </a:solidFill>
                      <a:prstDash val="solid"/>
                      <a:round/>
                      <a:headEnd type="none" w="sm" len="sm"/>
                      <a:tailEnd type="none" w="sm" len="sm"/>
                    </a:lnB>
                    <a:solidFill>
                      <a:schemeClr val="lt1"/>
                    </a:solidFill>
                  </a:tcPr>
                </a:tc>
                <a:extLst>
                  <a:ext uri="{0D108BD9-81ED-4DB2-BD59-A6C34878D82A}">
                    <a16:rowId xmlns:a16="http://schemas.microsoft.com/office/drawing/2014/main" val="10001"/>
                  </a:ext>
                </a:extLst>
              </a:tr>
            </a:tbl>
          </a:graphicData>
        </a:graphic>
      </p:graphicFrame>
      <p:sp>
        <p:nvSpPr>
          <p:cNvPr id="513" name="Google Shape;513;p10"/>
          <p:cNvSpPr txBox="1"/>
          <p:nvPr/>
        </p:nvSpPr>
        <p:spPr>
          <a:xfrm>
            <a:off x="359532" y="1667922"/>
            <a:ext cx="787118" cy="351163"/>
          </a:xfrm>
          <a:prstGeom prst="rect">
            <a:avLst/>
          </a:prstGeom>
          <a:solidFill>
            <a:srgbClr val="FF0000"/>
          </a:solidFill>
          <a:ln>
            <a:noFill/>
          </a:ln>
        </p:spPr>
        <p:txBody>
          <a:bodyPr spcFirstLastPara="1" wrap="square" lIns="33231" tIns="33231" rIns="33231" bIns="33231" anchor="ctr" anchorCtr="0">
            <a:spAutoFit/>
          </a:bodyPr>
          <a:lstStyle/>
          <a:p>
            <a:r>
              <a:rPr lang="ja-JP" altLang="en-US" sz="1846" dirty="0">
                <a:solidFill>
                  <a:schemeClr val="lt1"/>
                </a:solidFill>
                <a:latin typeface="Yu Gothic UI" panose="020B0500000000000000" pitchFamily="50" charset="-128"/>
                <a:ea typeface="Yu Gothic UI" panose="020B0500000000000000" pitchFamily="50" charset="-128"/>
                <a:sym typeface="Arial"/>
              </a:rPr>
              <a:t>記載例</a:t>
            </a:r>
            <a:endParaRPr sz="1662" dirty="0">
              <a:latin typeface="Yu Gothic UI" panose="020B0500000000000000" pitchFamily="50" charset="-128"/>
              <a:ea typeface="Yu Gothic UI" panose="020B0500000000000000" pitchFamily="50" charset="-128"/>
            </a:endParaRPr>
          </a:p>
        </p:txBody>
      </p:sp>
      <p:sp>
        <p:nvSpPr>
          <p:cNvPr id="514" name="Google Shape;514;p10"/>
          <p:cNvSpPr/>
          <p:nvPr/>
        </p:nvSpPr>
        <p:spPr>
          <a:xfrm>
            <a:off x="1431970" y="1306157"/>
            <a:ext cx="4075749" cy="690094"/>
          </a:xfrm>
          <a:prstGeom prst="rect">
            <a:avLst/>
          </a:prstGeom>
          <a:solidFill>
            <a:srgbClr val="76F0FF"/>
          </a:solidFill>
          <a:ln w="12700" cap="flat" cmpd="sng">
            <a:solidFill>
              <a:srgbClr val="BBBCBC"/>
            </a:solidFill>
            <a:prstDash val="solid"/>
            <a:miter lim="800000"/>
            <a:headEnd type="none" w="sm" len="sm"/>
            <a:tailEnd type="none" w="sm" len="sm"/>
          </a:ln>
        </p:spPr>
        <p:txBody>
          <a:bodyPr spcFirstLastPara="1" wrap="square" lIns="99692" tIns="33231" rIns="33231" bIns="33231" anchor="t" anchorCtr="0">
            <a:noAutofit/>
          </a:bodyPr>
          <a:lstStyle/>
          <a:p>
            <a:pPr>
              <a:buClr>
                <a:schemeClr val="dk1"/>
              </a:buClr>
              <a:buSzPts val="1200"/>
            </a:pPr>
            <a:r>
              <a:rPr lang="ja-JP" altLang="en-US" sz="1108" u="sng" dirty="0">
                <a:solidFill>
                  <a:schemeClr val="dk1"/>
                </a:solidFill>
                <a:latin typeface="Yu Gothic UI" panose="020B0500000000000000" pitchFamily="50" charset="-128"/>
                <a:ea typeface="Yu Gothic UI" panose="020B0500000000000000" pitchFamily="50" charset="-128"/>
                <a:sym typeface="Arial"/>
              </a:rPr>
              <a:t>記載時の留意事項</a:t>
            </a:r>
            <a:r>
              <a:rPr lang="ja-JP" altLang="en-US" sz="1108" dirty="0">
                <a:solidFill>
                  <a:srgbClr val="FF0000"/>
                </a:solidFill>
                <a:latin typeface="Yu Gothic UI" panose="020B0500000000000000" pitchFamily="50" charset="-128"/>
                <a:ea typeface="Yu Gothic UI" panose="020B0500000000000000" pitchFamily="50" charset="-128"/>
                <a:sym typeface="Arial"/>
              </a:rPr>
              <a:t>（提出時にはこちらの付箋は削除してください）</a:t>
            </a:r>
            <a:endParaRPr sz="1108" u="sng" dirty="0">
              <a:solidFill>
                <a:schemeClr val="dk1"/>
              </a:solidFill>
              <a:latin typeface="Yu Gothic UI" panose="020B0500000000000000" pitchFamily="50" charset="-128"/>
              <a:ea typeface="Yu Gothic UI" panose="020B0500000000000000" pitchFamily="50" charset="-128"/>
              <a:sym typeface="Arial"/>
            </a:endParaRPr>
          </a:p>
          <a:p>
            <a:pPr marL="158265" indent="-158265">
              <a:buClr>
                <a:schemeClr val="dk1"/>
              </a:buClr>
              <a:buSzPts val="1200"/>
              <a:buFont typeface="Noto Sans Symbols"/>
              <a:buChar char="⮚"/>
            </a:pPr>
            <a:r>
              <a:rPr lang="ja-JP" altLang="en-US" sz="1108" dirty="0">
                <a:solidFill>
                  <a:schemeClr val="dk1"/>
                </a:solidFill>
                <a:latin typeface="Yu Gothic UI" panose="020B0500000000000000" pitchFamily="50" charset="-128"/>
                <a:ea typeface="Yu Gothic UI" panose="020B0500000000000000" pitchFamily="50" charset="-128"/>
                <a:sym typeface="Arial"/>
              </a:rPr>
              <a:t>役割分担ごとに構成員を記載してください。</a:t>
            </a:r>
            <a:endParaRPr sz="1662" dirty="0">
              <a:latin typeface="Yu Gothic UI" panose="020B0500000000000000" pitchFamily="50" charset="-128"/>
              <a:ea typeface="Yu Gothic UI" panose="020B0500000000000000" pitchFamily="50" charset="-128"/>
            </a:endParaRPr>
          </a:p>
        </p:txBody>
      </p:sp>
      <p:sp>
        <p:nvSpPr>
          <p:cNvPr id="509" name="Google Shape;509;p10"/>
          <p:cNvSpPr/>
          <p:nvPr/>
        </p:nvSpPr>
        <p:spPr>
          <a:xfrm>
            <a:off x="5575377" y="2208114"/>
            <a:ext cx="2619062" cy="659300"/>
          </a:xfrm>
          <a:prstGeom prst="rect">
            <a:avLst/>
          </a:prstGeom>
          <a:solidFill>
            <a:schemeClr val="lt1"/>
          </a:solidFill>
          <a:ln w="25400" cap="flat" cmpd="sng">
            <a:solidFill>
              <a:srgbClr val="7F7F7F"/>
            </a:solidFill>
            <a:prstDash val="solid"/>
            <a:round/>
            <a:headEnd type="none" w="sm" len="sm"/>
            <a:tailEnd type="none" w="sm" len="sm"/>
          </a:ln>
        </p:spPr>
        <p:txBody>
          <a:bodyPr spcFirstLastPara="1" wrap="square" lIns="84392" tIns="42185" rIns="84392" bIns="42185" anchor="t" anchorCtr="0">
            <a:noAutofit/>
          </a:bodyPr>
          <a:lstStyle/>
          <a:p>
            <a:pPr algn="ctr">
              <a:lnSpc>
                <a:spcPct val="130000"/>
              </a:lnSpc>
            </a:pPr>
            <a:r>
              <a:rPr lang="ja-JP" altLang="en-US" sz="675" dirty="0">
                <a:solidFill>
                  <a:schemeClr val="dk1"/>
                </a:solidFill>
                <a:latin typeface="Yu Gothic UI" panose="020B0500000000000000" pitchFamily="50" charset="-128"/>
                <a:ea typeface="Yu Gothic UI" panose="020B0500000000000000" pitchFamily="50" charset="-128"/>
                <a:sym typeface="Arial"/>
              </a:rPr>
              <a:t>＜凡例＞</a:t>
            </a:r>
            <a:endParaRPr sz="1662" dirty="0">
              <a:latin typeface="Yu Gothic UI" panose="020B0500000000000000" pitchFamily="50" charset="-128"/>
              <a:ea typeface="Yu Gothic UI" panose="020B0500000000000000" pitchFamily="50" charset="-128"/>
            </a:endParaRPr>
          </a:p>
        </p:txBody>
      </p:sp>
      <p:sp>
        <p:nvSpPr>
          <p:cNvPr id="511" name="Google Shape;511;p10"/>
          <p:cNvSpPr/>
          <p:nvPr/>
        </p:nvSpPr>
        <p:spPr>
          <a:xfrm>
            <a:off x="5758768" y="2518476"/>
            <a:ext cx="66192" cy="65383"/>
          </a:xfrm>
          <a:prstGeom prst="rect">
            <a:avLst/>
          </a:prstGeom>
          <a:solidFill>
            <a:schemeClr val="lt1"/>
          </a:solidFill>
          <a:ln w="38100" cap="flat" cmpd="sng">
            <a:solidFill>
              <a:schemeClr val="accent1"/>
            </a:solidFill>
            <a:prstDash val="solid"/>
            <a:round/>
            <a:headEnd type="none" w="sm" len="sm"/>
            <a:tailEnd type="none" w="sm" len="sm"/>
          </a:ln>
        </p:spPr>
        <p:txBody>
          <a:bodyPr spcFirstLastPara="1" wrap="square" lIns="84392" tIns="42185" rIns="84392" bIns="42185" anchor="ctr" anchorCtr="0">
            <a:noAutofit/>
          </a:bodyPr>
          <a:lstStyle/>
          <a:p>
            <a:pPr marL="135734">
              <a:lnSpc>
                <a:spcPct val="130000"/>
              </a:lnSpc>
            </a:pPr>
            <a:endParaRPr sz="1662" dirty="0">
              <a:latin typeface="Yu Gothic UI" panose="020B0500000000000000" pitchFamily="50" charset="-128"/>
              <a:ea typeface="Yu Gothic UI" panose="020B0500000000000000" pitchFamily="50" charset="-128"/>
            </a:endParaRPr>
          </a:p>
        </p:txBody>
      </p:sp>
      <p:sp>
        <p:nvSpPr>
          <p:cNvPr id="512" name="Google Shape;512;p10"/>
          <p:cNvSpPr/>
          <p:nvPr/>
        </p:nvSpPr>
        <p:spPr>
          <a:xfrm>
            <a:off x="5758768" y="2663193"/>
            <a:ext cx="66192" cy="65383"/>
          </a:xfrm>
          <a:prstGeom prst="rect">
            <a:avLst/>
          </a:prstGeom>
          <a:solidFill>
            <a:schemeClr val="lt1"/>
          </a:solidFill>
          <a:ln w="38100" cap="flat" cmpd="sng">
            <a:solidFill>
              <a:srgbClr val="7F7F7F"/>
            </a:solidFill>
            <a:prstDash val="solid"/>
            <a:round/>
            <a:headEnd type="none" w="sm" len="sm"/>
            <a:tailEnd type="none" w="sm" len="sm"/>
          </a:ln>
        </p:spPr>
        <p:txBody>
          <a:bodyPr spcFirstLastPara="1" wrap="square" lIns="84392" tIns="42185" rIns="84392" bIns="42185" anchor="ctr" anchorCtr="0">
            <a:noAutofit/>
          </a:bodyPr>
          <a:lstStyle/>
          <a:p>
            <a:pPr marL="135734">
              <a:lnSpc>
                <a:spcPct val="130000"/>
              </a:lnSpc>
            </a:pPr>
            <a:endParaRPr sz="1662" dirty="0">
              <a:latin typeface="Yu Gothic UI" panose="020B0500000000000000" pitchFamily="50" charset="-128"/>
              <a:ea typeface="Yu Gothic UI" panose="020B0500000000000000" pitchFamily="50" charset="-128"/>
            </a:endParaRPr>
          </a:p>
        </p:txBody>
      </p:sp>
      <p:sp>
        <p:nvSpPr>
          <p:cNvPr id="516" name="Google Shape;516;p10"/>
          <p:cNvSpPr txBox="1"/>
          <p:nvPr/>
        </p:nvSpPr>
        <p:spPr>
          <a:xfrm>
            <a:off x="5778762" y="2572723"/>
            <a:ext cx="3015692" cy="276923"/>
          </a:xfrm>
          <a:prstGeom prst="rect">
            <a:avLst/>
          </a:prstGeom>
          <a:noFill/>
          <a:ln>
            <a:noFill/>
          </a:ln>
        </p:spPr>
        <p:txBody>
          <a:bodyPr spcFirstLastPara="1" wrap="square" lIns="84392" tIns="84392" rIns="84392" bIns="84392" anchor="t" anchorCtr="0">
            <a:spAutoFit/>
          </a:bodyPr>
          <a:lstStyle/>
          <a:p>
            <a:r>
              <a:rPr lang="ja-JP" altLang="en-US" sz="692" dirty="0">
                <a:solidFill>
                  <a:srgbClr val="000000"/>
                </a:solidFill>
                <a:latin typeface="Yu Gothic UI" panose="020B0500000000000000" pitchFamily="50" charset="-128"/>
                <a:ea typeface="Yu Gothic UI" panose="020B0500000000000000" pitchFamily="50" charset="-128"/>
              </a:rPr>
              <a:t>構成員：必要に応じて参加</a:t>
            </a:r>
            <a:endParaRPr sz="1662" dirty="0">
              <a:latin typeface="Yu Gothic UI" panose="020B0500000000000000" pitchFamily="50" charset="-128"/>
              <a:ea typeface="Yu Gothic UI" panose="020B0500000000000000" pitchFamily="50" charset="-128"/>
            </a:endParaRPr>
          </a:p>
        </p:txBody>
      </p:sp>
      <p:sp>
        <p:nvSpPr>
          <p:cNvPr id="517" name="Google Shape;517;p10"/>
          <p:cNvSpPr txBox="1"/>
          <p:nvPr/>
        </p:nvSpPr>
        <p:spPr>
          <a:xfrm>
            <a:off x="5778762" y="2403569"/>
            <a:ext cx="3015692" cy="276923"/>
          </a:xfrm>
          <a:prstGeom prst="rect">
            <a:avLst/>
          </a:prstGeom>
          <a:noFill/>
          <a:ln>
            <a:noFill/>
          </a:ln>
        </p:spPr>
        <p:txBody>
          <a:bodyPr spcFirstLastPara="1" wrap="square" lIns="84392" tIns="84392" rIns="84392" bIns="84392" anchor="t" anchorCtr="0">
            <a:spAutoFit/>
          </a:bodyPr>
          <a:lstStyle/>
          <a:p>
            <a:r>
              <a:rPr lang="ja-JP" altLang="en-US" sz="692" dirty="0">
                <a:solidFill>
                  <a:srgbClr val="000000"/>
                </a:solidFill>
                <a:latin typeface="Yu Gothic UI" panose="020B0500000000000000" pitchFamily="50" charset="-128"/>
                <a:ea typeface="Yu Gothic UI" panose="020B0500000000000000" pitchFamily="50" charset="-128"/>
              </a:rPr>
              <a:t>プロジェクトリーダー：定例会議への出席、推進</a:t>
            </a:r>
            <a:endParaRPr sz="1662" dirty="0">
              <a:latin typeface="Yu Gothic UI" panose="020B0500000000000000" pitchFamily="50" charset="-128"/>
              <a:ea typeface="Yu Gothic UI" panose="020B0500000000000000" pitchFamily="50" charset="-128"/>
            </a:endParaRPr>
          </a:p>
        </p:txBody>
      </p:sp>
      <p:sp>
        <p:nvSpPr>
          <p:cNvPr id="53" name="Google Shape;382;p1">
            <a:extLst>
              <a:ext uri="{FF2B5EF4-FFF2-40B4-BE49-F238E27FC236}">
                <a16:creationId xmlns:a16="http://schemas.microsoft.com/office/drawing/2014/main" id="{82623771-11EC-4AB0-9CEC-FF0ABBE331A5}"/>
              </a:ext>
            </a:extLst>
          </p:cNvPr>
          <p:cNvSpPr txBox="1">
            <a:spLocks noGrp="1"/>
          </p:cNvSpPr>
          <p:nvPr>
            <p:ph type="sldNum" idx="12"/>
          </p:nvPr>
        </p:nvSpPr>
        <p:spPr>
          <a:xfrm>
            <a:off x="255877" y="6663271"/>
            <a:ext cx="166154" cy="166154"/>
          </a:xfrm>
          <a:prstGeom prst="rect">
            <a:avLst/>
          </a:prstGeom>
          <a:noFill/>
          <a:ln>
            <a:noFill/>
          </a:ln>
        </p:spPr>
        <p:txBody>
          <a:bodyPr spcFirstLastPara="1" vert="horz" wrap="square" lIns="0" tIns="0" rIns="0" bIns="0" rtlCol="0" anchor="b" anchorCtr="0">
            <a:noAutofit/>
          </a:bodyPr>
          <a:lstStyle/>
          <a:p>
            <a:fld id="{00000000-1234-1234-1234-123412341234}" type="slidenum">
              <a:rPr lang="en-US" altLang="ja-JP" sz="840">
                <a:solidFill>
                  <a:schemeClr val="tx1"/>
                </a:solidFill>
                <a:latin typeface="Yu Gothic UI" panose="020B0500000000000000" pitchFamily="50" charset="-128"/>
              </a:rPr>
              <a:pPr/>
              <a:t>11</a:t>
            </a:fld>
            <a:endParaRPr sz="840" dirty="0">
              <a:solidFill>
                <a:schemeClr val="tx1"/>
              </a:solidFill>
              <a:latin typeface="Yu Gothic UI" panose="020B0500000000000000" pitchFamily="50" charset="-128"/>
            </a:endParaRPr>
          </a:p>
        </p:txBody>
      </p:sp>
      <p:cxnSp>
        <p:nvCxnSpPr>
          <p:cNvPr id="64" name="Google Shape;497;p10">
            <a:extLst>
              <a:ext uri="{FF2B5EF4-FFF2-40B4-BE49-F238E27FC236}">
                <a16:creationId xmlns:a16="http://schemas.microsoft.com/office/drawing/2014/main" id="{69BFA3F1-71C5-4B09-9237-D5BDCE3747EC}"/>
              </a:ext>
            </a:extLst>
          </p:cNvPr>
          <p:cNvCxnSpPr>
            <a:cxnSpLocks/>
          </p:cNvCxnSpPr>
          <p:nvPr/>
        </p:nvCxnSpPr>
        <p:spPr>
          <a:xfrm>
            <a:off x="4609089" y="3895823"/>
            <a:ext cx="0" cy="760860"/>
          </a:xfrm>
          <a:prstGeom prst="straightConnector1">
            <a:avLst/>
          </a:prstGeom>
          <a:noFill/>
          <a:ln w="9525" cap="flat" cmpd="sng">
            <a:solidFill>
              <a:srgbClr val="7F7F7F"/>
            </a:solidFill>
            <a:prstDash val="solid"/>
            <a:round/>
            <a:headEnd type="none" w="sm" len="sm"/>
            <a:tailEnd type="none" w="sm" len="sm"/>
          </a:ln>
        </p:spPr>
      </p:cxn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90"/>
        <p:cNvGrpSpPr/>
        <p:nvPr/>
      </p:nvGrpSpPr>
      <p:grpSpPr>
        <a:xfrm>
          <a:off x="0" y="0"/>
          <a:ext cx="0" cy="0"/>
          <a:chOff x="0" y="0"/>
          <a:chExt cx="0" cy="0"/>
        </a:xfrm>
      </p:grpSpPr>
      <p:sp>
        <p:nvSpPr>
          <p:cNvPr id="391" name="Google Shape;391;p2"/>
          <p:cNvSpPr txBox="1">
            <a:spLocks noGrp="1"/>
          </p:cNvSpPr>
          <p:nvPr>
            <p:ph type="title"/>
          </p:nvPr>
        </p:nvSpPr>
        <p:spPr>
          <a:xfrm>
            <a:off x="181317" y="263769"/>
            <a:ext cx="8792810" cy="859987"/>
          </a:xfrm>
          <a:prstGeom prst="rect">
            <a:avLst/>
          </a:prstGeom>
          <a:noFill/>
          <a:ln>
            <a:noFill/>
          </a:ln>
        </p:spPr>
        <p:txBody>
          <a:bodyPr spcFirstLastPara="1" vert="horz" wrap="square" lIns="0" tIns="0" rIns="0" bIns="0" rtlCol="0" anchor="b" anchorCtr="0">
            <a:noAutofit/>
          </a:bodyPr>
          <a:lstStyle/>
          <a:p>
            <a:r>
              <a:rPr lang="ja-JP" altLang="en-US" sz="1662" dirty="0" smtClean="0">
                <a:latin typeface="Yu Gothic UI" panose="020B0500000000000000" pitchFamily="50" charset="-128"/>
                <a:ea typeface="Yu Gothic UI" panose="020B0500000000000000" pitchFamily="50" charset="-128"/>
                <a:cs typeface="Meiryo"/>
                <a:sym typeface="Meiryo"/>
              </a:rPr>
              <a:t>提案事業の</a:t>
            </a:r>
            <a:r>
              <a:rPr lang="ja-JP" altLang="en-US" sz="1662" dirty="0">
                <a:latin typeface="Yu Gothic UI" panose="020B0500000000000000" pitchFamily="50" charset="-128"/>
                <a:ea typeface="Yu Gothic UI" panose="020B0500000000000000" pitchFamily="50" charset="-128"/>
                <a:cs typeface="Meiryo"/>
                <a:sym typeface="Meiryo"/>
              </a:rPr>
              <a:t>詳細</a:t>
            </a:r>
            <a:r>
              <a:rPr lang="en-US" altLang="ja-JP" sz="1662" dirty="0">
                <a:latin typeface="Yu Gothic UI" panose="020B0500000000000000" pitchFamily="50" charset="-128"/>
                <a:ea typeface="Yu Gothic UI" panose="020B0500000000000000" pitchFamily="50" charset="-128"/>
                <a:cs typeface="Meiryo"/>
                <a:sym typeface="Meiryo"/>
              </a:rPr>
              <a:t>#1</a:t>
            </a:r>
            <a:r>
              <a:rPr lang="ja-JP" altLang="en-US" sz="1662" dirty="0" smtClean="0">
                <a:latin typeface="Yu Gothic UI" panose="020B0500000000000000" pitchFamily="50" charset="-128"/>
                <a:ea typeface="Yu Gothic UI" panose="020B0500000000000000" pitchFamily="50" charset="-128"/>
                <a:cs typeface="Meiryo"/>
                <a:sym typeface="Meiryo"/>
              </a:rPr>
              <a:t>（事業</a:t>
            </a:r>
            <a:r>
              <a:rPr lang="ja-JP" altLang="en-US" sz="1662" dirty="0">
                <a:latin typeface="Yu Gothic UI" panose="020B0500000000000000" pitchFamily="50" charset="-128"/>
                <a:ea typeface="Yu Gothic UI" panose="020B0500000000000000" pitchFamily="50" charset="-128"/>
                <a:cs typeface="Meiryo"/>
                <a:sym typeface="Meiryo"/>
              </a:rPr>
              <a:t>類型）</a:t>
            </a:r>
            <a:br>
              <a:rPr lang="ja-JP" altLang="en-US" sz="1662" dirty="0">
                <a:latin typeface="Yu Gothic UI" panose="020B0500000000000000" pitchFamily="50" charset="-128"/>
                <a:ea typeface="Yu Gothic UI" panose="020B0500000000000000" pitchFamily="50" charset="-128"/>
                <a:cs typeface="Meiryo"/>
                <a:sym typeface="Meiryo"/>
              </a:rPr>
            </a:br>
            <a:r>
              <a:rPr lang="ja-JP" altLang="en-US" sz="1662" dirty="0">
                <a:latin typeface="Yu Gothic UI" panose="020B0500000000000000" pitchFamily="50" charset="-128"/>
                <a:ea typeface="Yu Gothic UI" panose="020B0500000000000000" pitchFamily="50" charset="-128"/>
                <a:cs typeface="Meiryo"/>
                <a:sym typeface="Meiryo"/>
              </a:rPr>
              <a:t>本事業の事業類型とその理由についてご記入ください。</a:t>
            </a:r>
            <a:r>
              <a:rPr lang="en-US" altLang="ja-JP" sz="1662" dirty="0">
                <a:solidFill>
                  <a:srgbClr val="FF0000"/>
                </a:solidFill>
                <a:latin typeface="Yu Gothic UI" panose="020B0500000000000000" pitchFamily="50" charset="-128"/>
                <a:ea typeface="Yu Gothic UI" panose="020B0500000000000000" pitchFamily="50" charset="-128"/>
                <a:cs typeface="Meiryo"/>
                <a:sym typeface="Meiryo"/>
              </a:rPr>
              <a:t>【1</a:t>
            </a:r>
            <a:r>
              <a:rPr lang="ja-JP" altLang="en-US" sz="1662" dirty="0">
                <a:solidFill>
                  <a:srgbClr val="FF0000"/>
                </a:solidFill>
                <a:latin typeface="Yu Gothic UI" panose="020B0500000000000000" pitchFamily="50" charset="-128"/>
                <a:ea typeface="Yu Gothic UI" panose="020B0500000000000000" pitchFamily="50" charset="-128"/>
                <a:cs typeface="Meiryo"/>
                <a:sym typeface="Meiryo"/>
              </a:rPr>
              <a:t>枚以内</a:t>
            </a:r>
            <a:r>
              <a:rPr lang="en-US" altLang="ja-JP" sz="1662" dirty="0">
                <a:solidFill>
                  <a:srgbClr val="FF0000"/>
                </a:solidFill>
                <a:latin typeface="Yu Gothic UI" panose="020B0500000000000000" pitchFamily="50" charset="-128"/>
                <a:ea typeface="Yu Gothic UI" panose="020B0500000000000000" pitchFamily="50" charset="-128"/>
                <a:cs typeface="Meiryo"/>
                <a:sym typeface="Meiryo"/>
              </a:rPr>
              <a:t>】</a:t>
            </a:r>
            <a:endParaRPr sz="1662" dirty="0">
              <a:solidFill>
                <a:srgbClr val="FF0000"/>
              </a:solidFill>
              <a:latin typeface="Yu Gothic UI" panose="020B0500000000000000" pitchFamily="50" charset="-128"/>
              <a:ea typeface="Yu Gothic UI" panose="020B0500000000000000" pitchFamily="50" charset="-128"/>
              <a:cs typeface="Meiryo"/>
              <a:sym typeface="Meiryo"/>
            </a:endParaRPr>
          </a:p>
        </p:txBody>
      </p:sp>
      <p:sp>
        <p:nvSpPr>
          <p:cNvPr id="393" name="Google Shape;393;p2"/>
          <p:cNvSpPr txBox="1"/>
          <p:nvPr/>
        </p:nvSpPr>
        <p:spPr>
          <a:xfrm>
            <a:off x="347472" y="1954911"/>
            <a:ext cx="8338884" cy="2113312"/>
          </a:xfrm>
          <a:prstGeom prst="rect">
            <a:avLst/>
          </a:prstGeom>
          <a:noFill/>
          <a:ln>
            <a:noFill/>
          </a:ln>
        </p:spPr>
        <p:txBody>
          <a:bodyPr spcFirstLastPara="1" wrap="square" lIns="33231" tIns="33231" rIns="33231" bIns="33231" anchor="ctr" anchorCtr="0">
            <a:spAutoFit/>
          </a:bodyPr>
          <a:lstStyle/>
          <a:p>
            <a:r>
              <a:rPr lang="ja-JP" altLang="en-US" sz="1662" dirty="0">
                <a:solidFill>
                  <a:srgbClr val="A5A5A5"/>
                </a:solidFill>
                <a:latin typeface="Yu Gothic UI" panose="020B0500000000000000" pitchFamily="50" charset="-128"/>
                <a:ea typeface="Yu Gothic UI" panose="020B0500000000000000" pitchFamily="50" charset="-128"/>
                <a:cs typeface="MS Gothic"/>
                <a:sym typeface="MS Gothic"/>
              </a:rPr>
              <a:t>〇事業類型</a:t>
            </a:r>
            <a:endParaRPr sz="1662" dirty="0">
              <a:solidFill>
                <a:srgbClr val="A5A5A5"/>
              </a:solidFill>
              <a:latin typeface="Yu Gothic UI" panose="020B0500000000000000" pitchFamily="50" charset="-128"/>
              <a:ea typeface="Yu Gothic UI" panose="020B0500000000000000" pitchFamily="50" charset="-128"/>
              <a:cs typeface="MS Gothic"/>
              <a:sym typeface="MS Gothic"/>
            </a:endParaRPr>
          </a:p>
          <a:p>
            <a:r>
              <a:rPr lang="ja-JP" altLang="en-US" sz="1662" dirty="0">
                <a:solidFill>
                  <a:srgbClr val="A5A5A5"/>
                </a:solidFill>
                <a:latin typeface="Yu Gothic UI" panose="020B0500000000000000" pitchFamily="50" charset="-128"/>
                <a:ea typeface="Yu Gothic UI" panose="020B0500000000000000" pitchFamily="50" charset="-128"/>
                <a:cs typeface="MS Gothic"/>
                <a:sym typeface="MS Gothic"/>
              </a:rPr>
              <a:t>①新ビジネス創出型</a:t>
            </a:r>
            <a:endParaRPr lang="en-US" altLang="ja-JP" sz="1662" dirty="0">
              <a:solidFill>
                <a:srgbClr val="A5A5A5"/>
              </a:solidFill>
              <a:latin typeface="Yu Gothic UI" panose="020B0500000000000000" pitchFamily="50" charset="-128"/>
              <a:ea typeface="Yu Gothic UI" panose="020B0500000000000000" pitchFamily="50" charset="-128"/>
              <a:cs typeface="MS Gothic"/>
              <a:sym typeface="MS Gothic"/>
            </a:endParaRPr>
          </a:p>
          <a:p>
            <a:endParaRPr sz="1662" dirty="0">
              <a:solidFill>
                <a:srgbClr val="A5A5A5"/>
              </a:solidFill>
              <a:latin typeface="Yu Gothic UI" panose="020B0500000000000000" pitchFamily="50" charset="-128"/>
              <a:ea typeface="Yu Gothic UI" panose="020B0500000000000000" pitchFamily="50" charset="-128"/>
              <a:cs typeface="MS Gothic"/>
              <a:sym typeface="MS Gothic"/>
            </a:endParaRPr>
          </a:p>
          <a:p>
            <a:r>
              <a:rPr lang="ja-JP" altLang="en-US" sz="1662" dirty="0">
                <a:solidFill>
                  <a:srgbClr val="A5A5A5"/>
                </a:solidFill>
                <a:latin typeface="Yu Gothic UI" panose="020B0500000000000000" pitchFamily="50" charset="-128"/>
                <a:ea typeface="Yu Gothic UI" panose="020B0500000000000000" pitchFamily="50" charset="-128"/>
                <a:cs typeface="MS Gothic"/>
                <a:sym typeface="MS Gothic"/>
              </a:rPr>
              <a:t>〇その理由（記載イメージ）</a:t>
            </a:r>
          </a:p>
          <a:p>
            <a:r>
              <a:rPr lang="ja-JP" altLang="en-US" sz="1662" dirty="0">
                <a:solidFill>
                  <a:srgbClr val="A5A5A5"/>
                </a:solidFill>
                <a:latin typeface="Yu Gothic UI" panose="020B0500000000000000" pitchFamily="50" charset="-128"/>
                <a:ea typeface="Yu Gothic UI" panose="020B0500000000000000" pitchFamily="50" charset="-128"/>
                <a:cs typeface="MS Gothic"/>
                <a:sym typeface="MS Gothic"/>
              </a:rPr>
              <a:t>既存事業で〇〇サービスを提供している。〇〇で使用する機器からデータを取得する事や作業内容のデータ化、可視化をする事で業務ノウハウを蓄積し、〇〇サービスにおける作業効率の分析及び品質評価を実施することが可能になった。これらのデータを活用し、一般的にサービス化されていない〇〇業務評価サービスを提供することが可能となった。</a:t>
            </a:r>
            <a:endParaRPr lang="en-US" altLang="ja-JP" sz="1662" dirty="0">
              <a:solidFill>
                <a:srgbClr val="A5A5A5"/>
              </a:solidFill>
              <a:latin typeface="Yu Gothic UI" panose="020B0500000000000000" pitchFamily="50" charset="-128"/>
              <a:ea typeface="Yu Gothic UI" panose="020B0500000000000000" pitchFamily="50" charset="-128"/>
              <a:cs typeface="MS Gothic"/>
              <a:sym typeface="MS Gothic"/>
            </a:endParaRPr>
          </a:p>
        </p:txBody>
      </p:sp>
      <p:sp>
        <p:nvSpPr>
          <p:cNvPr id="394" name="Google Shape;394;p2"/>
          <p:cNvSpPr/>
          <p:nvPr/>
        </p:nvSpPr>
        <p:spPr>
          <a:xfrm>
            <a:off x="163140" y="1218261"/>
            <a:ext cx="4921038" cy="616218"/>
          </a:xfrm>
          <a:prstGeom prst="rect">
            <a:avLst/>
          </a:prstGeom>
          <a:solidFill>
            <a:srgbClr val="76F0FF"/>
          </a:solidFill>
          <a:ln w="12700" cap="flat" cmpd="sng">
            <a:solidFill>
              <a:srgbClr val="BBBCBC"/>
            </a:solidFill>
            <a:prstDash val="solid"/>
            <a:miter lim="800000"/>
            <a:headEnd type="none" w="sm" len="sm"/>
            <a:tailEnd type="none" w="sm" len="sm"/>
          </a:ln>
        </p:spPr>
        <p:txBody>
          <a:bodyPr spcFirstLastPara="1" wrap="square" lIns="99692" tIns="33231" rIns="33231" bIns="33231" anchor="t" anchorCtr="0">
            <a:noAutofit/>
          </a:bodyPr>
          <a:lstStyle/>
          <a:p>
            <a:pPr>
              <a:buClr>
                <a:schemeClr val="dk1"/>
              </a:buClr>
              <a:buSzPts val="1200"/>
            </a:pPr>
            <a:r>
              <a:rPr lang="ja-JP" altLang="en-US" sz="1108" u="sng" dirty="0">
                <a:solidFill>
                  <a:schemeClr val="dk1"/>
                </a:solidFill>
                <a:latin typeface="Yu Gothic UI" panose="020B0500000000000000" pitchFamily="50" charset="-128"/>
                <a:ea typeface="Yu Gothic UI" panose="020B0500000000000000" pitchFamily="50" charset="-128"/>
                <a:sym typeface="Arial"/>
              </a:rPr>
              <a:t>記載時の留意事項</a:t>
            </a:r>
            <a:r>
              <a:rPr lang="ja-JP" altLang="en-US" sz="1108" dirty="0">
                <a:solidFill>
                  <a:srgbClr val="FF0000"/>
                </a:solidFill>
                <a:latin typeface="Yu Gothic UI" panose="020B0500000000000000" pitchFamily="50" charset="-128"/>
                <a:ea typeface="Yu Gothic UI" panose="020B0500000000000000" pitchFamily="50" charset="-128"/>
                <a:sym typeface="Arial"/>
              </a:rPr>
              <a:t>（提出時にはこちらの付箋は削除してください）</a:t>
            </a:r>
            <a:endParaRPr sz="1108" u="sng" dirty="0">
              <a:solidFill>
                <a:schemeClr val="dk1"/>
              </a:solidFill>
              <a:latin typeface="Yu Gothic UI" panose="020B0500000000000000" pitchFamily="50" charset="-128"/>
              <a:ea typeface="Yu Gothic UI" panose="020B0500000000000000" pitchFamily="50" charset="-128"/>
              <a:sym typeface="Arial"/>
            </a:endParaRPr>
          </a:p>
          <a:p>
            <a:pPr marL="158265" indent="-158265">
              <a:buClr>
                <a:schemeClr val="dk1"/>
              </a:buClr>
              <a:buSzPts val="1200"/>
              <a:buFont typeface="Noto Sans Symbols"/>
              <a:buChar char="⮚"/>
            </a:pPr>
            <a:r>
              <a:rPr lang="ja-JP" altLang="en-US" sz="1108" dirty="0">
                <a:solidFill>
                  <a:schemeClr val="dk1"/>
                </a:solidFill>
                <a:latin typeface="Yu Gothic UI" panose="020B0500000000000000" pitchFamily="50" charset="-128"/>
                <a:ea typeface="Yu Gothic UI" panose="020B0500000000000000" pitchFamily="50" charset="-128"/>
                <a:sym typeface="Arial"/>
              </a:rPr>
              <a:t>事業類型については募集要領を参照し、具体的に回答を記載してください。</a:t>
            </a:r>
            <a:endParaRPr sz="1108" dirty="0">
              <a:solidFill>
                <a:schemeClr val="dk1"/>
              </a:solidFill>
              <a:latin typeface="Yu Gothic UI" panose="020B0500000000000000" pitchFamily="50" charset="-128"/>
              <a:ea typeface="Yu Gothic UI" panose="020B0500000000000000" pitchFamily="50" charset="-128"/>
              <a:sym typeface="Arial"/>
            </a:endParaRPr>
          </a:p>
        </p:txBody>
      </p:sp>
      <p:sp>
        <p:nvSpPr>
          <p:cNvPr id="6" name="Google Shape;382;p1">
            <a:extLst>
              <a:ext uri="{FF2B5EF4-FFF2-40B4-BE49-F238E27FC236}">
                <a16:creationId xmlns:a16="http://schemas.microsoft.com/office/drawing/2014/main" id="{F2C0EB64-886A-4B66-8AE9-18D050BAE443}"/>
              </a:ext>
            </a:extLst>
          </p:cNvPr>
          <p:cNvSpPr txBox="1">
            <a:spLocks noGrp="1"/>
          </p:cNvSpPr>
          <p:nvPr>
            <p:ph type="sldNum" idx="12"/>
          </p:nvPr>
        </p:nvSpPr>
        <p:spPr>
          <a:xfrm>
            <a:off x="255877" y="6663271"/>
            <a:ext cx="166154" cy="166154"/>
          </a:xfrm>
          <a:prstGeom prst="rect">
            <a:avLst/>
          </a:prstGeom>
          <a:noFill/>
          <a:ln>
            <a:noFill/>
          </a:ln>
        </p:spPr>
        <p:txBody>
          <a:bodyPr spcFirstLastPara="1" vert="horz" wrap="square" lIns="0" tIns="0" rIns="0" bIns="0" rtlCol="0" anchor="b" anchorCtr="0">
            <a:noAutofit/>
          </a:bodyPr>
          <a:lstStyle/>
          <a:p>
            <a:fld id="{00000000-1234-1234-1234-123412341234}" type="slidenum">
              <a:rPr lang="en-US" altLang="ja-JP">
                <a:latin typeface="Yu Gothic UI" panose="020B0500000000000000" pitchFamily="50" charset="-128"/>
                <a:ea typeface="Yu Gothic UI" panose="020B0500000000000000" pitchFamily="50" charset="-128"/>
              </a:rPr>
              <a:pPr/>
              <a:t>2</a:t>
            </a:fld>
            <a:endParaRPr dirty="0">
              <a:latin typeface="Yu Gothic UI" panose="020B0500000000000000" pitchFamily="50" charset="-128"/>
              <a:ea typeface="Yu Gothic UI" panose="020B0500000000000000" pitchFamily="50"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390"/>
        <p:cNvGrpSpPr/>
        <p:nvPr/>
      </p:nvGrpSpPr>
      <p:grpSpPr>
        <a:xfrm>
          <a:off x="0" y="0"/>
          <a:ext cx="0" cy="0"/>
          <a:chOff x="0" y="0"/>
          <a:chExt cx="0" cy="0"/>
        </a:xfrm>
      </p:grpSpPr>
      <p:sp>
        <p:nvSpPr>
          <p:cNvPr id="391" name="Google Shape;391;p2"/>
          <p:cNvSpPr txBox="1">
            <a:spLocks noGrp="1"/>
          </p:cNvSpPr>
          <p:nvPr>
            <p:ph type="title"/>
          </p:nvPr>
        </p:nvSpPr>
        <p:spPr>
          <a:xfrm>
            <a:off x="181317" y="263769"/>
            <a:ext cx="8792810" cy="859987"/>
          </a:xfrm>
          <a:prstGeom prst="rect">
            <a:avLst/>
          </a:prstGeom>
          <a:noFill/>
          <a:ln>
            <a:noFill/>
          </a:ln>
        </p:spPr>
        <p:txBody>
          <a:bodyPr spcFirstLastPara="1" vert="horz" wrap="square" lIns="0" tIns="0" rIns="0" bIns="0" rtlCol="0" anchor="b" anchorCtr="0">
            <a:noAutofit/>
          </a:bodyPr>
          <a:lstStyle/>
          <a:p>
            <a:r>
              <a:rPr lang="ja-JP" altLang="en-US" sz="1662" dirty="0" smtClean="0">
                <a:latin typeface="Yu Gothic UI" panose="020B0500000000000000" pitchFamily="50" charset="-128"/>
                <a:ea typeface="Yu Gothic UI" panose="020B0500000000000000" pitchFamily="50" charset="-128"/>
                <a:cs typeface="Meiryo"/>
                <a:sym typeface="Meiryo"/>
              </a:rPr>
              <a:t>提案</a:t>
            </a:r>
            <a:r>
              <a:rPr lang="ja-JP" altLang="en-US" sz="1662" dirty="0">
                <a:latin typeface="Yu Gothic UI" panose="020B0500000000000000" pitchFamily="50" charset="-128"/>
                <a:ea typeface="Yu Gothic UI" panose="020B0500000000000000" pitchFamily="50" charset="-128"/>
                <a:cs typeface="Meiryo"/>
                <a:sym typeface="Meiryo"/>
              </a:rPr>
              <a:t>事業</a:t>
            </a:r>
            <a:r>
              <a:rPr lang="ja-JP" altLang="en-US" sz="1662" dirty="0" smtClean="0">
                <a:latin typeface="Yu Gothic UI" panose="020B0500000000000000" pitchFamily="50" charset="-128"/>
                <a:ea typeface="Yu Gothic UI" panose="020B0500000000000000" pitchFamily="50" charset="-128"/>
                <a:cs typeface="Meiryo"/>
                <a:sym typeface="Meiryo"/>
              </a:rPr>
              <a:t>の</a:t>
            </a:r>
            <a:r>
              <a:rPr lang="ja-JP" altLang="en-US" sz="1662" dirty="0">
                <a:latin typeface="Yu Gothic UI" panose="020B0500000000000000" pitchFamily="50" charset="-128"/>
                <a:ea typeface="Yu Gothic UI" panose="020B0500000000000000" pitchFamily="50" charset="-128"/>
                <a:cs typeface="Meiryo"/>
                <a:sym typeface="Meiryo"/>
              </a:rPr>
              <a:t>詳細</a:t>
            </a:r>
            <a:r>
              <a:rPr lang="en-US" altLang="ja-JP" sz="1662" dirty="0">
                <a:latin typeface="Yu Gothic UI" panose="020B0500000000000000" pitchFamily="50" charset="-128"/>
                <a:ea typeface="Yu Gothic UI" panose="020B0500000000000000" pitchFamily="50" charset="-128"/>
                <a:cs typeface="Meiryo"/>
                <a:sym typeface="Meiryo"/>
              </a:rPr>
              <a:t>#2</a:t>
            </a:r>
            <a:r>
              <a:rPr lang="ja-JP" altLang="en-US" sz="1662" dirty="0" smtClean="0">
                <a:latin typeface="Yu Gothic UI" panose="020B0500000000000000" pitchFamily="50" charset="-128"/>
                <a:ea typeface="Yu Gothic UI" panose="020B0500000000000000" pitchFamily="50" charset="-128"/>
                <a:cs typeface="Meiryo"/>
                <a:sym typeface="Meiryo"/>
              </a:rPr>
              <a:t>（事業の</a:t>
            </a:r>
            <a:r>
              <a:rPr lang="ja-JP" altLang="en-US" sz="1662" dirty="0">
                <a:latin typeface="Yu Gothic UI" panose="020B0500000000000000" pitchFamily="50" charset="-128"/>
                <a:ea typeface="Yu Gothic UI" panose="020B0500000000000000" pitchFamily="50" charset="-128"/>
                <a:cs typeface="Meiryo"/>
                <a:sym typeface="Meiryo"/>
              </a:rPr>
              <a:t>目的・内容・実施事項）</a:t>
            </a:r>
            <a:br>
              <a:rPr lang="ja-JP" altLang="en-US" sz="1662" dirty="0">
                <a:latin typeface="Yu Gothic UI" panose="020B0500000000000000" pitchFamily="50" charset="-128"/>
                <a:ea typeface="Yu Gothic UI" panose="020B0500000000000000" pitchFamily="50" charset="-128"/>
                <a:cs typeface="Meiryo"/>
                <a:sym typeface="Meiryo"/>
              </a:rPr>
            </a:br>
            <a:r>
              <a:rPr lang="ja-JP" altLang="en-US" sz="1662" dirty="0" smtClean="0">
                <a:latin typeface="Yu Gothic UI" panose="020B0500000000000000" pitchFamily="50" charset="-128"/>
                <a:ea typeface="Yu Gothic UI" panose="020B0500000000000000" pitchFamily="50" charset="-128"/>
                <a:cs typeface="Meiryo"/>
                <a:sym typeface="Meiryo"/>
              </a:rPr>
              <a:t>実施</a:t>
            </a:r>
            <a:r>
              <a:rPr lang="ja-JP" altLang="en-US" sz="1662" dirty="0">
                <a:latin typeface="Yu Gothic UI" panose="020B0500000000000000" pitchFamily="50" charset="-128"/>
                <a:ea typeface="Yu Gothic UI" panose="020B0500000000000000" pitchFamily="50" charset="-128"/>
                <a:cs typeface="Meiryo"/>
                <a:sym typeface="Meiryo"/>
              </a:rPr>
              <a:t>予定の</a:t>
            </a:r>
            <a:r>
              <a:rPr lang="en-US" altLang="ja-JP" sz="1662" dirty="0" smtClean="0">
                <a:latin typeface="Yu Gothic UI" panose="020B0500000000000000" pitchFamily="50" charset="-128"/>
                <a:ea typeface="Yu Gothic UI" panose="020B0500000000000000" pitchFamily="50" charset="-128"/>
                <a:cs typeface="Meiryo"/>
                <a:sym typeface="Meiryo"/>
              </a:rPr>
              <a:t>DX</a:t>
            </a:r>
            <a:r>
              <a:rPr lang="ja-JP" altLang="en-US" sz="1662" dirty="0" smtClean="0">
                <a:latin typeface="Yu Gothic UI" panose="020B0500000000000000" pitchFamily="50" charset="-128"/>
                <a:ea typeface="Yu Gothic UI" panose="020B0500000000000000" pitchFamily="50" charset="-128"/>
                <a:cs typeface="Meiryo"/>
                <a:sym typeface="Meiryo"/>
              </a:rPr>
              <a:t>モデル事業の</a:t>
            </a:r>
            <a:r>
              <a:rPr lang="ja-JP" altLang="en-US" sz="1662" dirty="0">
                <a:latin typeface="Yu Gothic UI" panose="020B0500000000000000" pitchFamily="50" charset="-128"/>
                <a:ea typeface="Yu Gothic UI" panose="020B0500000000000000" pitchFamily="50" charset="-128"/>
                <a:cs typeface="Meiryo"/>
                <a:sym typeface="Meiryo"/>
              </a:rPr>
              <a:t>目的・内容、実施事項（開発内容、実証実験の内容、想定実施場所等）を可能な限り具体的にご記入ください。</a:t>
            </a:r>
            <a:r>
              <a:rPr lang="en-US" altLang="ja-JP" sz="1662" dirty="0">
                <a:solidFill>
                  <a:srgbClr val="FF0000"/>
                </a:solidFill>
                <a:latin typeface="Yu Gothic UI" panose="020B0500000000000000" pitchFamily="50" charset="-128"/>
                <a:ea typeface="Yu Gothic UI" panose="020B0500000000000000" pitchFamily="50" charset="-128"/>
                <a:cs typeface="Meiryo"/>
                <a:sym typeface="Meiryo"/>
              </a:rPr>
              <a:t>【3</a:t>
            </a:r>
            <a:r>
              <a:rPr lang="ja-JP" altLang="en-US" sz="1662" dirty="0">
                <a:solidFill>
                  <a:srgbClr val="FF0000"/>
                </a:solidFill>
                <a:latin typeface="Yu Gothic UI" panose="020B0500000000000000" pitchFamily="50" charset="-128"/>
                <a:ea typeface="Yu Gothic UI" panose="020B0500000000000000" pitchFamily="50" charset="-128"/>
                <a:cs typeface="Meiryo"/>
                <a:sym typeface="Meiryo"/>
              </a:rPr>
              <a:t>枚以内</a:t>
            </a:r>
            <a:r>
              <a:rPr lang="en-US" altLang="ja-JP" sz="1662" dirty="0">
                <a:solidFill>
                  <a:srgbClr val="FF0000"/>
                </a:solidFill>
                <a:latin typeface="Yu Gothic UI" panose="020B0500000000000000" pitchFamily="50" charset="-128"/>
                <a:ea typeface="Yu Gothic UI" panose="020B0500000000000000" pitchFamily="50" charset="-128"/>
                <a:cs typeface="Meiryo"/>
                <a:sym typeface="Meiryo"/>
              </a:rPr>
              <a:t>】</a:t>
            </a:r>
            <a:endParaRPr sz="1662" dirty="0">
              <a:solidFill>
                <a:srgbClr val="FF0000"/>
              </a:solidFill>
              <a:latin typeface="Yu Gothic UI" panose="020B0500000000000000" pitchFamily="50" charset="-128"/>
              <a:ea typeface="Yu Gothic UI" panose="020B0500000000000000" pitchFamily="50" charset="-128"/>
              <a:cs typeface="Meiryo"/>
              <a:sym typeface="Meiryo"/>
            </a:endParaRPr>
          </a:p>
        </p:txBody>
      </p:sp>
      <p:sp>
        <p:nvSpPr>
          <p:cNvPr id="393" name="Google Shape;393;p2"/>
          <p:cNvSpPr txBox="1"/>
          <p:nvPr/>
        </p:nvSpPr>
        <p:spPr>
          <a:xfrm>
            <a:off x="264395" y="1923187"/>
            <a:ext cx="8338884" cy="4415289"/>
          </a:xfrm>
          <a:prstGeom prst="rect">
            <a:avLst/>
          </a:prstGeom>
          <a:noFill/>
          <a:ln>
            <a:noFill/>
          </a:ln>
        </p:spPr>
        <p:txBody>
          <a:bodyPr spcFirstLastPara="1" wrap="square" lIns="33231" tIns="33231" rIns="33231" bIns="33231" anchor="ctr" anchorCtr="0">
            <a:spAutoFit/>
          </a:bodyPr>
          <a:lstStyle/>
          <a:p>
            <a:r>
              <a:rPr lang="ja-JP" altLang="en-US" sz="1662" dirty="0">
                <a:solidFill>
                  <a:srgbClr val="A5A5A5"/>
                </a:solidFill>
                <a:latin typeface="Yu Gothic UI" panose="020B0500000000000000" pitchFamily="50" charset="-128"/>
                <a:ea typeface="Yu Gothic UI" panose="020B0500000000000000" pitchFamily="50" charset="-128"/>
                <a:cs typeface="MS Gothic"/>
                <a:sym typeface="MS Gothic"/>
              </a:rPr>
              <a:t>〇目的（記載イメージ）</a:t>
            </a:r>
          </a:p>
          <a:p>
            <a:r>
              <a:rPr lang="ja-JP" altLang="en-US" sz="1662" dirty="0">
                <a:solidFill>
                  <a:srgbClr val="A5A5A5"/>
                </a:solidFill>
                <a:latin typeface="Yu Gothic UI" panose="020B0500000000000000" pitchFamily="50" charset="-128"/>
                <a:ea typeface="Yu Gothic UI" panose="020B0500000000000000" pitchFamily="50" charset="-128"/>
                <a:cs typeface="MS Gothic"/>
                <a:sym typeface="MS Gothic"/>
              </a:rPr>
              <a:t>基礎技術として当社の</a:t>
            </a:r>
            <a:r>
              <a:rPr lang="en-US" altLang="ja-JP" sz="1662" dirty="0">
                <a:solidFill>
                  <a:srgbClr val="A5A5A5"/>
                </a:solidFill>
                <a:latin typeface="Yu Gothic UI" panose="020B0500000000000000" pitchFamily="50" charset="-128"/>
                <a:ea typeface="Yu Gothic UI" panose="020B0500000000000000" pitchFamily="50" charset="-128"/>
                <a:cs typeface="MS Gothic"/>
                <a:sym typeface="MS Gothic"/>
              </a:rPr>
              <a:t>XX</a:t>
            </a:r>
            <a:r>
              <a:rPr lang="ja-JP" altLang="en-US" sz="1662" dirty="0">
                <a:solidFill>
                  <a:srgbClr val="A5A5A5"/>
                </a:solidFill>
                <a:latin typeface="Yu Gothic UI" panose="020B0500000000000000" pitchFamily="50" charset="-128"/>
                <a:ea typeface="Yu Gothic UI" panose="020B0500000000000000" pitchFamily="50" charset="-128"/>
                <a:cs typeface="MS Gothic"/>
                <a:sym typeface="MS Gothic"/>
              </a:rPr>
              <a:t>を活用しつつ、〇〇社と協力して新たに</a:t>
            </a:r>
            <a:r>
              <a:rPr lang="en-US" altLang="ja-JP" sz="1662" dirty="0">
                <a:solidFill>
                  <a:srgbClr val="A5A5A5"/>
                </a:solidFill>
                <a:latin typeface="Yu Gothic UI" panose="020B0500000000000000" pitchFamily="50" charset="-128"/>
                <a:ea typeface="Yu Gothic UI" panose="020B0500000000000000" pitchFamily="50" charset="-128"/>
                <a:cs typeface="MS Gothic"/>
                <a:sym typeface="MS Gothic"/>
              </a:rPr>
              <a:t>XXXX</a:t>
            </a:r>
            <a:r>
              <a:rPr lang="ja-JP" altLang="en-US" sz="1662" dirty="0">
                <a:solidFill>
                  <a:srgbClr val="A5A5A5"/>
                </a:solidFill>
                <a:latin typeface="Yu Gothic UI" panose="020B0500000000000000" pitchFamily="50" charset="-128"/>
                <a:ea typeface="Yu Gothic UI" panose="020B0500000000000000" pitchFamily="50" charset="-128"/>
                <a:cs typeface="MS Gothic"/>
                <a:sym typeface="MS Gothic"/>
              </a:rPr>
              <a:t>技術を取り入れることにより、これまで現場に導入するうえで障壁となっていた□□の課題を克服することを目指す。</a:t>
            </a:r>
            <a:endParaRPr sz="1662" dirty="0">
              <a:latin typeface="Yu Gothic UI" panose="020B0500000000000000" pitchFamily="50" charset="-128"/>
              <a:ea typeface="Yu Gothic UI" panose="020B0500000000000000" pitchFamily="50" charset="-128"/>
            </a:endParaRPr>
          </a:p>
          <a:p>
            <a:endParaRPr sz="1662" dirty="0">
              <a:solidFill>
                <a:srgbClr val="A5A5A5"/>
              </a:solidFill>
              <a:latin typeface="Yu Gothic UI" panose="020B0500000000000000" pitchFamily="50" charset="-128"/>
              <a:ea typeface="Yu Gothic UI" panose="020B0500000000000000" pitchFamily="50" charset="-128"/>
              <a:cs typeface="MS Gothic"/>
              <a:sym typeface="MS Gothic"/>
            </a:endParaRPr>
          </a:p>
          <a:p>
            <a:r>
              <a:rPr lang="ja-JP" altLang="en-US" sz="1662" dirty="0" smtClean="0">
                <a:solidFill>
                  <a:srgbClr val="A5A5A5"/>
                </a:solidFill>
                <a:latin typeface="Yu Gothic UI" panose="020B0500000000000000" pitchFamily="50" charset="-128"/>
                <a:ea typeface="Yu Gothic UI" panose="020B0500000000000000" pitchFamily="50" charset="-128"/>
                <a:cs typeface="MS Gothic"/>
                <a:sym typeface="MS Gothic"/>
              </a:rPr>
              <a:t>〇</a:t>
            </a:r>
            <a:r>
              <a:rPr lang="ja-JP" altLang="en-US" sz="1662" dirty="0" smtClean="0">
                <a:latin typeface="Yu Gothic UI" panose="020B0500000000000000" pitchFamily="50" charset="-128"/>
                <a:ea typeface="Yu Gothic UI" panose="020B0500000000000000" pitchFamily="50" charset="-128"/>
                <a:cs typeface="MS Gothic"/>
                <a:sym typeface="MS Gothic"/>
              </a:rPr>
              <a:t>事業</a:t>
            </a:r>
            <a:r>
              <a:rPr lang="ja-JP" altLang="en-US" sz="1662" dirty="0" smtClean="0">
                <a:solidFill>
                  <a:srgbClr val="A5A5A5"/>
                </a:solidFill>
                <a:latin typeface="Yu Gothic UI" panose="020B0500000000000000" pitchFamily="50" charset="-128"/>
                <a:ea typeface="Yu Gothic UI" panose="020B0500000000000000" pitchFamily="50" charset="-128"/>
                <a:cs typeface="MS Gothic"/>
                <a:sym typeface="MS Gothic"/>
              </a:rPr>
              <a:t>内容</a:t>
            </a:r>
            <a:r>
              <a:rPr lang="ja-JP" altLang="en-US" sz="1662" dirty="0">
                <a:solidFill>
                  <a:srgbClr val="A5A5A5"/>
                </a:solidFill>
                <a:latin typeface="Yu Gothic UI" panose="020B0500000000000000" pitchFamily="50" charset="-128"/>
                <a:ea typeface="Yu Gothic UI" panose="020B0500000000000000" pitchFamily="50" charset="-128"/>
                <a:cs typeface="MS Gothic"/>
                <a:sym typeface="MS Gothic"/>
              </a:rPr>
              <a:t>（記載イメージ）</a:t>
            </a:r>
            <a:endParaRPr sz="1662" dirty="0">
              <a:solidFill>
                <a:srgbClr val="A5A5A5"/>
              </a:solidFill>
              <a:latin typeface="Yu Gothic UI" panose="020B0500000000000000" pitchFamily="50" charset="-128"/>
              <a:ea typeface="Yu Gothic UI" panose="020B0500000000000000" pitchFamily="50" charset="-128"/>
              <a:cs typeface="MS Gothic"/>
              <a:sym typeface="MS Gothic"/>
            </a:endParaRPr>
          </a:p>
          <a:p>
            <a:r>
              <a:rPr lang="ja-JP" altLang="en-US" sz="1662" dirty="0">
                <a:solidFill>
                  <a:srgbClr val="A5A5A5"/>
                </a:solidFill>
                <a:latin typeface="Yu Gothic UI" panose="020B0500000000000000" pitchFamily="50" charset="-128"/>
                <a:ea typeface="Yu Gothic UI" panose="020B0500000000000000" pitchFamily="50" charset="-128"/>
                <a:cs typeface="MS Gothic"/>
                <a:sym typeface="MS Gothic"/>
              </a:rPr>
              <a:t>身体に掛かる</a:t>
            </a:r>
            <a:r>
              <a:rPr lang="ja-JP" altLang="en-US" sz="1662" dirty="0" smtClean="0">
                <a:solidFill>
                  <a:srgbClr val="A5A5A5"/>
                </a:solidFill>
                <a:latin typeface="Yu Gothic UI" panose="020B0500000000000000" pitchFamily="50" charset="-128"/>
                <a:ea typeface="Yu Gothic UI" panose="020B0500000000000000" pitchFamily="50" charset="-128"/>
                <a:cs typeface="MS Gothic"/>
                <a:sym typeface="MS Gothic"/>
              </a:rPr>
              <a:t>負担を</a:t>
            </a:r>
            <a:r>
              <a:rPr lang="ja-JP" altLang="en-US" sz="1662" dirty="0">
                <a:solidFill>
                  <a:srgbClr val="A5A5A5"/>
                </a:solidFill>
                <a:latin typeface="Yu Gothic UI" panose="020B0500000000000000" pitchFamily="50" charset="-128"/>
                <a:ea typeface="Yu Gothic UI" panose="020B0500000000000000" pitchFamily="50" charset="-128"/>
                <a:cs typeface="MS Gothic"/>
                <a:sym typeface="MS Gothic"/>
              </a:rPr>
              <a:t>ロボットに設置したセンサーで捕捉し、クラウドサーバにデータを蓄積していくことによって、より作業従事者の負担を減らすことができるサービスを開発する。</a:t>
            </a:r>
            <a:endParaRPr sz="1662" dirty="0">
              <a:latin typeface="Yu Gothic UI" panose="020B0500000000000000" pitchFamily="50" charset="-128"/>
              <a:ea typeface="Yu Gothic UI" panose="020B0500000000000000" pitchFamily="50" charset="-128"/>
            </a:endParaRPr>
          </a:p>
          <a:p>
            <a:endParaRPr lang="en-US" sz="1662" dirty="0">
              <a:solidFill>
                <a:srgbClr val="A5A5A5"/>
              </a:solidFill>
              <a:latin typeface="Yu Gothic UI" panose="020B0500000000000000" pitchFamily="50" charset="-128"/>
              <a:ea typeface="Yu Gothic UI" panose="020B0500000000000000" pitchFamily="50" charset="-128"/>
              <a:cs typeface="MS Gothic"/>
              <a:sym typeface="MS Gothic"/>
            </a:endParaRPr>
          </a:p>
          <a:p>
            <a:r>
              <a:rPr lang="ja-JP" altLang="en-US" sz="1662" dirty="0">
                <a:solidFill>
                  <a:srgbClr val="A5A5A5"/>
                </a:solidFill>
                <a:latin typeface="Yu Gothic UI" panose="020B0500000000000000" pitchFamily="50" charset="-128"/>
                <a:ea typeface="Yu Gothic UI" panose="020B0500000000000000" pitchFamily="50" charset="-128"/>
                <a:cs typeface="MS Gothic"/>
                <a:sym typeface="MS Gothic"/>
              </a:rPr>
              <a:t>〇プロトタイプに関する事項（プロトタイプが存在する場合のみ記載）（記載イメージ）</a:t>
            </a:r>
          </a:p>
          <a:p>
            <a:r>
              <a:rPr lang="ja-JP" altLang="en-US" sz="1662" dirty="0">
                <a:solidFill>
                  <a:srgbClr val="A5A5A5"/>
                </a:solidFill>
                <a:latin typeface="Yu Gothic UI" panose="020B0500000000000000" pitchFamily="50" charset="-128"/>
                <a:ea typeface="Yu Gothic UI" panose="020B0500000000000000" pitchFamily="50" charset="-128"/>
                <a:cs typeface="MS Gothic"/>
                <a:sym typeface="MS Gothic"/>
              </a:rPr>
              <a:t>既に〇〇の機能を有したプロトタイプは完成しており、当事業ではこのプロトタイプをベースに、追加開発・実証実験を実施する。</a:t>
            </a:r>
            <a:endParaRPr lang="en-US" sz="1662" dirty="0">
              <a:solidFill>
                <a:srgbClr val="A5A5A5"/>
              </a:solidFill>
              <a:latin typeface="Yu Gothic UI" panose="020B0500000000000000" pitchFamily="50" charset="-128"/>
              <a:ea typeface="Yu Gothic UI" panose="020B0500000000000000" pitchFamily="50" charset="-128"/>
              <a:cs typeface="MS Gothic"/>
              <a:sym typeface="MS Gothic"/>
            </a:endParaRPr>
          </a:p>
          <a:p>
            <a:endParaRPr sz="1662" dirty="0">
              <a:solidFill>
                <a:srgbClr val="A5A5A5"/>
              </a:solidFill>
              <a:latin typeface="Yu Gothic UI" panose="020B0500000000000000" pitchFamily="50" charset="-128"/>
              <a:ea typeface="Yu Gothic UI" panose="020B0500000000000000" pitchFamily="50" charset="-128"/>
              <a:cs typeface="MS Gothic"/>
              <a:sym typeface="MS Gothic"/>
            </a:endParaRPr>
          </a:p>
          <a:p>
            <a:r>
              <a:rPr lang="ja-JP" altLang="en-US" sz="1662" dirty="0">
                <a:solidFill>
                  <a:srgbClr val="A5A5A5"/>
                </a:solidFill>
                <a:latin typeface="Yu Gothic UI" panose="020B0500000000000000" pitchFamily="50" charset="-128"/>
                <a:ea typeface="Yu Gothic UI" panose="020B0500000000000000" pitchFamily="50" charset="-128"/>
                <a:cs typeface="MS Gothic"/>
                <a:sym typeface="MS Gothic"/>
              </a:rPr>
              <a:t>〇開発の実施事項（記載イメージ）</a:t>
            </a:r>
            <a:endParaRPr sz="1662" dirty="0">
              <a:solidFill>
                <a:srgbClr val="A5A5A5"/>
              </a:solidFill>
              <a:latin typeface="Yu Gothic UI" panose="020B0500000000000000" pitchFamily="50" charset="-128"/>
              <a:ea typeface="Yu Gothic UI" panose="020B0500000000000000" pitchFamily="50" charset="-128"/>
              <a:cs typeface="MS Gothic"/>
              <a:sym typeface="MS Gothic"/>
            </a:endParaRPr>
          </a:p>
          <a:p>
            <a:r>
              <a:rPr lang="ja-JP" altLang="en-US" sz="1662" dirty="0">
                <a:solidFill>
                  <a:srgbClr val="A5A5A5"/>
                </a:solidFill>
                <a:latin typeface="Yu Gothic UI" panose="020B0500000000000000" pitchFamily="50" charset="-128"/>
                <a:ea typeface="Yu Gothic UI" panose="020B0500000000000000" pitchFamily="50" charset="-128"/>
                <a:cs typeface="MS Gothic"/>
                <a:sym typeface="MS Gothic"/>
              </a:rPr>
              <a:t>病室で〇〇する際やリハビリテーションで〇〇する際に、作業従事者にロボットを〇〇していただき</a:t>
            </a:r>
            <a:r>
              <a:rPr lang="en-US" altLang="ja-JP" sz="1662" dirty="0">
                <a:solidFill>
                  <a:srgbClr val="A5A5A5"/>
                </a:solidFill>
                <a:latin typeface="Yu Gothic UI" panose="020B0500000000000000" pitchFamily="50" charset="-128"/>
                <a:ea typeface="Yu Gothic UI" panose="020B0500000000000000" pitchFamily="50" charset="-128"/>
                <a:cs typeface="MS Gothic"/>
                <a:sym typeface="MS Gothic"/>
              </a:rPr>
              <a:t>...</a:t>
            </a:r>
            <a:endParaRPr sz="1662" dirty="0">
              <a:latin typeface="Yu Gothic UI" panose="020B0500000000000000" pitchFamily="50" charset="-128"/>
              <a:ea typeface="Yu Gothic UI" panose="020B0500000000000000" pitchFamily="50" charset="-128"/>
            </a:endParaRPr>
          </a:p>
          <a:p>
            <a:endParaRPr sz="1662" dirty="0">
              <a:solidFill>
                <a:srgbClr val="A5A5A5"/>
              </a:solidFill>
              <a:latin typeface="Yu Gothic UI" panose="020B0500000000000000" pitchFamily="50" charset="-128"/>
              <a:ea typeface="Yu Gothic UI" panose="020B0500000000000000" pitchFamily="50" charset="-128"/>
              <a:cs typeface="MS Gothic"/>
              <a:sym typeface="MS Gothic"/>
            </a:endParaRPr>
          </a:p>
          <a:p>
            <a:r>
              <a:rPr lang="ja-JP" altLang="en-US" sz="1662" dirty="0">
                <a:solidFill>
                  <a:srgbClr val="A5A5A5"/>
                </a:solidFill>
                <a:latin typeface="Yu Gothic UI" panose="020B0500000000000000" pitchFamily="50" charset="-128"/>
                <a:ea typeface="Yu Gothic UI" panose="020B0500000000000000" pitchFamily="50" charset="-128"/>
                <a:cs typeface="MS Gothic"/>
                <a:sym typeface="MS Gothic"/>
              </a:rPr>
              <a:t>〇実証実験の実施事項（記載イメージ）</a:t>
            </a:r>
            <a:endParaRPr sz="1662" dirty="0">
              <a:solidFill>
                <a:srgbClr val="A5A5A5"/>
              </a:solidFill>
              <a:latin typeface="Yu Gothic UI" panose="020B0500000000000000" pitchFamily="50" charset="-128"/>
              <a:ea typeface="Yu Gothic UI" panose="020B0500000000000000" pitchFamily="50" charset="-128"/>
              <a:cs typeface="MS Gothic"/>
              <a:sym typeface="MS Gothic"/>
            </a:endParaRPr>
          </a:p>
          <a:p>
            <a:r>
              <a:rPr lang="en-US" altLang="ja-JP" sz="1662" dirty="0">
                <a:solidFill>
                  <a:srgbClr val="A5A5A5"/>
                </a:solidFill>
                <a:latin typeface="Yu Gothic UI" panose="020B0500000000000000" pitchFamily="50" charset="-128"/>
                <a:ea typeface="Yu Gothic UI" panose="020B0500000000000000" pitchFamily="50" charset="-128"/>
                <a:cs typeface="MS Gothic"/>
                <a:sym typeface="MS Gothic"/>
              </a:rPr>
              <a:t>XX</a:t>
            </a:r>
            <a:r>
              <a:rPr lang="ja-JP" altLang="en-US" sz="1662" dirty="0">
                <a:solidFill>
                  <a:srgbClr val="A5A5A5"/>
                </a:solidFill>
                <a:latin typeface="Yu Gothic UI" panose="020B0500000000000000" pitchFamily="50" charset="-128"/>
                <a:ea typeface="Yu Gothic UI" panose="020B0500000000000000" pitchFamily="50" charset="-128"/>
                <a:cs typeface="MS Gothic"/>
                <a:sym typeface="MS Gothic"/>
              </a:rPr>
              <a:t>の実証フィールドを利用し</a:t>
            </a:r>
            <a:r>
              <a:rPr lang="en-US" altLang="ja-JP" sz="1662" dirty="0">
                <a:solidFill>
                  <a:srgbClr val="A5A5A5"/>
                </a:solidFill>
                <a:latin typeface="Yu Gothic UI" panose="020B0500000000000000" pitchFamily="50" charset="-128"/>
                <a:ea typeface="Yu Gothic UI" panose="020B0500000000000000" pitchFamily="50" charset="-128"/>
                <a:cs typeface="MS Gothic"/>
                <a:sym typeface="MS Gothic"/>
              </a:rPr>
              <a:t>…</a:t>
            </a:r>
            <a:endParaRPr sz="1662" dirty="0">
              <a:solidFill>
                <a:srgbClr val="A5A5A5"/>
              </a:solidFill>
              <a:latin typeface="Yu Gothic UI" panose="020B0500000000000000" pitchFamily="50" charset="-128"/>
              <a:ea typeface="Yu Gothic UI" panose="020B0500000000000000" pitchFamily="50" charset="-128"/>
              <a:cs typeface="MS Gothic"/>
              <a:sym typeface="MS Gothic"/>
            </a:endParaRPr>
          </a:p>
        </p:txBody>
      </p:sp>
      <p:sp>
        <p:nvSpPr>
          <p:cNvPr id="394" name="Google Shape;394;p2"/>
          <p:cNvSpPr/>
          <p:nvPr/>
        </p:nvSpPr>
        <p:spPr>
          <a:xfrm>
            <a:off x="181317" y="1166001"/>
            <a:ext cx="4921038" cy="616218"/>
          </a:xfrm>
          <a:prstGeom prst="rect">
            <a:avLst/>
          </a:prstGeom>
          <a:solidFill>
            <a:srgbClr val="76F0FF"/>
          </a:solidFill>
          <a:ln w="12700" cap="flat" cmpd="sng">
            <a:solidFill>
              <a:srgbClr val="BBBCBC"/>
            </a:solidFill>
            <a:prstDash val="solid"/>
            <a:miter lim="800000"/>
            <a:headEnd type="none" w="sm" len="sm"/>
            <a:tailEnd type="none" w="sm" len="sm"/>
          </a:ln>
        </p:spPr>
        <p:txBody>
          <a:bodyPr spcFirstLastPara="1" wrap="square" lIns="99692" tIns="33231" rIns="33231" bIns="33231" anchor="t" anchorCtr="0">
            <a:noAutofit/>
          </a:bodyPr>
          <a:lstStyle/>
          <a:p>
            <a:pPr>
              <a:buClr>
                <a:schemeClr val="dk1"/>
              </a:buClr>
              <a:buSzPts val="1200"/>
            </a:pPr>
            <a:r>
              <a:rPr lang="ja-JP" altLang="en-US" sz="1108" u="sng" dirty="0">
                <a:solidFill>
                  <a:schemeClr val="dk1"/>
                </a:solidFill>
                <a:latin typeface="Yu Gothic UI" panose="020B0500000000000000" pitchFamily="50" charset="-128"/>
                <a:ea typeface="Yu Gothic UI" panose="020B0500000000000000" pitchFamily="50" charset="-128"/>
                <a:sym typeface="Arial"/>
              </a:rPr>
              <a:t>記載時の留意事項</a:t>
            </a:r>
            <a:r>
              <a:rPr lang="ja-JP" altLang="en-US" sz="1108" dirty="0">
                <a:solidFill>
                  <a:srgbClr val="FF0000"/>
                </a:solidFill>
                <a:latin typeface="Yu Gothic UI" panose="020B0500000000000000" pitchFamily="50" charset="-128"/>
                <a:ea typeface="Yu Gothic UI" panose="020B0500000000000000" pitchFamily="50" charset="-128"/>
                <a:sym typeface="Arial"/>
              </a:rPr>
              <a:t>（提出時にはこちらの付箋は削除してください）</a:t>
            </a:r>
            <a:endParaRPr sz="1108" u="sng" dirty="0">
              <a:solidFill>
                <a:schemeClr val="dk1"/>
              </a:solidFill>
              <a:latin typeface="Yu Gothic UI" panose="020B0500000000000000" pitchFamily="50" charset="-128"/>
              <a:ea typeface="Yu Gothic UI" panose="020B0500000000000000" pitchFamily="50" charset="-128"/>
              <a:sym typeface="Arial"/>
            </a:endParaRPr>
          </a:p>
          <a:p>
            <a:pPr marL="158265" indent="-158265">
              <a:buClr>
                <a:schemeClr val="dk1"/>
              </a:buClr>
              <a:buSzPts val="1200"/>
              <a:buFont typeface="Noto Sans Symbols"/>
              <a:buChar char="⮚"/>
            </a:pPr>
            <a:r>
              <a:rPr lang="ja-JP" altLang="en-US" sz="1108" dirty="0">
                <a:solidFill>
                  <a:schemeClr val="dk1"/>
                </a:solidFill>
                <a:latin typeface="Yu Gothic UI" panose="020B0500000000000000" pitchFamily="50" charset="-128"/>
                <a:ea typeface="Yu Gothic UI" panose="020B0500000000000000" pitchFamily="50" charset="-128"/>
                <a:sym typeface="Arial"/>
              </a:rPr>
              <a:t>誰の、何を、どのように解決するか、それによって、従来と比較して、どこがどのように変わるのか、具体的に記載してください。</a:t>
            </a:r>
            <a:endParaRPr sz="1108" dirty="0">
              <a:solidFill>
                <a:schemeClr val="dk1"/>
              </a:solidFill>
              <a:latin typeface="Yu Gothic UI" panose="020B0500000000000000" pitchFamily="50" charset="-128"/>
              <a:ea typeface="Yu Gothic UI" panose="020B0500000000000000" pitchFamily="50" charset="-128"/>
              <a:sym typeface="Arial"/>
            </a:endParaRPr>
          </a:p>
        </p:txBody>
      </p:sp>
      <p:sp>
        <p:nvSpPr>
          <p:cNvPr id="6" name="Google Shape;382;p1">
            <a:extLst>
              <a:ext uri="{FF2B5EF4-FFF2-40B4-BE49-F238E27FC236}">
                <a16:creationId xmlns:a16="http://schemas.microsoft.com/office/drawing/2014/main" id="{3A0BCA9A-1BBF-42A7-B3E5-8359564F4A8B}"/>
              </a:ext>
            </a:extLst>
          </p:cNvPr>
          <p:cNvSpPr txBox="1">
            <a:spLocks noGrp="1"/>
          </p:cNvSpPr>
          <p:nvPr>
            <p:ph type="sldNum" idx="12"/>
          </p:nvPr>
        </p:nvSpPr>
        <p:spPr>
          <a:xfrm>
            <a:off x="255877" y="6663271"/>
            <a:ext cx="166154" cy="166154"/>
          </a:xfrm>
          <a:prstGeom prst="rect">
            <a:avLst/>
          </a:prstGeom>
          <a:noFill/>
          <a:ln>
            <a:noFill/>
          </a:ln>
        </p:spPr>
        <p:txBody>
          <a:bodyPr spcFirstLastPara="1" vert="horz" wrap="square" lIns="0" tIns="0" rIns="0" bIns="0" rtlCol="0" anchor="b" anchorCtr="0">
            <a:noAutofit/>
          </a:bodyPr>
          <a:lstStyle/>
          <a:p>
            <a:fld id="{00000000-1234-1234-1234-123412341234}" type="slidenum">
              <a:rPr lang="en-US" altLang="ja-JP">
                <a:latin typeface="Yu Gothic UI" panose="020B0500000000000000" pitchFamily="50" charset="-128"/>
                <a:ea typeface="Yu Gothic UI" panose="020B0500000000000000" pitchFamily="50" charset="-128"/>
              </a:rPr>
              <a:pPr/>
              <a:t>3</a:t>
            </a:fld>
            <a:endParaRPr dirty="0">
              <a:latin typeface="Yu Gothic UI" panose="020B0500000000000000" pitchFamily="50" charset="-128"/>
              <a:ea typeface="Yu Gothic UI" panose="020B0500000000000000" pitchFamily="50" charset="-12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05"/>
        <p:cNvGrpSpPr/>
        <p:nvPr/>
      </p:nvGrpSpPr>
      <p:grpSpPr>
        <a:xfrm>
          <a:off x="0" y="0"/>
          <a:ext cx="0" cy="0"/>
          <a:chOff x="0" y="0"/>
          <a:chExt cx="0" cy="0"/>
        </a:xfrm>
      </p:grpSpPr>
      <p:sp>
        <p:nvSpPr>
          <p:cNvPr id="406" name="Google Shape;406;p4"/>
          <p:cNvSpPr txBox="1">
            <a:spLocks noGrp="1"/>
          </p:cNvSpPr>
          <p:nvPr>
            <p:ph type="title"/>
          </p:nvPr>
        </p:nvSpPr>
        <p:spPr>
          <a:xfrm>
            <a:off x="112542" y="263770"/>
            <a:ext cx="8819760" cy="1175275"/>
          </a:xfrm>
          <a:prstGeom prst="rect">
            <a:avLst/>
          </a:prstGeom>
          <a:noFill/>
          <a:ln>
            <a:noFill/>
          </a:ln>
        </p:spPr>
        <p:txBody>
          <a:bodyPr spcFirstLastPara="1" vert="horz" wrap="square" lIns="84392" tIns="42185" rIns="84392" bIns="42185" rtlCol="0" anchor="ctr" anchorCtr="0">
            <a:noAutofit/>
          </a:bodyPr>
          <a:lstStyle/>
          <a:p>
            <a:pPr>
              <a:buClr>
                <a:srgbClr val="262626"/>
              </a:buClr>
              <a:buSzPts val="1800"/>
            </a:pPr>
            <a:r>
              <a:rPr lang="ja-JP" altLang="en-US" sz="1662" dirty="0" smtClean="0">
                <a:solidFill>
                  <a:schemeClr val="tx1"/>
                </a:solidFill>
                <a:latin typeface="Yu Gothic UI" panose="020B0500000000000000" pitchFamily="50" charset="-128"/>
                <a:ea typeface="Yu Gothic UI" panose="020B0500000000000000" pitchFamily="50" charset="-128"/>
                <a:cs typeface="Meiryo"/>
                <a:sym typeface="Meiryo"/>
              </a:rPr>
              <a:t>提案</a:t>
            </a:r>
            <a:r>
              <a:rPr lang="ja-JP" altLang="en-US" sz="1662" dirty="0">
                <a:solidFill>
                  <a:schemeClr val="tx1"/>
                </a:solidFill>
                <a:latin typeface="Yu Gothic UI" panose="020B0500000000000000" pitchFamily="50" charset="-128"/>
                <a:ea typeface="Yu Gothic UI" panose="020B0500000000000000" pitchFamily="50" charset="-128"/>
                <a:cs typeface="Meiryo"/>
                <a:sym typeface="Meiryo"/>
              </a:rPr>
              <a:t>事業</a:t>
            </a:r>
            <a:r>
              <a:rPr lang="ja-JP" altLang="en-US" sz="1662" dirty="0" smtClean="0">
                <a:solidFill>
                  <a:srgbClr val="000000"/>
                </a:solidFill>
                <a:latin typeface="Yu Gothic UI" panose="020B0500000000000000" pitchFamily="50" charset="-128"/>
                <a:ea typeface="Yu Gothic UI" panose="020B0500000000000000" pitchFamily="50" charset="-128"/>
                <a:cs typeface="Meiryo"/>
                <a:sym typeface="Meiryo"/>
              </a:rPr>
              <a:t>の</a:t>
            </a:r>
            <a:r>
              <a:rPr lang="ja-JP" altLang="en-US" sz="1662" dirty="0">
                <a:solidFill>
                  <a:srgbClr val="000000"/>
                </a:solidFill>
                <a:latin typeface="Yu Gothic UI" panose="020B0500000000000000" pitchFamily="50" charset="-128"/>
                <a:ea typeface="Yu Gothic UI" panose="020B0500000000000000" pitchFamily="50" charset="-128"/>
                <a:cs typeface="Meiryo"/>
                <a:sym typeface="Meiryo"/>
              </a:rPr>
              <a:t>詳細</a:t>
            </a:r>
            <a:r>
              <a:rPr lang="en-US" altLang="ja-JP" sz="1662" dirty="0">
                <a:solidFill>
                  <a:srgbClr val="000000"/>
                </a:solidFill>
                <a:latin typeface="Yu Gothic UI" panose="020B0500000000000000" pitchFamily="50" charset="-128"/>
                <a:ea typeface="Yu Gothic UI" panose="020B0500000000000000" pitchFamily="50" charset="-128"/>
                <a:cs typeface="Meiryo"/>
                <a:sym typeface="Meiryo"/>
              </a:rPr>
              <a:t>#3</a:t>
            </a:r>
            <a:r>
              <a:rPr lang="ja-JP" altLang="en-US" sz="1662" dirty="0">
                <a:solidFill>
                  <a:srgbClr val="000000"/>
                </a:solidFill>
                <a:latin typeface="Yu Gothic UI" panose="020B0500000000000000" pitchFamily="50" charset="-128"/>
                <a:ea typeface="Yu Gothic UI" panose="020B0500000000000000" pitchFamily="50" charset="-128"/>
                <a:cs typeface="Meiryo"/>
                <a:sym typeface="Meiryo"/>
              </a:rPr>
              <a:t>（主な想定顧客（ペルソナ））</a:t>
            </a:r>
            <a:r>
              <a:rPr lang="ja-JP" altLang="en-US" sz="1662" b="1" dirty="0">
                <a:solidFill>
                  <a:srgbClr val="000000"/>
                </a:solidFill>
                <a:latin typeface="Yu Gothic UI" panose="020B0500000000000000" pitchFamily="50" charset="-128"/>
                <a:ea typeface="Yu Gothic UI" panose="020B0500000000000000" pitchFamily="50" charset="-128"/>
                <a:cs typeface="Meiryo"/>
                <a:sym typeface="Meiryo"/>
              </a:rPr>
              <a:t/>
            </a:r>
            <a:br>
              <a:rPr lang="ja-JP" altLang="en-US" sz="1662" b="1" dirty="0">
                <a:solidFill>
                  <a:srgbClr val="000000"/>
                </a:solidFill>
                <a:latin typeface="Yu Gothic UI" panose="020B0500000000000000" pitchFamily="50" charset="-128"/>
                <a:ea typeface="Yu Gothic UI" panose="020B0500000000000000" pitchFamily="50" charset="-128"/>
                <a:cs typeface="Meiryo"/>
                <a:sym typeface="Meiryo"/>
              </a:rPr>
            </a:br>
            <a:r>
              <a:rPr lang="ja-JP" altLang="en-US" sz="1662" dirty="0">
                <a:solidFill>
                  <a:srgbClr val="000000"/>
                </a:solidFill>
                <a:latin typeface="Yu Gothic UI" panose="020B0500000000000000" pitchFamily="50" charset="-128"/>
                <a:ea typeface="Yu Gothic UI" panose="020B0500000000000000" pitchFamily="50" charset="-128"/>
                <a:cs typeface="Meiryo"/>
                <a:sym typeface="Meiryo"/>
              </a:rPr>
              <a:t>主な想定顧客</a:t>
            </a:r>
            <a:r>
              <a:rPr lang="en-US" altLang="ja-JP" sz="1662" dirty="0">
                <a:solidFill>
                  <a:srgbClr val="000000"/>
                </a:solidFill>
                <a:latin typeface="Yu Gothic UI" panose="020B0500000000000000" pitchFamily="50" charset="-128"/>
                <a:ea typeface="Yu Gothic UI" panose="020B0500000000000000" pitchFamily="50" charset="-128"/>
                <a:cs typeface="Meiryo"/>
                <a:sym typeface="Meiryo"/>
              </a:rPr>
              <a:t>(</a:t>
            </a:r>
            <a:r>
              <a:rPr lang="ja-JP" altLang="en-US" sz="1662" dirty="0">
                <a:solidFill>
                  <a:srgbClr val="000000"/>
                </a:solidFill>
                <a:latin typeface="Yu Gothic UI" panose="020B0500000000000000" pitchFamily="50" charset="-128"/>
                <a:ea typeface="Yu Gothic UI" panose="020B0500000000000000" pitchFamily="50" charset="-128"/>
                <a:cs typeface="Meiryo"/>
                <a:sym typeface="Meiryo"/>
              </a:rPr>
              <a:t>ペルソナ）は誰なのかについての詳細をご記入ください。</a:t>
            </a:r>
            <a:r>
              <a:rPr lang="en-US" altLang="ja-JP" sz="1662" dirty="0">
                <a:solidFill>
                  <a:srgbClr val="FF0000"/>
                </a:solidFill>
                <a:latin typeface="Yu Gothic UI" panose="020B0500000000000000" pitchFamily="50" charset="-128"/>
                <a:ea typeface="Yu Gothic UI" panose="020B0500000000000000" pitchFamily="50" charset="-128"/>
                <a:cs typeface="Meiryo"/>
                <a:sym typeface="Meiryo"/>
              </a:rPr>
              <a:t>【1</a:t>
            </a:r>
            <a:r>
              <a:rPr lang="ja-JP" altLang="en-US" sz="1662" dirty="0">
                <a:solidFill>
                  <a:srgbClr val="FF0000"/>
                </a:solidFill>
                <a:latin typeface="Yu Gothic UI" panose="020B0500000000000000" pitchFamily="50" charset="-128"/>
                <a:ea typeface="Yu Gothic UI" panose="020B0500000000000000" pitchFamily="50" charset="-128"/>
                <a:cs typeface="Meiryo"/>
                <a:sym typeface="Meiryo"/>
              </a:rPr>
              <a:t>枚</a:t>
            </a:r>
            <a:r>
              <a:rPr lang="en-US" altLang="ja-JP" sz="1662" dirty="0">
                <a:solidFill>
                  <a:srgbClr val="FF0000"/>
                </a:solidFill>
                <a:latin typeface="Yu Gothic UI" panose="020B0500000000000000" pitchFamily="50" charset="-128"/>
                <a:ea typeface="Yu Gothic UI" panose="020B0500000000000000" pitchFamily="50" charset="-128"/>
                <a:cs typeface="Meiryo"/>
                <a:sym typeface="Meiryo"/>
              </a:rPr>
              <a:t>】</a:t>
            </a:r>
            <a:endParaRPr sz="1662" dirty="0">
              <a:solidFill>
                <a:srgbClr val="FF0000"/>
              </a:solidFill>
              <a:latin typeface="Yu Gothic UI" panose="020B0500000000000000" pitchFamily="50" charset="-128"/>
              <a:ea typeface="Yu Gothic UI" panose="020B0500000000000000" pitchFamily="50" charset="-128"/>
              <a:cs typeface="Meiryo"/>
              <a:sym typeface="Meiryo"/>
            </a:endParaRPr>
          </a:p>
        </p:txBody>
      </p:sp>
      <p:sp>
        <p:nvSpPr>
          <p:cNvPr id="407" name="Google Shape;407;p4"/>
          <p:cNvSpPr txBox="1"/>
          <p:nvPr/>
        </p:nvSpPr>
        <p:spPr>
          <a:xfrm>
            <a:off x="408957" y="2274729"/>
            <a:ext cx="8226929" cy="834437"/>
          </a:xfrm>
          <a:prstGeom prst="rect">
            <a:avLst/>
          </a:prstGeom>
          <a:noFill/>
          <a:ln>
            <a:noFill/>
          </a:ln>
        </p:spPr>
        <p:txBody>
          <a:bodyPr spcFirstLastPara="1" wrap="square" lIns="33231" tIns="33231" rIns="33231" bIns="33231" anchor="ctr" anchorCtr="0">
            <a:spAutoFit/>
          </a:bodyPr>
          <a:lstStyle/>
          <a:p>
            <a:r>
              <a:rPr lang="ja-JP" altLang="en-US" sz="1662" dirty="0">
                <a:solidFill>
                  <a:srgbClr val="A5A5A5"/>
                </a:solidFill>
                <a:latin typeface="Yu Gothic UI" panose="020B0500000000000000" pitchFamily="50" charset="-128"/>
                <a:ea typeface="Yu Gothic UI" panose="020B0500000000000000" pitchFamily="50" charset="-128"/>
                <a:cs typeface="MS Gothic"/>
                <a:sym typeface="MS Gothic"/>
              </a:rPr>
              <a:t>（記載イメージ）</a:t>
            </a:r>
            <a:endParaRPr lang="en-US" altLang="ja-JP" sz="1662" dirty="0">
              <a:solidFill>
                <a:srgbClr val="A5A5A5"/>
              </a:solidFill>
              <a:latin typeface="Yu Gothic UI" panose="020B0500000000000000" pitchFamily="50" charset="-128"/>
              <a:ea typeface="Yu Gothic UI" panose="020B0500000000000000" pitchFamily="50" charset="-128"/>
              <a:cs typeface="MS Gothic"/>
              <a:sym typeface="MS Gothic"/>
            </a:endParaRPr>
          </a:p>
          <a:p>
            <a:r>
              <a:rPr lang="ja-JP" altLang="en-US" sz="1662" dirty="0">
                <a:solidFill>
                  <a:srgbClr val="A5A5A5"/>
                </a:solidFill>
                <a:latin typeface="Yu Gothic UI" panose="020B0500000000000000" pitchFamily="50" charset="-128"/>
                <a:ea typeface="Yu Gothic UI" panose="020B0500000000000000" pitchFamily="50" charset="-128"/>
                <a:cs typeface="MS Gothic"/>
                <a:sym typeface="MS Gothic"/>
              </a:rPr>
              <a:t>顧客は、主に、製造工場で機械を使用している</a:t>
            </a:r>
            <a:r>
              <a:rPr lang="en-US" altLang="ja-JP" sz="1662" dirty="0">
                <a:solidFill>
                  <a:srgbClr val="A5A5A5"/>
                </a:solidFill>
                <a:latin typeface="Yu Gothic UI" panose="020B0500000000000000" pitchFamily="50" charset="-128"/>
                <a:ea typeface="Yu Gothic UI" panose="020B0500000000000000" pitchFamily="50" charset="-128"/>
                <a:cs typeface="MS Gothic"/>
                <a:sym typeface="MS Gothic"/>
              </a:rPr>
              <a:t>20</a:t>
            </a:r>
            <a:r>
              <a:rPr lang="ja-JP" altLang="en-US" sz="1662" dirty="0">
                <a:solidFill>
                  <a:srgbClr val="A5A5A5"/>
                </a:solidFill>
                <a:latin typeface="Yu Gothic UI" panose="020B0500000000000000" pitchFamily="50" charset="-128"/>
                <a:ea typeface="Yu Gothic UI" panose="020B0500000000000000" pitchFamily="50" charset="-128"/>
                <a:cs typeface="MS Gothic"/>
                <a:sym typeface="MS Gothic"/>
              </a:rPr>
              <a:t>名以上の従業員を抱える工場</a:t>
            </a:r>
            <a:r>
              <a:rPr lang="en-US" altLang="ja-JP" sz="1662" dirty="0">
                <a:solidFill>
                  <a:srgbClr val="A5A5A5"/>
                </a:solidFill>
                <a:latin typeface="Yu Gothic UI" panose="020B0500000000000000" pitchFamily="50" charset="-128"/>
                <a:ea typeface="Yu Gothic UI" panose="020B0500000000000000" pitchFamily="50" charset="-128"/>
                <a:cs typeface="MS Gothic"/>
                <a:sym typeface="MS Gothic"/>
              </a:rPr>
              <a:t>※</a:t>
            </a:r>
            <a:r>
              <a:rPr lang="ja-JP" altLang="en-US" sz="1662" dirty="0">
                <a:solidFill>
                  <a:srgbClr val="A5A5A5"/>
                </a:solidFill>
                <a:latin typeface="Yu Gothic UI" panose="020B0500000000000000" pitchFamily="50" charset="-128"/>
                <a:ea typeface="Yu Gothic UI" panose="020B0500000000000000" pitchFamily="50" charset="-128"/>
                <a:cs typeface="MS Gothic"/>
                <a:sym typeface="MS Gothic"/>
              </a:rPr>
              <a:t>を想定している。</a:t>
            </a:r>
            <a:r>
              <a:rPr lang="en-US" altLang="ja-JP" sz="1662" dirty="0">
                <a:solidFill>
                  <a:srgbClr val="A5A5A5"/>
                </a:solidFill>
                <a:latin typeface="Yu Gothic UI" panose="020B0500000000000000" pitchFamily="50" charset="-128"/>
                <a:ea typeface="Yu Gothic UI" panose="020B0500000000000000" pitchFamily="50" charset="-128"/>
                <a:cs typeface="MS Gothic"/>
                <a:sym typeface="MS Gothic"/>
              </a:rPr>
              <a:t>※</a:t>
            </a:r>
            <a:r>
              <a:rPr lang="ja-JP" altLang="en-US" sz="1662" dirty="0">
                <a:solidFill>
                  <a:srgbClr val="A5A5A5"/>
                </a:solidFill>
                <a:latin typeface="Yu Gothic UI" panose="020B0500000000000000" pitchFamily="50" charset="-128"/>
                <a:ea typeface="Yu Gothic UI" panose="020B0500000000000000" pitchFamily="50" charset="-128"/>
                <a:cs typeface="MS Gothic"/>
                <a:sym typeface="MS Gothic"/>
              </a:rPr>
              <a:t>〇〇を製造しており、ラインの中で検品が必要な工場</a:t>
            </a:r>
            <a:endParaRPr sz="1662" dirty="0">
              <a:solidFill>
                <a:srgbClr val="A5A5A5"/>
              </a:solidFill>
              <a:latin typeface="Yu Gothic UI" panose="020B0500000000000000" pitchFamily="50" charset="-128"/>
              <a:ea typeface="Yu Gothic UI" panose="020B0500000000000000" pitchFamily="50" charset="-128"/>
              <a:cs typeface="MS Gothic"/>
              <a:sym typeface="MS Gothic"/>
            </a:endParaRPr>
          </a:p>
        </p:txBody>
      </p:sp>
      <p:sp>
        <p:nvSpPr>
          <p:cNvPr id="5" name="Google Shape;382;p1">
            <a:extLst>
              <a:ext uri="{FF2B5EF4-FFF2-40B4-BE49-F238E27FC236}">
                <a16:creationId xmlns:a16="http://schemas.microsoft.com/office/drawing/2014/main" id="{5BA3F2B3-5E08-42BE-843D-39D83C4BD262}"/>
              </a:ext>
            </a:extLst>
          </p:cNvPr>
          <p:cNvSpPr txBox="1">
            <a:spLocks noGrp="1"/>
          </p:cNvSpPr>
          <p:nvPr>
            <p:ph type="sldNum" idx="12"/>
          </p:nvPr>
        </p:nvSpPr>
        <p:spPr>
          <a:xfrm>
            <a:off x="255877" y="6663271"/>
            <a:ext cx="166154" cy="166154"/>
          </a:xfrm>
          <a:prstGeom prst="rect">
            <a:avLst/>
          </a:prstGeom>
          <a:noFill/>
          <a:ln>
            <a:noFill/>
          </a:ln>
        </p:spPr>
        <p:txBody>
          <a:bodyPr spcFirstLastPara="1" vert="horz" wrap="square" lIns="0" tIns="0" rIns="0" bIns="0" rtlCol="0" anchor="b" anchorCtr="0">
            <a:noAutofit/>
          </a:bodyPr>
          <a:lstStyle/>
          <a:p>
            <a:fld id="{00000000-1234-1234-1234-123412341234}" type="slidenum">
              <a:rPr lang="en-US" altLang="ja-JP" sz="840">
                <a:solidFill>
                  <a:schemeClr val="tx1"/>
                </a:solidFill>
                <a:latin typeface="Yu Gothic UI" panose="020B0500000000000000" pitchFamily="50" charset="-128"/>
              </a:rPr>
              <a:pPr/>
              <a:t>4</a:t>
            </a:fld>
            <a:endParaRPr sz="840" dirty="0">
              <a:solidFill>
                <a:schemeClr val="tx1"/>
              </a:solidFill>
              <a:latin typeface="Yu Gothic UI" panose="020B0500000000000000" pitchFamily="50" charset="-128"/>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398"/>
        <p:cNvGrpSpPr/>
        <p:nvPr/>
      </p:nvGrpSpPr>
      <p:grpSpPr>
        <a:xfrm>
          <a:off x="0" y="0"/>
          <a:ext cx="0" cy="0"/>
          <a:chOff x="0" y="0"/>
          <a:chExt cx="0" cy="0"/>
        </a:xfrm>
      </p:grpSpPr>
      <p:sp>
        <p:nvSpPr>
          <p:cNvPr id="399" name="Google Shape;399;p3"/>
          <p:cNvSpPr txBox="1">
            <a:spLocks noGrp="1"/>
          </p:cNvSpPr>
          <p:nvPr>
            <p:ph type="title"/>
          </p:nvPr>
        </p:nvSpPr>
        <p:spPr>
          <a:xfrm>
            <a:off x="159257" y="263770"/>
            <a:ext cx="8822832" cy="947578"/>
          </a:xfrm>
          <a:prstGeom prst="rect">
            <a:avLst/>
          </a:prstGeom>
          <a:noFill/>
          <a:ln>
            <a:noFill/>
          </a:ln>
        </p:spPr>
        <p:txBody>
          <a:bodyPr spcFirstLastPara="1" vert="horz" wrap="square" lIns="0" tIns="0" rIns="0" bIns="0" rtlCol="0" anchor="ctr" anchorCtr="0">
            <a:noAutofit/>
          </a:bodyPr>
          <a:lstStyle/>
          <a:p>
            <a:pPr>
              <a:buSzPts val="1800"/>
            </a:pPr>
            <a:r>
              <a:rPr lang="ja-JP" altLang="en-US" sz="1662" dirty="0" smtClean="0">
                <a:solidFill>
                  <a:schemeClr val="tx1"/>
                </a:solidFill>
                <a:latin typeface="Yu Gothic UI" panose="020B0500000000000000" pitchFamily="50" charset="-128"/>
                <a:ea typeface="Yu Gothic UI" panose="020B0500000000000000" pitchFamily="50" charset="-128"/>
                <a:cs typeface="Meiryo"/>
                <a:sym typeface="Meiryo"/>
              </a:rPr>
              <a:t>提案</a:t>
            </a:r>
            <a:r>
              <a:rPr lang="ja-JP" altLang="en-US" sz="1662" dirty="0">
                <a:solidFill>
                  <a:schemeClr val="tx1"/>
                </a:solidFill>
                <a:latin typeface="Yu Gothic UI" panose="020B0500000000000000" pitchFamily="50" charset="-128"/>
                <a:ea typeface="Yu Gothic UI" panose="020B0500000000000000" pitchFamily="50" charset="-128"/>
                <a:cs typeface="Meiryo"/>
                <a:sym typeface="Meiryo"/>
              </a:rPr>
              <a:t>事業</a:t>
            </a:r>
            <a:r>
              <a:rPr lang="ja-JP" altLang="en-US" sz="1662" dirty="0" smtClean="0">
                <a:latin typeface="Yu Gothic UI" panose="020B0500000000000000" pitchFamily="50" charset="-128"/>
                <a:ea typeface="Yu Gothic UI" panose="020B0500000000000000" pitchFamily="50" charset="-128"/>
                <a:cs typeface="Meiryo"/>
                <a:sym typeface="Meiryo"/>
              </a:rPr>
              <a:t>の</a:t>
            </a:r>
            <a:r>
              <a:rPr lang="ja-JP" altLang="en-US" sz="1662" dirty="0">
                <a:latin typeface="Yu Gothic UI" panose="020B0500000000000000" pitchFamily="50" charset="-128"/>
                <a:ea typeface="Yu Gothic UI" panose="020B0500000000000000" pitchFamily="50" charset="-128"/>
                <a:cs typeface="Meiryo"/>
                <a:sym typeface="Meiryo"/>
              </a:rPr>
              <a:t>詳細</a:t>
            </a:r>
            <a:r>
              <a:rPr lang="en-US" altLang="ja-JP" sz="1662" dirty="0">
                <a:latin typeface="Yu Gothic UI" panose="020B0500000000000000" pitchFamily="50" charset="-128"/>
                <a:ea typeface="Yu Gothic UI" panose="020B0500000000000000" pitchFamily="50" charset="-128"/>
                <a:cs typeface="Meiryo"/>
                <a:sym typeface="Meiryo"/>
              </a:rPr>
              <a:t>#4</a:t>
            </a:r>
            <a:r>
              <a:rPr lang="ja-JP" altLang="en-US" sz="1662" dirty="0">
                <a:latin typeface="Yu Gothic UI" panose="020B0500000000000000" pitchFamily="50" charset="-128"/>
                <a:ea typeface="Yu Gothic UI" panose="020B0500000000000000" pitchFamily="50" charset="-128"/>
                <a:cs typeface="Meiryo"/>
                <a:sym typeface="Meiryo"/>
              </a:rPr>
              <a:t>（</a:t>
            </a:r>
            <a:r>
              <a:rPr lang="en-US" altLang="ja-JP" sz="1662" dirty="0">
                <a:latin typeface="Yu Gothic UI" panose="020B0500000000000000" pitchFamily="50" charset="-128"/>
                <a:ea typeface="Yu Gothic UI" panose="020B0500000000000000" pitchFamily="50" charset="-128"/>
                <a:cs typeface="Meiryo"/>
                <a:sym typeface="Meiryo"/>
              </a:rPr>
              <a:t>#3</a:t>
            </a:r>
            <a:r>
              <a:rPr lang="ja-JP" altLang="en-US" sz="1662" dirty="0">
                <a:latin typeface="Yu Gothic UI" panose="020B0500000000000000" pitchFamily="50" charset="-128"/>
                <a:ea typeface="Yu Gothic UI" panose="020B0500000000000000" pitchFamily="50" charset="-128"/>
                <a:cs typeface="Meiryo"/>
                <a:sym typeface="Meiryo"/>
              </a:rPr>
              <a:t>の顧客課題）</a:t>
            </a:r>
            <a:br>
              <a:rPr lang="ja-JP" altLang="en-US" sz="1662" dirty="0">
                <a:latin typeface="Yu Gothic UI" panose="020B0500000000000000" pitchFamily="50" charset="-128"/>
                <a:ea typeface="Yu Gothic UI" panose="020B0500000000000000" pitchFamily="50" charset="-128"/>
                <a:cs typeface="Meiryo"/>
                <a:sym typeface="Meiryo"/>
              </a:rPr>
            </a:br>
            <a:r>
              <a:rPr lang="ja-JP" altLang="en-US" sz="1662" dirty="0">
                <a:latin typeface="Yu Gothic UI" panose="020B0500000000000000" pitchFamily="50" charset="-128"/>
                <a:ea typeface="Yu Gothic UI" panose="020B0500000000000000" pitchFamily="50" charset="-128"/>
                <a:cs typeface="Meiryo"/>
                <a:sym typeface="Meiryo"/>
              </a:rPr>
              <a:t>顧客や社会の課題をご記入ください。また、課題と考えるに至った経緯を、ヒアリングなどの検証結果（ニーズ検証結果）を交えて詳細にご記入ください。</a:t>
            </a:r>
            <a:r>
              <a:rPr lang="en-US" altLang="ja-JP" sz="1662" dirty="0">
                <a:solidFill>
                  <a:srgbClr val="FF0000"/>
                </a:solidFill>
                <a:latin typeface="Yu Gothic UI" panose="020B0500000000000000" pitchFamily="50" charset="-128"/>
                <a:ea typeface="Yu Gothic UI" panose="020B0500000000000000" pitchFamily="50" charset="-128"/>
                <a:cs typeface="Meiryo"/>
                <a:sym typeface="Meiryo"/>
              </a:rPr>
              <a:t>【2</a:t>
            </a:r>
            <a:r>
              <a:rPr lang="ja-JP" altLang="en-US" sz="1662" dirty="0">
                <a:solidFill>
                  <a:srgbClr val="FF0000"/>
                </a:solidFill>
                <a:latin typeface="Yu Gothic UI" panose="020B0500000000000000" pitchFamily="50" charset="-128"/>
                <a:ea typeface="Yu Gothic UI" panose="020B0500000000000000" pitchFamily="50" charset="-128"/>
                <a:cs typeface="Meiryo"/>
                <a:sym typeface="Meiryo"/>
              </a:rPr>
              <a:t>枚以内</a:t>
            </a:r>
            <a:r>
              <a:rPr lang="en-US" altLang="ja-JP" sz="1662" dirty="0">
                <a:solidFill>
                  <a:srgbClr val="FF0000"/>
                </a:solidFill>
                <a:latin typeface="Yu Gothic UI" panose="020B0500000000000000" pitchFamily="50" charset="-128"/>
                <a:ea typeface="Yu Gothic UI" panose="020B0500000000000000" pitchFamily="50" charset="-128"/>
                <a:cs typeface="Meiryo"/>
                <a:sym typeface="Meiryo"/>
              </a:rPr>
              <a:t>】</a:t>
            </a:r>
            <a:endParaRPr sz="1662" dirty="0">
              <a:solidFill>
                <a:srgbClr val="FF0000"/>
              </a:solidFill>
              <a:latin typeface="Yu Gothic UI" panose="020B0500000000000000" pitchFamily="50" charset="-128"/>
              <a:ea typeface="Yu Gothic UI" panose="020B0500000000000000" pitchFamily="50" charset="-128"/>
              <a:cs typeface="Meiryo"/>
              <a:sym typeface="Meiryo"/>
            </a:endParaRPr>
          </a:p>
        </p:txBody>
      </p:sp>
      <p:sp>
        <p:nvSpPr>
          <p:cNvPr id="400" name="Google Shape;400;p3"/>
          <p:cNvSpPr txBox="1"/>
          <p:nvPr/>
        </p:nvSpPr>
        <p:spPr>
          <a:xfrm>
            <a:off x="286552" y="1529851"/>
            <a:ext cx="8568242" cy="4671064"/>
          </a:xfrm>
          <a:prstGeom prst="rect">
            <a:avLst/>
          </a:prstGeom>
          <a:noFill/>
          <a:ln>
            <a:noFill/>
          </a:ln>
        </p:spPr>
        <p:txBody>
          <a:bodyPr spcFirstLastPara="1" wrap="square" lIns="33231" tIns="33231" rIns="33231" bIns="33231" anchor="ctr" anchorCtr="0">
            <a:spAutoFit/>
          </a:bodyPr>
          <a:lstStyle/>
          <a:p>
            <a:r>
              <a:rPr lang="ja-JP" altLang="en-US" sz="1662" dirty="0">
                <a:solidFill>
                  <a:srgbClr val="A5A5A5"/>
                </a:solidFill>
                <a:latin typeface="Yu Gothic UI" panose="020B0500000000000000" pitchFamily="50" charset="-128"/>
                <a:ea typeface="Yu Gothic UI" panose="020B0500000000000000" pitchFamily="50" charset="-128"/>
                <a:cs typeface="MS Gothic"/>
                <a:sym typeface="MS Gothic"/>
              </a:rPr>
              <a:t>〇対象顧客（記載イメージ）</a:t>
            </a:r>
            <a:endParaRPr sz="1662" dirty="0">
              <a:solidFill>
                <a:srgbClr val="A5A5A5"/>
              </a:solidFill>
              <a:latin typeface="Yu Gothic UI" panose="020B0500000000000000" pitchFamily="50" charset="-128"/>
              <a:ea typeface="Yu Gothic UI" panose="020B0500000000000000" pitchFamily="50" charset="-128"/>
              <a:cs typeface="MS Gothic"/>
              <a:sym typeface="MS Gothic"/>
            </a:endParaRPr>
          </a:p>
          <a:p>
            <a:r>
              <a:rPr lang="en-US" altLang="ja-JP" sz="1662" dirty="0">
                <a:solidFill>
                  <a:srgbClr val="A5A5A5"/>
                </a:solidFill>
                <a:latin typeface="Yu Gothic UI" panose="020B0500000000000000" pitchFamily="50" charset="-128"/>
                <a:ea typeface="Yu Gothic UI" panose="020B0500000000000000" pitchFamily="50" charset="-128"/>
                <a:cs typeface="MS Gothic"/>
                <a:sym typeface="MS Gothic"/>
              </a:rPr>
              <a:t>XX</a:t>
            </a:r>
            <a:r>
              <a:rPr lang="ja-JP" altLang="en-US" sz="1662" dirty="0">
                <a:solidFill>
                  <a:srgbClr val="A5A5A5"/>
                </a:solidFill>
                <a:latin typeface="Yu Gothic UI" panose="020B0500000000000000" pitchFamily="50" charset="-128"/>
                <a:ea typeface="Yu Gothic UI" panose="020B0500000000000000" pitchFamily="50" charset="-128"/>
                <a:cs typeface="MS Gothic"/>
                <a:sym typeface="MS Gothic"/>
              </a:rPr>
              <a:t>業界の規模△△の企業（♯</a:t>
            </a:r>
            <a:r>
              <a:rPr lang="en-US" altLang="ja-JP" sz="1662" dirty="0">
                <a:solidFill>
                  <a:srgbClr val="A5A5A5"/>
                </a:solidFill>
                <a:latin typeface="Yu Gothic UI" panose="020B0500000000000000" pitchFamily="50" charset="-128"/>
                <a:ea typeface="Yu Gothic UI" panose="020B0500000000000000" pitchFamily="50" charset="-128"/>
                <a:cs typeface="MS Gothic"/>
                <a:sym typeface="MS Gothic"/>
              </a:rPr>
              <a:t>3</a:t>
            </a:r>
            <a:r>
              <a:rPr lang="ja-JP" altLang="en-US" sz="1662" dirty="0">
                <a:solidFill>
                  <a:srgbClr val="A5A5A5"/>
                </a:solidFill>
                <a:latin typeface="Yu Gothic UI" panose="020B0500000000000000" pitchFamily="50" charset="-128"/>
                <a:ea typeface="Yu Gothic UI" panose="020B0500000000000000" pitchFamily="50" charset="-128"/>
                <a:cs typeface="MS Gothic"/>
                <a:sym typeface="MS Gothic"/>
              </a:rPr>
              <a:t>ペルソナで詳細記載）</a:t>
            </a:r>
            <a:endParaRPr sz="1662" dirty="0">
              <a:solidFill>
                <a:srgbClr val="A5A5A5"/>
              </a:solidFill>
              <a:latin typeface="Yu Gothic UI" panose="020B0500000000000000" pitchFamily="50" charset="-128"/>
              <a:ea typeface="Yu Gothic UI" panose="020B0500000000000000" pitchFamily="50" charset="-128"/>
              <a:cs typeface="MS Gothic"/>
              <a:sym typeface="MS Gothic"/>
            </a:endParaRPr>
          </a:p>
          <a:p>
            <a:endParaRPr lang="en-US" sz="1662" dirty="0">
              <a:solidFill>
                <a:srgbClr val="A5A5A5"/>
              </a:solidFill>
              <a:latin typeface="Yu Gothic UI" panose="020B0500000000000000" pitchFamily="50" charset="-128"/>
              <a:ea typeface="Yu Gothic UI" panose="020B0500000000000000" pitchFamily="50" charset="-128"/>
              <a:cs typeface="MS Gothic"/>
              <a:sym typeface="MS Gothic"/>
            </a:endParaRPr>
          </a:p>
          <a:p>
            <a:r>
              <a:rPr lang="ja-JP" altLang="en-US" sz="1662" dirty="0">
                <a:solidFill>
                  <a:srgbClr val="A5A5A5"/>
                </a:solidFill>
                <a:latin typeface="Yu Gothic UI" panose="020B0500000000000000" pitchFamily="50" charset="-128"/>
                <a:ea typeface="Yu Gothic UI" panose="020B0500000000000000" pitchFamily="50" charset="-128"/>
                <a:cs typeface="MS Gothic"/>
                <a:sym typeface="MS Gothic"/>
              </a:rPr>
              <a:t>〇社会課題（記載イメージ）</a:t>
            </a:r>
          </a:p>
          <a:p>
            <a:r>
              <a:rPr lang="en-US" altLang="ja-JP" sz="1662" dirty="0">
                <a:solidFill>
                  <a:srgbClr val="A5A5A5"/>
                </a:solidFill>
                <a:latin typeface="Yu Gothic UI" panose="020B0500000000000000" pitchFamily="50" charset="-128"/>
                <a:ea typeface="Yu Gothic UI" panose="020B0500000000000000" pitchFamily="50" charset="-128"/>
                <a:cs typeface="MS Gothic"/>
                <a:sym typeface="MS Gothic"/>
              </a:rPr>
              <a:t>XX</a:t>
            </a:r>
            <a:r>
              <a:rPr lang="ja-JP" altLang="en-US" sz="1662" dirty="0">
                <a:solidFill>
                  <a:srgbClr val="A5A5A5"/>
                </a:solidFill>
                <a:latin typeface="Yu Gothic UI" panose="020B0500000000000000" pitchFamily="50" charset="-128"/>
                <a:ea typeface="Yu Gothic UI" panose="020B0500000000000000" pitchFamily="50" charset="-128"/>
                <a:cs typeface="MS Gothic"/>
                <a:sym typeface="MS Gothic"/>
              </a:rPr>
              <a:t>業界では、人員不足が</a:t>
            </a:r>
            <a:r>
              <a:rPr lang="en-US" altLang="ja-JP" sz="1662" dirty="0">
                <a:solidFill>
                  <a:srgbClr val="A5A5A5"/>
                </a:solidFill>
                <a:latin typeface="Yu Gothic UI" panose="020B0500000000000000" pitchFamily="50" charset="-128"/>
                <a:ea typeface="Yu Gothic UI" panose="020B0500000000000000" pitchFamily="50" charset="-128"/>
                <a:cs typeface="MS Gothic"/>
                <a:sym typeface="MS Gothic"/>
              </a:rPr>
              <a:t>…</a:t>
            </a:r>
            <a:endParaRPr lang="ja-JP" altLang="en-US" sz="1662" dirty="0">
              <a:latin typeface="Yu Gothic UI" panose="020B0500000000000000" pitchFamily="50" charset="-128"/>
              <a:ea typeface="Yu Gothic UI" panose="020B0500000000000000" pitchFamily="50" charset="-128"/>
            </a:endParaRPr>
          </a:p>
          <a:p>
            <a:endParaRPr lang="ja-JP" altLang="en-US" sz="1662" dirty="0">
              <a:solidFill>
                <a:srgbClr val="A5A5A5"/>
              </a:solidFill>
              <a:latin typeface="Yu Gothic UI" panose="020B0500000000000000" pitchFamily="50" charset="-128"/>
              <a:ea typeface="Yu Gothic UI" panose="020B0500000000000000" pitchFamily="50" charset="-128"/>
              <a:cs typeface="MS Gothic"/>
              <a:sym typeface="MS Gothic"/>
            </a:endParaRPr>
          </a:p>
          <a:p>
            <a:r>
              <a:rPr lang="ja-JP" altLang="en-US" sz="1662" dirty="0">
                <a:solidFill>
                  <a:srgbClr val="A5A5A5"/>
                </a:solidFill>
                <a:latin typeface="Yu Gothic UI" panose="020B0500000000000000" pitchFamily="50" charset="-128"/>
                <a:ea typeface="Yu Gothic UI" panose="020B0500000000000000" pitchFamily="50" charset="-128"/>
                <a:cs typeface="MS Gothic"/>
                <a:sym typeface="MS Gothic"/>
              </a:rPr>
              <a:t>〇顧客が抱える課題（記載イメージ）</a:t>
            </a:r>
            <a:endParaRPr sz="1662" dirty="0">
              <a:solidFill>
                <a:srgbClr val="A5A5A5"/>
              </a:solidFill>
              <a:latin typeface="Yu Gothic UI" panose="020B0500000000000000" pitchFamily="50" charset="-128"/>
              <a:ea typeface="Yu Gothic UI" panose="020B0500000000000000" pitchFamily="50" charset="-128"/>
              <a:cs typeface="MS Gothic"/>
              <a:sym typeface="MS Gothic"/>
            </a:endParaRPr>
          </a:p>
          <a:p>
            <a:r>
              <a:rPr lang="ja-JP" altLang="en-US" sz="1662" dirty="0">
                <a:solidFill>
                  <a:srgbClr val="A5A5A5"/>
                </a:solidFill>
                <a:latin typeface="Yu Gothic UI" panose="020B0500000000000000" pitchFamily="50" charset="-128"/>
                <a:ea typeface="Yu Gothic UI" panose="020B0500000000000000" pitchFamily="50" charset="-128"/>
                <a:cs typeface="MS Gothic"/>
                <a:sym typeface="MS Gothic"/>
              </a:rPr>
              <a:t>昨今</a:t>
            </a:r>
            <a:r>
              <a:rPr lang="en-US" altLang="ja-JP" sz="1662" dirty="0">
                <a:solidFill>
                  <a:srgbClr val="A5A5A5"/>
                </a:solidFill>
                <a:latin typeface="Yu Gothic UI" panose="020B0500000000000000" pitchFamily="50" charset="-128"/>
                <a:ea typeface="Yu Gothic UI" panose="020B0500000000000000" pitchFamily="50" charset="-128"/>
                <a:cs typeface="MS Gothic"/>
                <a:sym typeface="MS Gothic"/>
              </a:rPr>
              <a:t>XX</a:t>
            </a:r>
            <a:r>
              <a:rPr lang="ja-JP" altLang="en-US" sz="1662" dirty="0">
                <a:solidFill>
                  <a:srgbClr val="A5A5A5"/>
                </a:solidFill>
                <a:latin typeface="Yu Gothic UI" panose="020B0500000000000000" pitchFamily="50" charset="-128"/>
                <a:ea typeface="Yu Gothic UI" panose="020B0500000000000000" pitchFamily="50" charset="-128"/>
                <a:cs typeface="MS Gothic"/>
                <a:sym typeface="MS Gothic"/>
              </a:rPr>
              <a:t>業界における製造現場で</a:t>
            </a:r>
            <a:r>
              <a:rPr lang="en-US" altLang="ja-JP" sz="1662" dirty="0">
                <a:solidFill>
                  <a:srgbClr val="A5A5A5"/>
                </a:solidFill>
                <a:latin typeface="Yu Gothic UI" panose="020B0500000000000000" pitchFamily="50" charset="-128"/>
                <a:ea typeface="Yu Gothic UI" panose="020B0500000000000000" pitchFamily="50" charset="-128"/>
                <a:cs typeface="MS Gothic"/>
                <a:sym typeface="MS Gothic"/>
              </a:rPr>
              <a:t>XX</a:t>
            </a:r>
            <a:r>
              <a:rPr lang="ja-JP" altLang="en-US" sz="1662" dirty="0">
                <a:solidFill>
                  <a:srgbClr val="A5A5A5"/>
                </a:solidFill>
                <a:latin typeface="Yu Gothic UI" panose="020B0500000000000000" pitchFamily="50" charset="-128"/>
                <a:ea typeface="Yu Gothic UI" panose="020B0500000000000000" pitchFamily="50" charset="-128"/>
                <a:cs typeface="MS Gothic"/>
                <a:sym typeface="MS Gothic"/>
              </a:rPr>
              <a:t>が問題視されている。この</a:t>
            </a:r>
            <a:r>
              <a:rPr lang="en-US" altLang="ja-JP" sz="1662" dirty="0">
                <a:solidFill>
                  <a:srgbClr val="A5A5A5"/>
                </a:solidFill>
                <a:latin typeface="Yu Gothic UI" panose="020B0500000000000000" pitchFamily="50" charset="-128"/>
                <a:ea typeface="Yu Gothic UI" panose="020B0500000000000000" pitchFamily="50" charset="-128"/>
                <a:cs typeface="MS Gothic"/>
                <a:sym typeface="MS Gothic"/>
              </a:rPr>
              <a:t>XX</a:t>
            </a:r>
            <a:r>
              <a:rPr lang="ja-JP" altLang="en-US" sz="1662" dirty="0">
                <a:solidFill>
                  <a:srgbClr val="A5A5A5"/>
                </a:solidFill>
                <a:latin typeface="Yu Gothic UI" panose="020B0500000000000000" pitchFamily="50" charset="-128"/>
                <a:ea typeface="Yu Gothic UI" panose="020B0500000000000000" pitchFamily="50" charset="-128"/>
                <a:cs typeface="MS Gothic"/>
                <a:sym typeface="MS Gothic"/>
              </a:rPr>
              <a:t>により、生産性が落ち人件費のコストが〇割多くかかっている。</a:t>
            </a:r>
            <a:endParaRPr sz="1662" dirty="0">
              <a:latin typeface="Yu Gothic UI" panose="020B0500000000000000" pitchFamily="50" charset="-128"/>
              <a:ea typeface="Yu Gothic UI" panose="020B0500000000000000" pitchFamily="50" charset="-128"/>
            </a:endParaRPr>
          </a:p>
          <a:p>
            <a:endParaRPr sz="1662" dirty="0">
              <a:solidFill>
                <a:srgbClr val="A5A5A5"/>
              </a:solidFill>
              <a:latin typeface="Yu Gothic UI" panose="020B0500000000000000" pitchFamily="50" charset="-128"/>
              <a:ea typeface="Yu Gothic UI" panose="020B0500000000000000" pitchFamily="50" charset="-128"/>
              <a:cs typeface="MS Gothic"/>
              <a:sym typeface="MS Gothic"/>
            </a:endParaRPr>
          </a:p>
          <a:p>
            <a:r>
              <a:rPr lang="ja-JP" altLang="en-US" sz="1662" dirty="0">
                <a:solidFill>
                  <a:srgbClr val="A5A5A5"/>
                </a:solidFill>
                <a:latin typeface="Yu Gothic UI" panose="020B0500000000000000" pitchFamily="50" charset="-128"/>
                <a:ea typeface="Yu Gothic UI" panose="020B0500000000000000" pitchFamily="50" charset="-128"/>
                <a:cs typeface="MS Gothic"/>
                <a:sym typeface="MS Gothic"/>
              </a:rPr>
              <a:t>〇課題の背景（記載イメージ）</a:t>
            </a:r>
            <a:endParaRPr sz="1662" dirty="0">
              <a:solidFill>
                <a:srgbClr val="A5A5A5"/>
              </a:solidFill>
              <a:latin typeface="Yu Gothic UI" panose="020B0500000000000000" pitchFamily="50" charset="-128"/>
              <a:ea typeface="Yu Gothic UI" panose="020B0500000000000000" pitchFamily="50" charset="-128"/>
              <a:cs typeface="MS Gothic"/>
              <a:sym typeface="MS Gothic"/>
            </a:endParaRPr>
          </a:p>
          <a:p>
            <a:r>
              <a:rPr lang="ja-JP" altLang="en-US" sz="1662" dirty="0">
                <a:solidFill>
                  <a:srgbClr val="A5A5A5"/>
                </a:solidFill>
                <a:latin typeface="Yu Gothic UI" panose="020B0500000000000000" pitchFamily="50" charset="-128"/>
                <a:ea typeface="Yu Gothic UI" panose="020B0500000000000000" pitchFamily="50" charset="-128"/>
                <a:cs typeface="MS Gothic"/>
                <a:sym typeface="MS Gothic"/>
              </a:rPr>
              <a:t>この問題を解決するためには、○○の理由により、多額の設備投資が必要であり</a:t>
            </a:r>
            <a:r>
              <a:rPr lang="en-US" altLang="ja-JP" sz="1662" dirty="0">
                <a:solidFill>
                  <a:srgbClr val="A5A5A5"/>
                </a:solidFill>
                <a:latin typeface="Yu Gothic UI" panose="020B0500000000000000" pitchFamily="50" charset="-128"/>
                <a:ea typeface="Yu Gothic UI" panose="020B0500000000000000" pitchFamily="50" charset="-128"/>
                <a:cs typeface="MS Gothic"/>
                <a:sym typeface="MS Gothic"/>
              </a:rPr>
              <a:t>…</a:t>
            </a:r>
            <a:endParaRPr sz="1662" dirty="0">
              <a:latin typeface="Yu Gothic UI" panose="020B0500000000000000" pitchFamily="50" charset="-128"/>
              <a:ea typeface="Yu Gothic UI" panose="020B0500000000000000" pitchFamily="50" charset="-128"/>
            </a:endParaRPr>
          </a:p>
          <a:p>
            <a:r>
              <a:rPr lang="ja-JP" altLang="en-US" sz="1662" dirty="0">
                <a:solidFill>
                  <a:srgbClr val="A5A5A5"/>
                </a:solidFill>
                <a:latin typeface="Yu Gothic UI" panose="020B0500000000000000" pitchFamily="50" charset="-128"/>
                <a:ea typeface="Yu Gothic UI" panose="020B0500000000000000" pitchFamily="50" charset="-128"/>
                <a:cs typeface="MS Gothic"/>
                <a:sym typeface="MS Gothic"/>
              </a:rPr>
              <a:t>一方で、必要となる設備投資が実行できる企業は全体の〇％程度であった。その理由は</a:t>
            </a:r>
            <a:r>
              <a:rPr lang="en-US" altLang="ja-JP" sz="1662" dirty="0">
                <a:solidFill>
                  <a:srgbClr val="A5A5A5"/>
                </a:solidFill>
                <a:latin typeface="Yu Gothic UI" panose="020B0500000000000000" pitchFamily="50" charset="-128"/>
                <a:ea typeface="Yu Gothic UI" panose="020B0500000000000000" pitchFamily="50" charset="-128"/>
                <a:cs typeface="MS Gothic"/>
                <a:sym typeface="MS Gothic"/>
              </a:rPr>
              <a:t>…</a:t>
            </a:r>
            <a:r>
              <a:rPr lang="ja-JP" altLang="en-US" sz="1662" dirty="0">
                <a:solidFill>
                  <a:srgbClr val="A5A5A5"/>
                </a:solidFill>
                <a:latin typeface="Yu Gothic UI" panose="020B0500000000000000" pitchFamily="50" charset="-128"/>
                <a:ea typeface="Yu Gothic UI" panose="020B0500000000000000" pitchFamily="50" charset="-128"/>
                <a:cs typeface="MS Gothic"/>
                <a:sym typeface="MS Gothic"/>
              </a:rPr>
              <a:t>。そこで〇％の企業は人員リソースを投入することで対応するなど</a:t>
            </a:r>
            <a:r>
              <a:rPr lang="en-US" altLang="ja-JP" sz="1662" dirty="0">
                <a:solidFill>
                  <a:srgbClr val="A5A5A5"/>
                </a:solidFill>
                <a:latin typeface="Yu Gothic UI" panose="020B0500000000000000" pitchFamily="50" charset="-128"/>
                <a:ea typeface="Yu Gothic UI" panose="020B0500000000000000" pitchFamily="50" charset="-128"/>
                <a:cs typeface="MS Gothic"/>
                <a:sym typeface="MS Gothic"/>
              </a:rPr>
              <a:t>…</a:t>
            </a:r>
            <a:r>
              <a:rPr lang="ja-JP" altLang="en-US" sz="1662" dirty="0">
                <a:solidFill>
                  <a:srgbClr val="A5A5A5"/>
                </a:solidFill>
                <a:latin typeface="Yu Gothic UI" panose="020B0500000000000000" pitchFamily="50" charset="-128"/>
                <a:ea typeface="Yu Gothic UI" panose="020B0500000000000000" pitchFamily="50" charset="-128"/>
                <a:cs typeface="MS Gothic"/>
                <a:sym typeface="MS Gothic"/>
              </a:rPr>
              <a:t>。</a:t>
            </a:r>
            <a:endParaRPr sz="1662" dirty="0">
              <a:solidFill>
                <a:srgbClr val="A5A5A5"/>
              </a:solidFill>
              <a:latin typeface="Yu Gothic UI" panose="020B0500000000000000" pitchFamily="50" charset="-128"/>
              <a:ea typeface="Yu Gothic UI" panose="020B0500000000000000" pitchFamily="50" charset="-128"/>
              <a:cs typeface="MS Gothic"/>
              <a:sym typeface="MS Gothic"/>
            </a:endParaRPr>
          </a:p>
          <a:p>
            <a:r>
              <a:rPr lang="ja-JP" altLang="en-US" sz="1662" dirty="0">
                <a:solidFill>
                  <a:srgbClr val="A5A5A5"/>
                </a:solidFill>
                <a:latin typeface="Yu Gothic UI" panose="020B0500000000000000" pitchFamily="50" charset="-128"/>
                <a:ea typeface="Yu Gothic UI" panose="020B0500000000000000" pitchFamily="50" charset="-128"/>
                <a:cs typeface="MS Gothic"/>
                <a:sym typeface="MS Gothic"/>
              </a:rPr>
              <a:t>そこで、当事業で検証するソリューションを用いれば、〇〇によって、設備投資額は〇〇程度で抑えることができ、人件費については○○程度削減できる見込みである。</a:t>
            </a:r>
            <a:endParaRPr sz="1662" dirty="0">
              <a:solidFill>
                <a:srgbClr val="A5A5A5"/>
              </a:solidFill>
              <a:latin typeface="Yu Gothic UI" panose="020B0500000000000000" pitchFamily="50" charset="-128"/>
              <a:ea typeface="Yu Gothic UI" panose="020B0500000000000000" pitchFamily="50" charset="-128"/>
              <a:cs typeface="MS Gothic"/>
              <a:sym typeface="MS Gothic"/>
            </a:endParaRPr>
          </a:p>
          <a:p>
            <a:endParaRPr sz="1662" dirty="0">
              <a:solidFill>
                <a:srgbClr val="A5A5A5"/>
              </a:solidFill>
              <a:latin typeface="Yu Gothic UI" panose="020B0500000000000000" pitchFamily="50" charset="-128"/>
              <a:ea typeface="Yu Gothic UI" panose="020B0500000000000000" pitchFamily="50" charset="-128"/>
              <a:cs typeface="MS Gothic"/>
              <a:sym typeface="MS Gothic"/>
            </a:endParaRPr>
          </a:p>
          <a:p>
            <a:r>
              <a:rPr lang="en-US" altLang="ja-JP" sz="1662" dirty="0">
                <a:solidFill>
                  <a:srgbClr val="A5A5A5"/>
                </a:solidFill>
                <a:latin typeface="Yu Gothic UI" panose="020B0500000000000000" pitchFamily="50" charset="-128"/>
                <a:ea typeface="Yu Gothic UI" panose="020B0500000000000000" pitchFamily="50" charset="-128"/>
                <a:cs typeface="MS Gothic"/>
                <a:sym typeface="MS Gothic"/>
              </a:rPr>
              <a:t>※</a:t>
            </a:r>
            <a:r>
              <a:rPr lang="ja-JP" altLang="en-US" sz="1662" dirty="0">
                <a:solidFill>
                  <a:srgbClr val="A5A5A5"/>
                </a:solidFill>
                <a:latin typeface="Yu Gothic UI" panose="020B0500000000000000" pitchFamily="50" charset="-128"/>
                <a:ea typeface="Yu Gothic UI" panose="020B0500000000000000" pitchFamily="50" charset="-128"/>
                <a:cs typeface="MS Gothic"/>
                <a:sym typeface="MS Gothic"/>
              </a:rPr>
              <a:t>なお、ニーズ検証を行っている場合にはその内容も記載ください。</a:t>
            </a:r>
            <a:endParaRPr sz="1662" dirty="0">
              <a:solidFill>
                <a:srgbClr val="A5A5A5"/>
              </a:solidFill>
              <a:latin typeface="Yu Gothic UI" panose="020B0500000000000000" pitchFamily="50" charset="-128"/>
              <a:ea typeface="Yu Gothic UI" panose="020B0500000000000000" pitchFamily="50" charset="-128"/>
              <a:cs typeface="MS Gothic"/>
              <a:sym typeface="MS Gothic"/>
            </a:endParaRPr>
          </a:p>
        </p:txBody>
      </p:sp>
      <p:sp>
        <p:nvSpPr>
          <p:cNvPr id="6" name="Google Shape;382;p1">
            <a:extLst>
              <a:ext uri="{FF2B5EF4-FFF2-40B4-BE49-F238E27FC236}">
                <a16:creationId xmlns:a16="http://schemas.microsoft.com/office/drawing/2014/main" id="{94CDFBDB-1FD7-40EB-9BEA-6F77D9334D5F}"/>
              </a:ext>
            </a:extLst>
          </p:cNvPr>
          <p:cNvSpPr txBox="1">
            <a:spLocks noGrp="1"/>
          </p:cNvSpPr>
          <p:nvPr>
            <p:ph type="sldNum" idx="12"/>
          </p:nvPr>
        </p:nvSpPr>
        <p:spPr>
          <a:xfrm>
            <a:off x="255877" y="6663271"/>
            <a:ext cx="166154" cy="166154"/>
          </a:xfrm>
          <a:prstGeom prst="rect">
            <a:avLst/>
          </a:prstGeom>
          <a:noFill/>
          <a:ln>
            <a:noFill/>
          </a:ln>
        </p:spPr>
        <p:txBody>
          <a:bodyPr spcFirstLastPara="1" vert="horz" wrap="square" lIns="0" tIns="0" rIns="0" bIns="0" rtlCol="0" anchor="b" anchorCtr="0">
            <a:noAutofit/>
          </a:bodyPr>
          <a:lstStyle/>
          <a:p>
            <a:fld id="{00000000-1234-1234-1234-123412341234}" type="slidenum">
              <a:rPr lang="en-US" altLang="ja-JP" sz="840">
                <a:solidFill>
                  <a:schemeClr val="tx1"/>
                </a:solidFill>
                <a:latin typeface="Yu Gothic UI" panose="020B0500000000000000" pitchFamily="50" charset="-128"/>
              </a:rPr>
              <a:pPr/>
              <a:t>5</a:t>
            </a:fld>
            <a:endParaRPr sz="840" dirty="0">
              <a:solidFill>
                <a:schemeClr val="tx1"/>
              </a:solidFill>
              <a:latin typeface="Yu Gothic UI" panose="020B0500000000000000" pitchFamily="5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12"/>
        <p:cNvGrpSpPr/>
        <p:nvPr/>
      </p:nvGrpSpPr>
      <p:grpSpPr>
        <a:xfrm>
          <a:off x="0" y="0"/>
          <a:ext cx="0" cy="0"/>
          <a:chOff x="0" y="0"/>
          <a:chExt cx="0" cy="0"/>
        </a:xfrm>
      </p:grpSpPr>
      <p:sp>
        <p:nvSpPr>
          <p:cNvPr id="413" name="Google Shape;413;p5"/>
          <p:cNvSpPr txBox="1">
            <a:spLocks noGrp="1"/>
          </p:cNvSpPr>
          <p:nvPr>
            <p:ph type="title"/>
          </p:nvPr>
        </p:nvSpPr>
        <p:spPr>
          <a:xfrm>
            <a:off x="203492" y="423855"/>
            <a:ext cx="8739969" cy="1092462"/>
          </a:xfrm>
          <a:prstGeom prst="rect">
            <a:avLst/>
          </a:prstGeom>
          <a:noFill/>
          <a:ln>
            <a:noFill/>
          </a:ln>
        </p:spPr>
        <p:txBody>
          <a:bodyPr spcFirstLastPara="1" vert="horz" wrap="square" lIns="0" tIns="0" rIns="0" bIns="0" rtlCol="0" anchor="b" anchorCtr="0">
            <a:noAutofit/>
          </a:bodyPr>
          <a:lstStyle/>
          <a:p>
            <a:r>
              <a:rPr lang="ja-JP" altLang="en-US" sz="1662" dirty="0" smtClean="0">
                <a:latin typeface="Yu Gothic UI" panose="020B0500000000000000" pitchFamily="50" charset="-128"/>
                <a:ea typeface="Yu Gothic UI" panose="020B0500000000000000" pitchFamily="50" charset="-128"/>
                <a:cs typeface="Meiryo"/>
                <a:sym typeface="Meiryo"/>
              </a:rPr>
              <a:t>提案</a:t>
            </a:r>
            <a:r>
              <a:rPr lang="ja-JP" altLang="en-US" sz="1662" dirty="0">
                <a:latin typeface="Yu Gothic UI" panose="020B0500000000000000" pitchFamily="50" charset="-128"/>
                <a:ea typeface="Yu Gothic UI" panose="020B0500000000000000" pitchFamily="50" charset="-128"/>
                <a:cs typeface="Meiryo"/>
                <a:sym typeface="Meiryo"/>
              </a:rPr>
              <a:t>事業</a:t>
            </a:r>
            <a:r>
              <a:rPr lang="ja-JP" altLang="en-US" sz="1662" dirty="0" smtClean="0">
                <a:latin typeface="Yu Gothic UI" panose="020B0500000000000000" pitchFamily="50" charset="-128"/>
                <a:ea typeface="Yu Gothic UI" panose="020B0500000000000000" pitchFamily="50" charset="-128"/>
                <a:cs typeface="Meiryo"/>
                <a:sym typeface="Meiryo"/>
              </a:rPr>
              <a:t>の</a:t>
            </a:r>
            <a:r>
              <a:rPr lang="ja-JP" altLang="en-US" sz="1662" dirty="0">
                <a:latin typeface="Yu Gothic UI" panose="020B0500000000000000" pitchFamily="50" charset="-128"/>
                <a:ea typeface="Yu Gothic UI" panose="020B0500000000000000" pitchFamily="50" charset="-128"/>
                <a:cs typeface="Meiryo"/>
                <a:sym typeface="Meiryo"/>
              </a:rPr>
              <a:t>詳細</a:t>
            </a:r>
            <a:r>
              <a:rPr lang="en-US" altLang="ja-JP" sz="1662" dirty="0">
                <a:latin typeface="Yu Gothic UI" panose="020B0500000000000000" pitchFamily="50" charset="-128"/>
                <a:ea typeface="Yu Gothic UI" panose="020B0500000000000000" pitchFamily="50" charset="-128"/>
                <a:cs typeface="Meiryo"/>
                <a:sym typeface="Meiryo"/>
              </a:rPr>
              <a:t>#5</a:t>
            </a:r>
            <a:r>
              <a:rPr lang="ja-JP" altLang="en-US" sz="1662" dirty="0">
                <a:latin typeface="Yu Gothic UI" panose="020B0500000000000000" pitchFamily="50" charset="-128"/>
                <a:ea typeface="Yu Gothic UI" panose="020B0500000000000000" pitchFamily="50" charset="-128"/>
                <a:cs typeface="Meiryo"/>
                <a:sym typeface="Meiryo"/>
              </a:rPr>
              <a:t>（課題の解決方法とビジネスモデル）</a:t>
            </a:r>
            <a:br>
              <a:rPr lang="ja-JP" altLang="en-US" sz="1662" dirty="0">
                <a:latin typeface="Yu Gothic UI" panose="020B0500000000000000" pitchFamily="50" charset="-128"/>
                <a:ea typeface="Yu Gothic UI" panose="020B0500000000000000" pitchFamily="50" charset="-128"/>
                <a:cs typeface="Meiryo"/>
                <a:sym typeface="Meiryo"/>
              </a:rPr>
            </a:br>
            <a:r>
              <a:rPr lang="ja-JP" altLang="en-US" sz="1662" dirty="0">
                <a:latin typeface="Yu Gothic UI" panose="020B0500000000000000" pitchFamily="50" charset="-128"/>
                <a:ea typeface="Yu Gothic UI" panose="020B0500000000000000" pitchFamily="50" charset="-128"/>
                <a:cs typeface="Meiryo"/>
                <a:sym typeface="Meiryo"/>
              </a:rPr>
              <a:t>具体的な課題の解決方法とビジネスモデルを詳細にご記入ください。</a:t>
            </a:r>
            <a:r>
              <a:rPr lang="en-US" altLang="ja-JP" sz="1662" dirty="0">
                <a:solidFill>
                  <a:srgbClr val="FF0000"/>
                </a:solidFill>
                <a:latin typeface="Yu Gothic UI" panose="020B0500000000000000" pitchFamily="50" charset="-128"/>
                <a:ea typeface="Yu Gothic UI" panose="020B0500000000000000" pitchFamily="50" charset="-128"/>
                <a:cs typeface="Meiryo"/>
                <a:sym typeface="Meiryo"/>
              </a:rPr>
              <a:t>【2</a:t>
            </a:r>
            <a:r>
              <a:rPr lang="ja-JP" altLang="en-US" sz="1662" dirty="0">
                <a:solidFill>
                  <a:srgbClr val="FF0000"/>
                </a:solidFill>
                <a:latin typeface="Yu Gothic UI" panose="020B0500000000000000" pitchFamily="50" charset="-128"/>
                <a:ea typeface="Yu Gothic UI" panose="020B0500000000000000" pitchFamily="50" charset="-128"/>
                <a:cs typeface="Meiryo"/>
                <a:sym typeface="Meiryo"/>
              </a:rPr>
              <a:t>枚以内</a:t>
            </a:r>
            <a:r>
              <a:rPr lang="en-US" altLang="ja-JP" sz="1662" dirty="0">
                <a:solidFill>
                  <a:srgbClr val="FF0000"/>
                </a:solidFill>
                <a:latin typeface="Yu Gothic UI" panose="020B0500000000000000" pitchFamily="50" charset="-128"/>
                <a:ea typeface="Yu Gothic UI" panose="020B0500000000000000" pitchFamily="50" charset="-128"/>
                <a:cs typeface="Meiryo"/>
                <a:sym typeface="Meiryo"/>
              </a:rPr>
              <a:t>】</a:t>
            </a:r>
            <a:endParaRPr sz="1662" dirty="0">
              <a:solidFill>
                <a:srgbClr val="FF0000"/>
              </a:solidFill>
              <a:latin typeface="Yu Gothic UI" panose="020B0500000000000000" pitchFamily="50" charset="-128"/>
              <a:ea typeface="Yu Gothic UI" panose="020B0500000000000000" pitchFamily="50" charset="-128"/>
              <a:cs typeface="Meiryo"/>
              <a:sym typeface="Meiryo"/>
            </a:endParaRPr>
          </a:p>
        </p:txBody>
      </p:sp>
      <p:sp>
        <p:nvSpPr>
          <p:cNvPr id="415" name="Google Shape;415;p5"/>
          <p:cNvSpPr txBox="1"/>
          <p:nvPr/>
        </p:nvSpPr>
        <p:spPr>
          <a:xfrm>
            <a:off x="347471" y="2680091"/>
            <a:ext cx="8393998" cy="1364070"/>
          </a:xfrm>
          <a:prstGeom prst="rect">
            <a:avLst/>
          </a:prstGeom>
          <a:noFill/>
          <a:ln>
            <a:noFill/>
          </a:ln>
        </p:spPr>
        <p:txBody>
          <a:bodyPr spcFirstLastPara="1" wrap="square" lIns="84392" tIns="42185" rIns="84392" bIns="42185" anchor="t" anchorCtr="0">
            <a:spAutoFit/>
          </a:bodyPr>
          <a:lstStyle/>
          <a:p>
            <a:r>
              <a:rPr lang="ja-JP" altLang="en-US" sz="1662" dirty="0">
                <a:solidFill>
                  <a:srgbClr val="A5A5A5"/>
                </a:solidFill>
                <a:latin typeface="Yu Gothic UI" panose="020B0500000000000000" pitchFamily="50" charset="-128"/>
                <a:ea typeface="Yu Gothic UI" panose="020B0500000000000000" pitchFamily="50" charset="-128"/>
                <a:cs typeface="MS Gothic"/>
                <a:sym typeface="MS Gothic"/>
              </a:rPr>
              <a:t>〇具体的な課題の解決方法（記載イメージ）</a:t>
            </a:r>
          </a:p>
          <a:p>
            <a:r>
              <a:rPr lang="ja-JP" altLang="en-US" sz="1662" dirty="0">
                <a:solidFill>
                  <a:srgbClr val="A5A5A5"/>
                </a:solidFill>
                <a:latin typeface="Yu Gothic UI" panose="020B0500000000000000" pitchFamily="50" charset="-128"/>
                <a:ea typeface="Yu Gothic UI" panose="020B0500000000000000" pitchFamily="50" charset="-128"/>
                <a:cs typeface="MS Gothic"/>
                <a:sym typeface="MS Gothic"/>
              </a:rPr>
              <a:t>◇◇の課題を持つ顧客に対し、</a:t>
            </a:r>
            <a:r>
              <a:rPr lang="en-US" altLang="ja-JP" sz="1662" dirty="0">
                <a:solidFill>
                  <a:srgbClr val="A5A5A5"/>
                </a:solidFill>
                <a:latin typeface="Yu Gothic UI" panose="020B0500000000000000" pitchFamily="50" charset="-128"/>
                <a:ea typeface="Yu Gothic UI" panose="020B0500000000000000" pitchFamily="50" charset="-128"/>
                <a:cs typeface="MS Gothic"/>
                <a:sym typeface="MS Gothic"/>
              </a:rPr>
              <a:t>××</a:t>
            </a:r>
            <a:r>
              <a:rPr lang="ja-JP" altLang="en-US" sz="1662" dirty="0">
                <a:solidFill>
                  <a:srgbClr val="A5A5A5"/>
                </a:solidFill>
                <a:latin typeface="Yu Gothic UI" panose="020B0500000000000000" pitchFamily="50" charset="-128"/>
                <a:ea typeface="Yu Gothic UI" panose="020B0500000000000000" pitchFamily="50" charset="-128"/>
                <a:cs typeface="MS Gothic"/>
                <a:sym typeface="MS Gothic"/>
              </a:rPr>
              <a:t>することによって、△△の課題を解決できると考えている。</a:t>
            </a:r>
            <a:endParaRPr lang="en-US" altLang="ja-JP" sz="1662" dirty="0">
              <a:solidFill>
                <a:srgbClr val="A5A5A5"/>
              </a:solidFill>
              <a:latin typeface="Yu Gothic UI" panose="020B0500000000000000" pitchFamily="50" charset="-128"/>
              <a:ea typeface="Yu Gothic UI" panose="020B0500000000000000" pitchFamily="50" charset="-128"/>
              <a:cs typeface="MS Gothic"/>
              <a:sym typeface="MS Gothic"/>
            </a:endParaRPr>
          </a:p>
          <a:p>
            <a:endParaRPr lang="en-US" altLang="ja-JP" sz="1662" dirty="0">
              <a:solidFill>
                <a:srgbClr val="A5A5A5"/>
              </a:solidFill>
              <a:latin typeface="Yu Gothic UI" panose="020B0500000000000000" pitchFamily="50" charset="-128"/>
              <a:ea typeface="Yu Gothic UI" panose="020B0500000000000000" pitchFamily="50" charset="-128"/>
              <a:cs typeface="MS Gothic"/>
              <a:sym typeface="MS Gothic"/>
            </a:endParaRPr>
          </a:p>
          <a:p>
            <a:pPr>
              <a:buClr>
                <a:schemeClr val="dk1"/>
              </a:buClr>
              <a:buSzPts val="1800"/>
            </a:pPr>
            <a:r>
              <a:rPr lang="ja-JP" altLang="en-US" sz="1662" dirty="0">
                <a:solidFill>
                  <a:srgbClr val="A5A5A5"/>
                </a:solidFill>
                <a:latin typeface="Yu Gothic UI" panose="020B0500000000000000" pitchFamily="50" charset="-128"/>
                <a:ea typeface="Yu Gothic UI" panose="020B0500000000000000" pitchFamily="50" charset="-128"/>
                <a:cs typeface="MS Gothic"/>
                <a:sym typeface="MS Gothic"/>
              </a:rPr>
              <a:t>○解決方法の具体的なビジネスモデル</a:t>
            </a:r>
            <a:endParaRPr lang="en-US" altLang="ja-JP" sz="1662" dirty="0">
              <a:solidFill>
                <a:srgbClr val="A5A5A5"/>
              </a:solidFill>
              <a:latin typeface="Yu Gothic UI" panose="020B0500000000000000" pitchFamily="50" charset="-128"/>
              <a:ea typeface="Yu Gothic UI" panose="020B0500000000000000" pitchFamily="50" charset="-128"/>
              <a:cs typeface="MS Gothic"/>
              <a:sym typeface="MS Gothic"/>
            </a:endParaRPr>
          </a:p>
          <a:p>
            <a:pPr>
              <a:buClr>
                <a:schemeClr val="dk1"/>
              </a:buClr>
              <a:buSzPts val="1800"/>
            </a:pPr>
            <a:r>
              <a:rPr lang="ja-JP" altLang="en-US" sz="1662" dirty="0">
                <a:solidFill>
                  <a:srgbClr val="A5A5A5"/>
                </a:solidFill>
                <a:latin typeface="Yu Gothic UI" panose="020B0500000000000000" pitchFamily="50" charset="-128"/>
                <a:ea typeface="Yu Gothic UI" panose="020B0500000000000000" pitchFamily="50" charset="-128"/>
                <a:cs typeface="MS Gothic"/>
                <a:sym typeface="MS Gothic"/>
              </a:rPr>
              <a:t>（商流とモノとお金の流れを図で明確にすることを推奨。）</a:t>
            </a:r>
            <a:endParaRPr lang="en-US" sz="1662" dirty="0">
              <a:solidFill>
                <a:srgbClr val="A5A5A5"/>
              </a:solidFill>
              <a:latin typeface="Yu Gothic UI" panose="020B0500000000000000" pitchFamily="50" charset="-128"/>
              <a:ea typeface="Yu Gothic UI" panose="020B0500000000000000" pitchFamily="50" charset="-128"/>
              <a:cs typeface="MS Gothic"/>
              <a:sym typeface="MS Gothic"/>
            </a:endParaRPr>
          </a:p>
        </p:txBody>
      </p:sp>
      <p:sp>
        <p:nvSpPr>
          <p:cNvPr id="5" name="Google Shape;382;p1">
            <a:extLst>
              <a:ext uri="{FF2B5EF4-FFF2-40B4-BE49-F238E27FC236}">
                <a16:creationId xmlns:a16="http://schemas.microsoft.com/office/drawing/2014/main" id="{3F36F503-20D5-4EE5-8D75-0B9F613CCA48}"/>
              </a:ext>
            </a:extLst>
          </p:cNvPr>
          <p:cNvSpPr txBox="1">
            <a:spLocks noGrp="1"/>
          </p:cNvSpPr>
          <p:nvPr>
            <p:ph type="sldNum" idx="12"/>
          </p:nvPr>
        </p:nvSpPr>
        <p:spPr>
          <a:xfrm>
            <a:off x="255877" y="6663271"/>
            <a:ext cx="166154" cy="166154"/>
          </a:xfrm>
          <a:prstGeom prst="rect">
            <a:avLst/>
          </a:prstGeom>
          <a:noFill/>
          <a:ln>
            <a:noFill/>
          </a:ln>
        </p:spPr>
        <p:txBody>
          <a:bodyPr spcFirstLastPara="1" vert="horz" wrap="square" lIns="0" tIns="0" rIns="0" bIns="0" rtlCol="0" anchor="b" anchorCtr="0">
            <a:noAutofit/>
          </a:bodyPr>
          <a:lstStyle/>
          <a:p>
            <a:fld id="{00000000-1234-1234-1234-123412341234}" type="slidenum">
              <a:rPr lang="en-US" altLang="ja-JP" sz="840">
                <a:solidFill>
                  <a:schemeClr val="tx1"/>
                </a:solidFill>
                <a:latin typeface="Yu Gothic UI" panose="020B0500000000000000" pitchFamily="50" charset="-128"/>
                <a:ea typeface="Yu Gothic UI" panose="020B0500000000000000" pitchFamily="50" charset="-128"/>
              </a:rPr>
              <a:pPr/>
              <a:t>6</a:t>
            </a:fld>
            <a:endParaRPr sz="840" dirty="0">
              <a:solidFill>
                <a:schemeClr val="tx1"/>
              </a:solidFill>
              <a:latin typeface="Yu Gothic UI" panose="020B0500000000000000" pitchFamily="50" charset="-128"/>
              <a:ea typeface="Yu Gothic UI" panose="020B0500000000000000" pitchFamily="50" charset="-12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427"/>
        <p:cNvGrpSpPr/>
        <p:nvPr/>
      </p:nvGrpSpPr>
      <p:grpSpPr>
        <a:xfrm>
          <a:off x="0" y="0"/>
          <a:ext cx="0" cy="0"/>
          <a:chOff x="0" y="0"/>
          <a:chExt cx="0" cy="0"/>
        </a:xfrm>
      </p:grpSpPr>
      <p:sp>
        <p:nvSpPr>
          <p:cNvPr id="428" name="Google Shape;428;p7"/>
          <p:cNvSpPr txBox="1">
            <a:spLocks noGrp="1"/>
          </p:cNvSpPr>
          <p:nvPr>
            <p:ph type="title"/>
          </p:nvPr>
        </p:nvSpPr>
        <p:spPr>
          <a:xfrm>
            <a:off x="181317" y="263770"/>
            <a:ext cx="8772146" cy="918852"/>
          </a:xfrm>
          <a:prstGeom prst="rect">
            <a:avLst/>
          </a:prstGeom>
          <a:noFill/>
          <a:ln>
            <a:noFill/>
          </a:ln>
        </p:spPr>
        <p:txBody>
          <a:bodyPr spcFirstLastPara="1" vert="horz" wrap="square" lIns="0" tIns="0" rIns="0" bIns="0" rtlCol="0" anchor="b" anchorCtr="0">
            <a:noAutofit/>
          </a:bodyPr>
          <a:lstStyle/>
          <a:p>
            <a:r>
              <a:rPr lang="ja-JP" altLang="en-US" sz="1662" dirty="0" smtClean="0">
                <a:latin typeface="Yu Gothic UI" panose="020B0500000000000000" pitchFamily="50" charset="-128"/>
                <a:ea typeface="Yu Gothic UI" panose="020B0500000000000000" pitchFamily="50" charset="-128"/>
                <a:cs typeface="Meiryo"/>
                <a:sym typeface="Meiryo"/>
              </a:rPr>
              <a:t>提案</a:t>
            </a:r>
            <a:r>
              <a:rPr lang="ja-JP" altLang="en-US" sz="1662" dirty="0">
                <a:latin typeface="Yu Gothic UI" panose="020B0500000000000000" pitchFamily="50" charset="-128"/>
                <a:ea typeface="Yu Gothic UI" panose="020B0500000000000000" pitchFamily="50" charset="-128"/>
                <a:cs typeface="Meiryo"/>
                <a:sym typeface="Meiryo"/>
              </a:rPr>
              <a:t>事業</a:t>
            </a:r>
            <a:r>
              <a:rPr lang="ja-JP" altLang="en-US" sz="1662" dirty="0" smtClean="0">
                <a:latin typeface="Yu Gothic UI" panose="020B0500000000000000" pitchFamily="50" charset="-128"/>
                <a:ea typeface="Yu Gothic UI" panose="020B0500000000000000" pitchFamily="50" charset="-128"/>
                <a:cs typeface="Meiryo"/>
                <a:sym typeface="Meiryo"/>
              </a:rPr>
              <a:t>の</a:t>
            </a:r>
            <a:r>
              <a:rPr lang="ja-JP" altLang="en-US" sz="1662" dirty="0">
                <a:latin typeface="Yu Gothic UI" panose="020B0500000000000000" pitchFamily="50" charset="-128"/>
                <a:ea typeface="Yu Gothic UI" panose="020B0500000000000000" pitchFamily="50" charset="-128"/>
                <a:cs typeface="Meiryo"/>
                <a:sym typeface="Meiryo"/>
              </a:rPr>
              <a:t>詳細</a:t>
            </a:r>
            <a:r>
              <a:rPr lang="en-US" altLang="ja-JP" sz="1662" dirty="0">
                <a:latin typeface="Yu Gothic UI" panose="020B0500000000000000" pitchFamily="50" charset="-128"/>
                <a:ea typeface="Yu Gothic UI" panose="020B0500000000000000" pitchFamily="50" charset="-128"/>
                <a:cs typeface="Meiryo"/>
                <a:sym typeface="Meiryo"/>
              </a:rPr>
              <a:t>#6</a:t>
            </a:r>
            <a:r>
              <a:rPr lang="ja-JP" altLang="en-US" sz="1662" dirty="0">
                <a:latin typeface="Yu Gothic UI" panose="020B0500000000000000" pitchFamily="50" charset="-128"/>
                <a:ea typeface="Yu Gothic UI" panose="020B0500000000000000" pitchFamily="50" charset="-128"/>
                <a:cs typeface="Meiryo"/>
                <a:sym typeface="Meiryo"/>
              </a:rPr>
              <a:t>（独自性・優位性）</a:t>
            </a:r>
            <a:br>
              <a:rPr lang="ja-JP" altLang="en-US" sz="1662" dirty="0">
                <a:latin typeface="Yu Gothic UI" panose="020B0500000000000000" pitchFamily="50" charset="-128"/>
                <a:ea typeface="Yu Gothic UI" panose="020B0500000000000000" pitchFamily="50" charset="-128"/>
                <a:cs typeface="Meiryo"/>
                <a:sym typeface="Meiryo"/>
              </a:rPr>
            </a:br>
            <a:r>
              <a:rPr lang="ja-JP" altLang="en-US" sz="1662" dirty="0">
                <a:latin typeface="Yu Gothic UI" panose="020B0500000000000000" pitchFamily="50" charset="-128"/>
                <a:ea typeface="Yu Gothic UI" panose="020B0500000000000000" pitchFamily="50" charset="-128"/>
                <a:cs typeface="Meiryo"/>
                <a:sym typeface="Meiryo"/>
              </a:rPr>
              <a:t>顧客課題を解決する競合に対する競争優位性をご記入ください。</a:t>
            </a:r>
            <a:r>
              <a:rPr lang="en-US" altLang="ja-JP" sz="1662" dirty="0">
                <a:solidFill>
                  <a:srgbClr val="FF0000"/>
                </a:solidFill>
                <a:latin typeface="Yu Gothic UI" panose="020B0500000000000000" pitchFamily="50" charset="-128"/>
                <a:ea typeface="Yu Gothic UI" panose="020B0500000000000000" pitchFamily="50" charset="-128"/>
                <a:cs typeface="Meiryo"/>
                <a:sym typeface="Meiryo"/>
              </a:rPr>
              <a:t>【1</a:t>
            </a:r>
            <a:r>
              <a:rPr lang="ja-JP" altLang="en-US" sz="1662" dirty="0">
                <a:solidFill>
                  <a:srgbClr val="FF0000"/>
                </a:solidFill>
                <a:latin typeface="Yu Gothic UI" panose="020B0500000000000000" pitchFamily="50" charset="-128"/>
                <a:ea typeface="Yu Gothic UI" panose="020B0500000000000000" pitchFamily="50" charset="-128"/>
                <a:cs typeface="Meiryo"/>
                <a:sym typeface="Meiryo"/>
              </a:rPr>
              <a:t>枚</a:t>
            </a:r>
            <a:r>
              <a:rPr lang="en-US" altLang="ja-JP" sz="1662" dirty="0">
                <a:solidFill>
                  <a:srgbClr val="FF0000"/>
                </a:solidFill>
                <a:latin typeface="Yu Gothic UI" panose="020B0500000000000000" pitchFamily="50" charset="-128"/>
                <a:ea typeface="Yu Gothic UI" panose="020B0500000000000000" pitchFamily="50" charset="-128"/>
                <a:cs typeface="Meiryo"/>
                <a:sym typeface="Meiryo"/>
              </a:rPr>
              <a:t>】</a:t>
            </a:r>
            <a:endParaRPr sz="1662" dirty="0">
              <a:solidFill>
                <a:srgbClr val="FF0000"/>
              </a:solidFill>
              <a:latin typeface="Yu Gothic UI" panose="020B0500000000000000" pitchFamily="50" charset="-128"/>
              <a:ea typeface="Yu Gothic UI" panose="020B0500000000000000" pitchFamily="50" charset="-128"/>
              <a:cs typeface="Meiryo"/>
              <a:sym typeface="Meiryo"/>
            </a:endParaRPr>
          </a:p>
        </p:txBody>
      </p:sp>
      <p:sp>
        <p:nvSpPr>
          <p:cNvPr id="430" name="Google Shape;430;p7"/>
          <p:cNvSpPr txBox="1"/>
          <p:nvPr/>
        </p:nvSpPr>
        <p:spPr>
          <a:xfrm>
            <a:off x="362330" y="1144788"/>
            <a:ext cx="8067036" cy="1260579"/>
          </a:xfrm>
          <a:prstGeom prst="rect">
            <a:avLst/>
          </a:prstGeom>
          <a:noFill/>
          <a:ln>
            <a:noFill/>
          </a:ln>
        </p:spPr>
        <p:txBody>
          <a:bodyPr spcFirstLastPara="1" wrap="square" lIns="33231" tIns="33231" rIns="33231" bIns="33231" anchor="ctr" anchorCtr="0">
            <a:spAutoFit/>
          </a:bodyPr>
          <a:lstStyle/>
          <a:p>
            <a:r>
              <a:rPr lang="ja-JP" altLang="en-US" sz="1108" dirty="0">
                <a:solidFill>
                  <a:srgbClr val="A5A5A5"/>
                </a:solidFill>
                <a:latin typeface="Yu Gothic UI" panose="020B0500000000000000" pitchFamily="50" charset="-128"/>
                <a:ea typeface="Yu Gothic UI" panose="020B0500000000000000" pitchFamily="50" charset="-128"/>
                <a:cs typeface="MS Gothic"/>
                <a:sym typeface="MS Gothic"/>
              </a:rPr>
              <a:t>〇独自性の説明（記載イメージ）</a:t>
            </a:r>
          </a:p>
          <a:p>
            <a:r>
              <a:rPr lang="ja-JP" altLang="en-US" sz="1108" dirty="0">
                <a:solidFill>
                  <a:srgbClr val="A5A5A5"/>
                </a:solidFill>
                <a:latin typeface="Yu Gothic UI" panose="020B0500000000000000" pitchFamily="50" charset="-128"/>
                <a:ea typeface="Yu Gothic UI" panose="020B0500000000000000" pitchFamily="50" charset="-128"/>
                <a:cs typeface="MS Gothic"/>
                <a:sym typeface="MS Gothic"/>
              </a:rPr>
              <a:t>当社の製品・サービスは独自技術である〇○の特長を有し、これは他社の製品・サービスにはない当社独自の強みである。これにより、代替品との差別化を図ることが可能となり</a:t>
            </a:r>
            <a:r>
              <a:rPr lang="en-US" altLang="ja-JP" sz="1108" dirty="0">
                <a:solidFill>
                  <a:srgbClr val="A5A5A5"/>
                </a:solidFill>
                <a:latin typeface="Yu Gothic UI" panose="020B0500000000000000" pitchFamily="50" charset="-128"/>
                <a:ea typeface="Yu Gothic UI" panose="020B0500000000000000" pitchFamily="50" charset="-128"/>
                <a:cs typeface="MS Gothic"/>
                <a:sym typeface="MS Gothic"/>
              </a:rPr>
              <a:t>…</a:t>
            </a:r>
            <a:endParaRPr lang="ja-JP" altLang="en-US" sz="1662" dirty="0">
              <a:latin typeface="Yu Gothic UI" panose="020B0500000000000000" pitchFamily="50" charset="-128"/>
              <a:ea typeface="Yu Gothic UI" panose="020B0500000000000000" pitchFamily="50" charset="-128"/>
            </a:endParaRPr>
          </a:p>
          <a:p>
            <a:r>
              <a:rPr lang="ja-JP" altLang="en-US" sz="1108" dirty="0">
                <a:solidFill>
                  <a:srgbClr val="A5A5A5"/>
                </a:solidFill>
                <a:latin typeface="Yu Gothic UI" panose="020B0500000000000000" pitchFamily="50" charset="-128"/>
                <a:ea typeface="Yu Gothic UI" panose="020B0500000000000000" pitchFamily="50" charset="-128"/>
                <a:cs typeface="MS Gothic"/>
                <a:sym typeface="MS Gothic"/>
              </a:rPr>
              <a:t>〇優位性の説明（記載イメージ）</a:t>
            </a:r>
            <a:endParaRPr sz="1108" dirty="0">
              <a:solidFill>
                <a:srgbClr val="A5A5A5"/>
              </a:solidFill>
              <a:latin typeface="Yu Gothic UI" panose="020B0500000000000000" pitchFamily="50" charset="-128"/>
              <a:ea typeface="Yu Gothic UI" panose="020B0500000000000000" pitchFamily="50" charset="-128"/>
              <a:cs typeface="MS Gothic"/>
              <a:sym typeface="MS Gothic"/>
            </a:endParaRPr>
          </a:p>
          <a:p>
            <a:r>
              <a:rPr lang="ja-JP" altLang="en-US" sz="1108" dirty="0">
                <a:solidFill>
                  <a:srgbClr val="A5A5A5"/>
                </a:solidFill>
                <a:latin typeface="Yu Gothic UI" panose="020B0500000000000000" pitchFamily="50" charset="-128"/>
                <a:ea typeface="Yu Gothic UI" panose="020B0500000000000000" pitchFamily="50" charset="-128"/>
                <a:cs typeface="MS Gothic"/>
                <a:sym typeface="MS Gothic"/>
              </a:rPr>
              <a:t>競合の中では株式会社○○が最もシェア率が高く</a:t>
            </a:r>
            <a:r>
              <a:rPr lang="en-US" altLang="ja-JP" sz="1108" dirty="0">
                <a:solidFill>
                  <a:srgbClr val="A5A5A5"/>
                </a:solidFill>
                <a:latin typeface="Yu Gothic UI" panose="020B0500000000000000" pitchFamily="50" charset="-128"/>
                <a:ea typeface="Yu Gothic UI" panose="020B0500000000000000" pitchFamily="50" charset="-128"/>
                <a:cs typeface="MS Gothic"/>
                <a:sym typeface="MS Gothic"/>
              </a:rPr>
              <a:t>...</a:t>
            </a:r>
            <a:r>
              <a:rPr lang="ja-JP" altLang="en-US" sz="1108" dirty="0">
                <a:solidFill>
                  <a:srgbClr val="A5A5A5"/>
                </a:solidFill>
                <a:latin typeface="Yu Gothic UI" panose="020B0500000000000000" pitchFamily="50" charset="-128"/>
                <a:ea typeface="Yu Gothic UI" panose="020B0500000000000000" pitchFamily="50" charset="-128"/>
                <a:cs typeface="MS Gothic"/>
                <a:sym typeface="MS Gothic"/>
              </a:rPr>
              <a:t>自社製品の特長として独自の○○技術を活用した〇〇業界の製造工程プロセス全体の効率化が強みとなっている</a:t>
            </a:r>
            <a:r>
              <a:rPr lang="en-US" altLang="ja-JP" sz="1108" dirty="0">
                <a:solidFill>
                  <a:srgbClr val="A5A5A5"/>
                </a:solidFill>
                <a:latin typeface="Yu Gothic UI" panose="020B0500000000000000" pitchFamily="50" charset="-128"/>
                <a:ea typeface="Yu Gothic UI" panose="020B0500000000000000" pitchFamily="50" charset="-128"/>
                <a:cs typeface="MS Gothic"/>
                <a:sym typeface="MS Gothic"/>
              </a:rPr>
              <a:t>…</a:t>
            </a:r>
            <a:r>
              <a:rPr lang="ja-JP" altLang="en-US" sz="1108" dirty="0">
                <a:solidFill>
                  <a:srgbClr val="A5A5A5"/>
                </a:solidFill>
                <a:latin typeface="Yu Gothic UI" panose="020B0500000000000000" pitchFamily="50" charset="-128"/>
                <a:ea typeface="Yu Gothic UI" panose="020B0500000000000000" pitchFamily="50" charset="-128"/>
                <a:cs typeface="MS Gothic"/>
                <a:sym typeface="MS Gothic"/>
              </a:rPr>
              <a:t>。自社の独自技術〇〇を活用した△△は既存のものと比較して○○</a:t>
            </a:r>
            <a:r>
              <a:rPr lang="en-US" altLang="ja-JP" sz="1108" dirty="0">
                <a:solidFill>
                  <a:srgbClr val="A5A5A5"/>
                </a:solidFill>
                <a:latin typeface="Yu Gothic UI" panose="020B0500000000000000" pitchFamily="50" charset="-128"/>
                <a:ea typeface="Yu Gothic UI" panose="020B0500000000000000" pitchFamily="50" charset="-128"/>
                <a:cs typeface="MS Gothic"/>
                <a:sym typeface="MS Gothic"/>
              </a:rPr>
              <a:t>%</a:t>
            </a:r>
            <a:r>
              <a:rPr lang="ja-JP" altLang="en-US" sz="1108" dirty="0">
                <a:solidFill>
                  <a:srgbClr val="A5A5A5"/>
                </a:solidFill>
                <a:latin typeface="Yu Gothic UI" panose="020B0500000000000000" pitchFamily="50" charset="-128"/>
                <a:ea typeface="Yu Gothic UI" panose="020B0500000000000000" pitchFamily="50" charset="-128"/>
                <a:cs typeface="MS Gothic"/>
                <a:sym typeface="MS Gothic"/>
              </a:rPr>
              <a:t>の精度向上が確認できており、今回開発するサービスと連携させることで</a:t>
            </a:r>
            <a:r>
              <a:rPr lang="en-US" altLang="ja-JP" sz="1108" dirty="0">
                <a:solidFill>
                  <a:srgbClr val="A5A5A5"/>
                </a:solidFill>
                <a:latin typeface="Yu Gothic UI" panose="020B0500000000000000" pitchFamily="50" charset="-128"/>
                <a:ea typeface="Yu Gothic UI" panose="020B0500000000000000" pitchFamily="50" charset="-128"/>
                <a:cs typeface="MS Gothic"/>
                <a:sym typeface="MS Gothic"/>
              </a:rPr>
              <a:t>…</a:t>
            </a:r>
            <a:endParaRPr sz="1108" dirty="0">
              <a:solidFill>
                <a:srgbClr val="A5A5A5"/>
              </a:solidFill>
              <a:latin typeface="Yu Gothic UI" panose="020B0500000000000000" pitchFamily="50" charset="-128"/>
              <a:ea typeface="Yu Gothic UI" panose="020B0500000000000000" pitchFamily="50" charset="-128"/>
              <a:cs typeface="MS Gothic"/>
              <a:sym typeface="MS Gothic"/>
            </a:endParaRPr>
          </a:p>
        </p:txBody>
      </p:sp>
      <p:graphicFrame>
        <p:nvGraphicFramePr>
          <p:cNvPr id="431" name="Google Shape;431;p7"/>
          <p:cNvGraphicFramePr/>
          <p:nvPr>
            <p:extLst>
              <p:ext uri="{D42A27DB-BD31-4B8C-83A1-F6EECF244321}">
                <p14:modId xmlns:p14="http://schemas.microsoft.com/office/powerpoint/2010/main" val="2841075949"/>
              </p:ext>
            </p:extLst>
          </p:nvPr>
        </p:nvGraphicFramePr>
        <p:xfrm>
          <a:off x="347471" y="2734491"/>
          <a:ext cx="8410107" cy="3568015"/>
        </p:xfrm>
        <a:graphic>
          <a:graphicData uri="http://schemas.openxmlformats.org/drawingml/2006/table">
            <a:tbl>
              <a:tblPr>
                <a:noFill/>
              </a:tblPr>
              <a:tblGrid>
                <a:gridCol w="1972200">
                  <a:extLst>
                    <a:ext uri="{9D8B030D-6E8A-4147-A177-3AD203B41FA5}">
                      <a16:colId xmlns:a16="http://schemas.microsoft.com/office/drawing/2014/main" val="20000"/>
                    </a:ext>
                  </a:extLst>
                </a:gridCol>
                <a:gridCol w="1723292">
                  <a:extLst>
                    <a:ext uri="{9D8B030D-6E8A-4147-A177-3AD203B41FA5}">
                      <a16:colId xmlns:a16="http://schemas.microsoft.com/office/drawing/2014/main" val="20001"/>
                    </a:ext>
                  </a:extLst>
                </a:gridCol>
                <a:gridCol w="2268415">
                  <a:extLst>
                    <a:ext uri="{9D8B030D-6E8A-4147-A177-3AD203B41FA5}">
                      <a16:colId xmlns:a16="http://schemas.microsoft.com/office/drawing/2014/main" val="20002"/>
                    </a:ext>
                  </a:extLst>
                </a:gridCol>
                <a:gridCol w="2446200">
                  <a:extLst>
                    <a:ext uri="{9D8B030D-6E8A-4147-A177-3AD203B41FA5}">
                      <a16:colId xmlns:a16="http://schemas.microsoft.com/office/drawing/2014/main" val="20003"/>
                    </a:ext>
                  </a:extLst>
                </a:gridCol>
              </a:tblGrid>
              <a:tr h="271892">
                <a:tc>
                  <a:txBody>
                    <a:bodyPr/>
                    <a:lstStyle/>
                    <a:p>
                      <a:pPr marL="0" marR="0" lvl="0" indent="0" algn="ctr" rtl="0">
                        <a:spcBef>
                          <a:spcPts val="0"/>
                        </a:spcBef>
                        <a:spcAft>
                          <a:spcPts val="0"/>
                        </a:spcAft>
                        <a:buNone/>
                      </a:pPr>
                      <a:r>
                        <a:rPr lang="ja-JP" sz="1100" u="none" strike="noStrike" cap="none" dirty="0">
                          <a:solidFill>
                            <a:schemeClr val="lt1"/>
                          </a:solidFill>
                          <a:latin typeface="Yu Gothic UI" panose="020B0500000000000000" pitchFamily="50" charset="-128"/>
                          <a:ea typeface="Yu Gothic UI" panose="020B0500000000000000" pitchFamily="50" charset="-128"/>
                        </a:rPr>
                        <a:t>競合の製品・サービス名or社名</a:t>
                      </a:r>
                      <a:endParaRPr sz="1100" u="none" strike="noStrike" cap="none" dirty="0">
                        <a:solidFill>
                          <a:schemeClr val="lt1"/>
                        </a:solidFill>
                        <a:latin typeface="Yu Gothic UI" panose="020B0500000000000000" pitchFamily="50" charset="-128"/>
                        <a:ea typeface="Yu Gothic UI" panose="020B0500000000000000" pitchFamily="50" charset="-128"/>
                      </a:endParaRPr>
                    </a:p>
                  </a:txBody>
                  <a:tcPr marL="112338" marR="112338" marT="42208" marB="42208" anchor="ctr" anchorCtr="1">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9525" cap="flat" cmpd="sng">
                      <a:solidFill>
                        <a:srgbClr val="000000"/>
                      </a:solidFill>
                      <a:prstDash val="solid"/>
                      <a:round/>
                      <a:headEnd type="none" w="sm" len="sm"/>
                      <a:tailEnd type="none" w="sm" len="sm"/>
                    </a:lnB>
                    <a:solidFill>
                      <a:srgbClr val="0D8390"/>
                    </a:solidFill>
                  </a:tcPr>
                </a:tc>
                <a:tc>
                  <a:txBody>
                    <a:bodyPr/>
                    <a:lstStyle/>
                    <a:p>
                      <a:pPr marL="0" marR="0" lvl="0" indent="0" algn="ctr" rtl="0">
                        <a:spcBef>
                          <a:spcPts val="0"/>
                        </a:spcBef>
                        <a:spcAft>
                          <a:spcPts val="0"/>
                        </a:spcAft>
                        <a:buNone/>
                      </a:pPr>
                      <a:r>
                        <a:rPr lang="ja-JP" sz="1100" u="none" strike="noStrike" cap="none" dirty="0">
                          <a:solidFill>
                            <a:schemeClr val="lt1"/>
                          </a:solidFill>
                          <a:latin typeface="Yu Gothic UI" panose="020B0500000000000000" pitchFamily="50" charset="-128"/>
                          <a:ea typeface="Yu Gothic UI" panose="020B0500000000000000" pitchFamily="50" charset="-128"/>
                        </a:rPr>
                        <a:t>競合製品・サービスのURL</a:t>
                      </a:r>
                      <a:endParaRPr sz="1100" u="none" strike="noStrike" cap="none" dirty="0">
                        <a:solidFill>
                          <a:schemeClr val="lt1"/>
                        </a:solidFill>
                        <a:latin typeface="Yu Gothic UI" panose="020B0500000000000000" pitchFamily="50" charset="-128"/>
                        <a:ea typeface="Yu Gothic UI" panose="020B0500000000000000" pitchFamily="50" charset="-128"/>
                      </a:endParaRPr>
                    </a:p>
                  </a:txBody>
                  <a:tcPr marL="112338" marR="112338" marT="42208" marB="42208" anchor="ctr" anchorCtr="1">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9525" cap="flat" cmpd="sng">
                      <a:solidFill>
                        <a:srgbClr val="000000"/>
                      </a:solidFill>
                      <a:prstDash val="solid"/>
                      <a:round/>
                      <a:headEnd type="none" w="sm" len="sm"/>
                      <a:tailEnd type="none" w="sm" len="sm"/>
                    </a:lnB>
                    <a:solidFill>
                      <a:srgbClr val="0D8390"/>
                    </a:solidFill>
                  </a:tcPr>
                </a:tc>
                <a:tc>
                  <a:txBody>
                    <a:bodyPr/>
                    <a:lstStyle/>
                    <a:p>
                      <a:pPr marL="0" marR="0" lvl="0" indent="0" algn="ctr" rtl="0">
                        <a:spcBef>
                          <a:spcPts val="0"/>
                        </a:spcBef>
                        <a:spcAft>
                          <a:spcPts val="0"/>
                        </a:spcAft>
                        <a:buNone/>
                      </a:pPr>
                      <a:r>
                        <a:rPr lang="ja-JP" sz="1100" u="none" strike="noStrike" cap="none" dirty="0">
                          <a:solidFill>
                            <a:schemeClr val="lt1"/>
                          </a:solidFill>
                          <a:latin typeface="Yu Gothic UI" panose="020B0500000000000000" pitchFamily="50" charset="-128"/>
                          <a:ea typeface="Yu Gothic UI" panose="020B0500000000000000" pitchFamily="50" charset="-128"/>
                        </a:rPr>
                        <a:t>競合の製品・サービスの特長</a:t>
                      </a:r>
                      <a:endParaRPr sz="1700" dirty="0">
                        <a:solidFill>
                          <a:schemeClr val="lt1"/>
                        </a:solidFill>
                        <a:latin typeface="Yu Gothic UI" panose="020B0500000000000000" pitchFamily="50" charset="-128"/>
                        <a:ea typeface="Yu Gothic UI" panose="020B0500000000000000" pitchFamily="50" charset="-128"/>
                      </a:endParaRPr>
                    </a:p>
                  </a:txBody>
                  <a:tcPr marL="112338" marR="112338" marT="42208" marB="42208" anchor="ctr" anchorCtr="1">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9525" cap="flat" cmpd="sng">
                      <a:solidFill>
                        <a:srgbClr val="000000"/>
                      </a:solidFill>
                      <a:prstDash val="solid"/>
                      <a:round/>
                      <a:headEnd type="none" w="sm" len="sm"/>
                      <a:tailEnd type="none" w="sm" len="sm"/>
                    </a:lnB>
                    <a:solidFill>
                      <a:srgbClr val="0D8390"/>
                    </a:solidFill>
                  </a:tcPr>
                </a:tc>
                <a:tc>
                  <a:txBody>
                    <a:bodyPr/>
                    <a:lstStyle/>
                    <a:p>
                      <a:pPr marL="0" marR="0" lvl="0" indent="0" algn="ctr" rtl="0">
                        <a:spcBef>
                          <a:spcPts val="0"/>
                        </a:spcBef>
                        <a:spcAft>
                          <a:spcPts val="0"/>
                        </a:spcAft>
                        <a:buNone/>
                      </a:pPr>
                      <a:r>
                        <a:rPr lang="ja-JP" sz="1100" u="none" strike="noStrike" cap="none" dirty="0">
                          <a:solidFill>
                            <a:schemeClr val="lt1"/>
                          </a:solidFill>
                          <a:latin typeface="Yu Gothic UI" panose="020B0500000000000000" pitchFamily="50" charset="-128"/>
                          <a:ea typeface="Yu Gothic UI" panose="020B0500000000000000" pitchFamily="50" charset="-128"/>
                        </a:rPr>
                        <a:t>自社の製品・サービスの独自性・優位性</a:t>
                      </a:r>
                      <a:endParaRPr sz="1700" dirty="0">
                        <a:solidFill>
                          <a:schemeClr val="lt1"/>
                        </a:solidFill>
                        <a:latin typeface="Yu Gothic UI" panose="020B0500000000000000" pitchFamily="50" charset="-128"/>
                        <a:ea typeface="Yu Gothic UI" panose="020B0500000000000000" pitchFamily="50" charset="-128"/>
                      </a:endParaRPr>
                    </a:p>
                  </a:txBody>
                  <a:tcPr marL="112338" marR="112338" marT="42208" marB="42208" anchor="ctr" anchorCtr="1">
                    <a:lnL w="12700" cap="flat" cmpd="sng">
                      <a:solidFill>
                        <a:srgbClr val="FFFFFF"/>
                      </a:solidFill>
                      <a:prstDash val="solid"/>
                      <a:round/>
                      <a:headEnd type="none" w="sm" len="sm"/>
                      <a:tailEnd type="none" w="sm" len="sm"/>
                    </a:lnL>
                    <a:lnR w="12700" cap="flat" cmpd="sng">
                      <a:solidFill>
                        <a:srgbClr val="FFFFFF"/>
                      </a:solidFill>
                      <a:prstDash val="solid"/>
                      <a:round/>
                      <a:headEnd type="none" w="sm" len="sm"/>
                      <a:tailEnd type="none" w="sm" len="sm"/>
                    </a:lnR>
                    <a:lnT w="12700" cap="flat" cmpd="sng">
                      <a:solidFill>
                        <a:srgbClr val="FFFFFF"/>
                      </a:solidFill>
                      <a:prstDash val="solid"/>
                      <a:round/>
                      <a:headEnd type="none" w="sm" len="sm"/>
                      <a:tailEnd type="none" w="sm" len="sm"/>
                    </a:lnT>
                    <a:lnB w="9525" cap="flat" cmpd="sng">
                      <a:solidFill>
                        <a:srgbClr val="000000"/>
                      </a:solidFill>
                      <a:prstDash val="solid"/>
                      <a:round/>
                      <a:headEnd type="none" w="sm" len="sm"/>
                      <a:tailEnd type="none" w="sm" len="sm"/>
                    </a:lnB>
                    <a:solidFill>
                      <a:srgbClr val="0D8390"/>
                    </a:solidFill>
                  </a:tcPr>
                </a:tc>
                <a:extLst>
                  <a:ext uri="{0D108BD9-81ED-4DB2-BD59-A6C34878D82A}">
                    <a16:rowId xmlns:a16="http://schemas.microsoft.com/office/drawing/2014/main" val="10000"/>
                  </a:ext>
                </a:extLst>
              </a:tr>
              <a:tr h="791169">
                <a:tc>
                  <a:txBody>
                    <a:bodyPr/>
                    <a:lstStyle/>
                    <a:p>
                      <a:pPr marL="0" marR="0" lvl="0" indent="0" algn="ctr" rtl="0">
                        <a:spcBef>
                          <a:spcPts val="0"/>
                        </a:spcBef>
                        <a:spcAft>
                          <a:spcPts val="0"/>
                        </a:spcAft>
                        <a:buNone/>
                      </a:pPr>
                      <a:r>
                        <a:rPr kumimoji="1" lang="en-US" altLang="ja-JP" sz="1100" kern="1200" dirty="0">
                          <a:solidFill>
                            <a:srgbClr val="A5A5A5"/>
                          </a:solidFill>
                          <a:latin typeface="Yu Gothic UI" panose="020B0500000000000000" pitchFamily="50" charset="-128"/>
                          <a:ea typeface="Yu Gothic UI" panose="020B0500000000000000" pitchFamily="50" charset="-128"/>
                        </a:rPr>
                        <a:t>××</a:t>
                      </a:r>
                      <a:endParaRPr kumimoji="1" sz="1100" kern="1200" dirty="0">
                        <a:solidFill>
                          <a:srgbClr val="A5A5A5"/>
                        </a:solidFill>
                        <a:latin typeface="Yu Gothic UI" panose="020B0500000000000000" pitchFamily="50" charset="-128"/>
                        <a:ea typeface="Yu Gothic UI" panose="020B0500000000000000" pitchFamily="50" charset="-128"/>
                      </a:endParaRPr>
                    </a:p>
                  </a:txBody>
                  <a:tcPr marL="112338" marR="112338" marT="42208" marB="42208">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marR="0" lvl="0" indent="0" algn="l" rtl="0">
                        <a:spcBef>
                          <a:spcPts val="0"/>
                        </a:spcBef>
                        <a:spcAft>
                          <a:spcPts val="0"/>
                        </a:spcAft>
                        <a:buNone/>
                      </a:pPr>
                      <a:r>
                        <a:rPr kumimoji="1" lang="en-US" sz="1100" kern="1200" dirty="0">
                          <a:solidFill>
                            <a:srgbClr val="A5A5A5"/>
                          </a:solidFill>
                          <a:latin typeface="Yu Gothic UI" panose="020B0500000000000000" pitchFamily="50" charset="-128"/>
                          <a:ea typeface="Yu Gothic UI" panose="020B0500000000000000" pitchFamily="50" charset="-128"/>
                        </a:rPr>
                        <a:t>http://...</a:t>
                      </a:r>
                      <a:endParaRPr kumimoji="1" sz="1100" kern="1200" dirty="0">
                        <a:solidFill>
                          <a:srgbClr val="A5A5A5"/>
                        </a:solidFill>
                        <a:latin typeface="Yu Gothic UI" panose="020B0500000000000000" pitchFamily="50" charset="-128"/>
                        <a:ea typeface="Yu Gothic UI" panose="020B0500000000000000" pitchFamily="50" charset="-128"/>
                      </a:endParaRPr>
                    </a:p>
                  </a:txBody>
                  <a:tcPr marL="112338" marR="112338" marT="42208" marB="42208">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marR="0" lvl="0" indent="0" algn="l" rtl="0">
                        <a:spcBef>
                          <a:spcPts val="0"/>
                        </a:spcBef>
                        <a:spcAft>
                          <a:spcPts val="0"/>
                        </a:spcAft>
                        <a:buNone/>
                      </a:pPr>
                      <a:r>
                        <a:rPr kumimoji="1" lang="ja-JP" altLang="en-US" sz="1100" kern="1200" dirty="0">
                          <a:solidFill>
                            <a:srgbClr val="A5A5A5"/>
                          </a:solidFill>
                          <a:latin typeface="Yu Gothic UI" panose="020B0500000000000000" pitchFamily="50" charset="-128"/>
                          <a:ea typeface="Yu Gothic UI" panose="020B0500000000000000" pitchFamily="50" charset="-128"/>
                        </a:rPr>
                        <a:t>・△△の技術を使って、◇◇を従来の半分の時間で実現可能。</a:t>
                      </a:r>
                      <a:endParaRPr kumimoji="1" lang="en-US" altLang="ja-JP" sz="1100" kern="1200" dirty="0">
                        <a:solidFill>
                          <a:srgbClr val="A5A5A5"/>
                        </a:solidFill>
                        <a:latin typeface="Yu Gothic UI" panose="020B0500000000000000" pitchFamily="50" charset="-128"/>
                        <a:ea typeface="Yu Gothic UI" panose="020B0500000000000000" pitchFamily="50" charset="-128"/>
                      </a:endParaRPr>
                    </a:p>
                    <a:p>
                      <a:pPr marL="0" marR="0" lvl="0" indent="0" algn="l" rtl="0">
                        <a:spcBef>
                          <a:spcPts val="0"/>
                        </a:spcBef>
                        <a:spcAft>
                          <a:spcPts val="0"/>
                        </a:spcAft>
                        <a:buNone/>
                      </a:pPr>
                      <a:r>
                        <a:rPr kumimoji="1" lang="ja-JP" altLang="en-US" sz="1100" kern="1200" dirty="0">
                          <a:solidFill>
                            <a:srgbClr val="A5A5A5"/>
                          </a:solidFill>
                          <a:latin typeface="Yu Gothic UI" panose="020B0500000000000000" pitchFamily="50" charset="-128"/>
                          <a:ea typeface="Yu Gothic UI" panose="020B0500000000000000" pitchFamily="50" charset="-128"/>
                        </a:rPr>
                        <a:t>・</a:t>
                      </a:r>
                      <a:r>
                        <a:rPr kumimoji="1" lang="ja-JP" altLang="en-US" sz="1100" kern="1200" dirty="0">
                          <a:solidFill>
                            <a:srgbClr val="A5A5A5"/>
                          </a:solidFill>
                          <a:latin typeface="Yu Gothic UI" panose="020B0500000000000000" pitchFamily="50" charset="-128"/>
                          <a:ea typeface="Yu Gothic UI" panose="020B0500000000000000" pitchFamily="50" charset="-128"/>
                          <a:cs typeface="MS Gothic"/>
                          <a:sym typeface="MS Gothic"/>
                        </a:rPr>
                        <a:t>最もシェア率が高い</a:t>
                      </a:r>
                      <a:endParaRPr kumimoji="1" sz="1100" kern="1200" dirty="0">
                        <a:solidFill>
                          <a:srgbClr val="A5A5A5"/>
                        </a:solidFill>
                        <a:latin typeface="Yu Gothic UI" panose="020B0500000000000000" pitchFamily="50" charset="-128"/>
                        <a:ea typeface="Yu Gothic UI" panose="020B0500000000000000" pitchFamily="50" charset="-128"/>
                      </a:endParaRPr>
                    </a:p>
                  </a:txBody>
                  <a:tcPr marL="112338" marR="112338" marT="42208" marB="42208">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100" dirty="0">
                          <a:solidFill>
                            <a:srgbClr val="A5A5A5"/>
                          </a:solidFill>
                          <a:latin typeface="Yu Gothic UI" panose="020B0500000000000000" pitchFamily="50" charset="-128"/>
                          <a:ea typeface="Yu Gothic UI" panose="020B0500000000000000" pitchFamily="50" charset="-128"/>
                          <a:cs typeface="MS Gothic"/>
                          <a:sym typeface="MS Gothic"/>
                        </a:rPr>
                        <a:t>・独自技術である〇○により、</a:t>
                      </a:r>
                      <a:r>
                        <a:rPr kumimoji="1" lang="ja-JP" altLang="en-US" sz="1100" kern="1200" dirty="0">
                          <a:solidFill>
                            <a:srgbClr val="A5A5A5"/>
                          </a:solidFill>
                          <a:latin typeface="Yu Gothic UI" panose="020B0500000000000000" pitchFamily="50" charset="-128"/>
                          <a:ea typeface="Yu Gothic UI" panose="020B0500000000000000" pitchFamily="50" charset="-128"/>
                        </a:rPr>
                        <a:t>◇◇を従来の</a:t>
                      </a:r>
                      <a:r>
                        <a:rPr kumimoji="1" lang="en-US" altLang="ja-JP" sz="1100" kern="1200" dirty="0">
                          <a:solidFill>
                            <a:srgbClr val="A5A5A5"/>
                          </a:solidFill>
                          <a:latin typeface="Yu Gothic UI" panose="020B0500000000000000" pitchFamily="50" charset="-128"/>
                          <a:ea typeface="Yu Gothic UI" panose="020B0500000000000000" pitchFamily="50" charset="-128"/>
                        </a:rPr>
                        <a:t>1/4</a:t>
                      </a:r>
                      <a:r>
                        <a:rPr kumimoji="1" lang="ja-JP" altLang="en-US" sz="1100" kern="1200" dirty="0">
                          <a:solidFill>
                            <a:srgbClr val="A5A5A5"/>
                          </a:solidFill>
                          <a:latin typeface="Yu Gothic UI" panose="020B0500000000000000" pitchFamily="50" charset="-128"/>
                          <a:ea typeface="Yu Gothic UI" panose="020B0500000000000000" pitchFamily="50" charset="-128"/>
                        </a:rPr>
                        <a:t>の時間で実現可能。</a:t>
                      </a:r>
                      <a:endParaRPr kumimoji="1" lang="en-US" altLang="ja-JP" sz="1100" kern="1200" dirty="0">
                        <a:solidFill>
                          <a:srgbClr val="A5A5A5"/>
                        </a:solidFill>
                        <a:latin typeface="Yu Gothic UI" panose="020B0500000000000000" pitchFamily="50" charset="-128"/>
                        <a:ea typeface="Yu Gothic UI" panose="020B05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kern="1200" dirty="0">
                          <a:solidFill>
                            <a:srgbClr val="A5A5A5"/>
                          </a:solidFill>
                          <a:latin typeface="Yu Gothic UI" panose="020B0500000000000000" pitchFamily="50" charset="-128"/>
                          <a:ea typeface="Yu Gothic UI" panose="020B0500000000000000" pitchFamily="50" charset="-128"/>
                        </a:rPr>
                        <a:t>・</a:t>
                      </a:r>
                      <a:r>
                        <a:rPr kumimoji="1" lang="en-US" altLang="ja-JP" sz="1100" kern="1200" dirty="0">
                          <a:solidFill>
                            <a:srgbClr val="A5A5A5"/>
                          </a:solidFill>
                          <a:latin typeface="Yu Gothic UI" panose="020B0500000000000000" pitchFamily="50" charset="-128"/>
                          <a:ea typeface="Yu Gothic UI" panose="020B0500000000000000" pitchFamily="50" charset="-128"/>
                        </a:rPr>
                        <a:t>××</a:t>
                      </a:r>
                      <a:r>
                        <a:rPr kumimoji="1" lang="ja-JP" altLang="en-US" sz="1100" kern="1200" dirty="0">
                          <a:solidFill>
                            <a:srgbClr val="A5A5A5"/>
                          </a:solidFill>
                          <a:latin typeface="Yu Gothic UI" panose="020B0500000000000000" pitchFamily="50" charset="-128"/>
                          <a:ea typeface="Yu Gothic UI" panose="020B0500000000000000" pitchFamily="50" charset="-128"/>
                        </a:rPr>
                        <a:t>を低コストで調達できるため、競合と比べて、コストがかからない</a:t>
                      </a:r>
                      <a:endParaRPr lang="ja-JP" altLang="en-US" sz="1100" dirty="0">
                        <a:latin typeface="Yu Gothic UI" panose="020B0500000000000000" pitchFamily="50" charset="-128"/>
                        <a:ea typeface="Yu Gothic UI" panose="020B0500000000000000" pitchFamily="50" charset="-128"/>
                      </a:endParaRPr>
                    </a:p>
                    <a:p>
                      <a:pPr marL="0" marR="0" lvl="0" indent="0" algn="l" rtl="0">
                        <a:spcBef>
                          <a:spcPts val="0"/>
                        </a:spcBef>
                        <a:spcAft>
                          <a:spcPts val="0"/>
                        </a:spcAft>
                        <a:buNone/>
                      </a:pPr>
                      <a:endParaRPr sz="1100" dirty="0">
                        <a:latin typeface="Yu Gothic UI" panose="020B0500000000000000" pitchFamily="50" charset="-128"/>
                        <a:ea typeface="Yu Gothic UI" panose="020B0500000000000000" pitchFamily="50" charset="-128"/>
                      </a:endParaRPr>
                    </a:p>
                  </a:txBody>
                  <a:tcPr marL="112338" marR="112338" marT="42208" marB="42208">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1"/>
                  </a:ext>
                </a:extLst>
              </a:tr>
              <a:tr h="791169">
                <a:tc>
                  <a:txBody>
                    <a:bodyPr/>
                    <a:lstStyle/>
                    <a:p>
                      <a:pPr marL="0" marR="0" lvl="0" indent="0" algn="l" rtl="0">
                        <a:spcBef>
                          <a:spcPts val="0"/>
                        </a:spcBef>
                        <a:spcAft>
                          <a:spcPts val="0"/>
                        </a:spcAft>
                        <a:buNone/>
                      </a:pPr>
                      <a:endParaRPr sz="1100" dirty="0">
                        <a:latin typeface="Yu Gothic UI" panose="020B0500000000000000" pitchFamily="50" charset="-128"/>
                        <a:ea typeface="Yu Gothic UI" panose="020B0500000000000000" pitchFamily="50" charset="-128"/>
                      </a:endParaRPr>
                    </a:p>
                  </a:txBody>
                  <a:tcPr marL="112338" marR="112338" marT="42208" marB="42208">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marR="0" lvl="0" indent="0" algn="l" rtl="0">
                        <a:spcBef>
                          <a:spcPts val="0"/>
                        </a:spcBef>
                        <a:spcAft>
                          <a:spcPts val="0"/>
                        </a:spcAft>
                        <a:buNone/>
                      </a:pPr>
                      <a:endParaRPr sz="1100" dirty="0">
                        <a:latin typeface="Yu Gothic UI" panose="020B0500000000000000" pitchFamily="50" charset="-128"/>
                        <a:ea typeface="Yu Gothic UI" panose="020B0500000000000000" pitchFamily="50" charset="-128"/>
                      </a:endParaRPr>
                    </a:p>
                  </a:txBody>
                  <a:tcPr marL="112338" marR="112338" marT="42208" marB="42208">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marR="0" lvl="0" indent="0" algn="l" rtl="0">
                        <a:spcBef>
                          <a:spcPts val="0"/>
                        </a:spcBef>
                        <a:spcAft>
                          <a:spcPts val="0"/>
                        </a:spcAft>
                        <a:buNone/>
                      </a:pPr>
                      <a:endParaRPr sz="1100" dirty="0">
                        <a:latin typeface="Yu Gothic UI" panose="020B0500000000000000" pitchFamily="50" charset="-128"/>
                        <a:ea typeface="Yu Gothic UI" panose="020B0500000000000000" pitchFamily="50" charset="-128"/>
                      </a:endParaRPr>
                    </a:p>
                  </a:txBody>
                  <a:tcPr marL="112338" marR="112338" marT="42208" marB="42208">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marR="0" lvl="0" indent="0" algn="l" rtl="0">
                        <a:spcBef>
                          <a:spcPts val="0"/>
                        </a:spcBef>
                        <a:spcAft>
                          <a:spcPts val="0"/>
                        </a:spcAft>
                        <a:buNone/>
                      </a:pPr>
                      <a:endParaRPr sz="1100" dirty="0">
                        <a:latin typeface="Yu Gothic UI" panose="020B0500000000000000" pitchFamily="50" charset="-128"/>
                        <a:ea typeface="Yu Gothic UI" panose="020B0500000000000000" pitchFamily="50" charset="-128"/>
                      </a:endParaRPr>
                    </a:p>
                  </a:txBody>
                  <a:tcPr marL="112338" marR="112338" marT="42208" marB="42208">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2"/>
                  </a:ext>
                </a:extLst>
              </a:tr>
              <a:tr h="791169">
                <a:tc>
                  <a:txBody>
                    <a:bodyPr/>
                    <a:lstStyle/>
                    <a:p>
                      <a:pPr marL="0" marR="0" lvl="0" indent="0" algn="l" rtl="0">
                        <a:spcBef>
                          <a:spcPts val="0"/>
                        </a:spcBef>
                        <a:spcAft>
                          <a:spcPts val="0"/>
                        </a:spcAft>
                        <a:buNone/>
                      </a:pPr>
                      <a:endParaRPr sz="1100" dirty="0">
                        <a:latin typeface="Yu Gothic UI" panose="020B0500000000000000" pitchFamily="50" charset="-128"/>
                        <a:ea typeface="Yu Gothic UI" panose="020B0500000000000000" pitchFamily="50" charset="-128"/>
                      </a:endParaRPr>
                    </a:p>
                  </a:txBody>
                  <a:tcPr marL="112338" marR="112338" marT="42208" marB="42208">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marR="0" lvl="0" indent="0" algn="l" rtl="0">
                        <a:spcBef>
                          <a:spcPts val="0"/>
                        </a:spcBef>
                        <a:spcAft>
                          <a:spcPts val="0"/>
                        </a:spcAft>
                        <a:buNone/>
                      </a:pPr>
                      <a:endParaRPr sz="1100" dirty="0">
                        <a:latin typeface="Yu Gothic UI" panose="020B0500000000000000" pitchFamily="50" charset="-128"/>
                        <a:ea typeface="Yu Gothic UI" panose="020B0500000000000000" pitchFamily="50" charset="-128"/>
                      </a:endParaRPr>
                    </a:p>
                  </a:txBody>
                  <a:tcPr marL="112338" marR="112338" marT="42208" marB="42208">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marR="0" lvl="0" indent="0" algn="l" rtl="0">
                        <a:spcBef>
                          <a:spcPts val="0"/>
                        </a:spcBef>
                        <a:spcAft>
                          <a:spcPts val="0"/>
                        </a:spcAft>
                        <a:buNone/>
                      </a:pPr>
                      <a:endParaRPr sz="1100" dirty="0">
                        <a:latin typeface="Yu Gothic UI" panose="020B0500000000000000" pitchFamily="50" charset="-128"/>
                        <a:ea typeface="Yu Gothic UI" panose="020B0500000000000000" pitchFamily="50" charset="-128"/>
                      </a:endParaRPr>
                    </a:p>
                  </a:txBody>
                  <a:tcPr marL="112338" marR="112338" marT="42208" marB="42208">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marR="0" lvl="0" indent="0" algn="l" rtl="0">
                        <a:spcBef>
                          <a:spcPts val="0"/>
                        </a:spcBef>
                        <a:spcAft>
                          <a:spcPts val="0"/>
                        </a:spcAft>
                        <a:buNone/>
                      </a:pPr>
                      <a:endParaRPr sz="1100" dirty="0">
                        <a:latin typeface="Yu Gothic UI" panose="020B0500000000000000" pitchFamily="50" charset="-128"/>
                        <a:ea typeface="Yu Gothic UI" panose="020B0500000000000000" pitchFamily="50" charset="-128"/>
                      </a:endParaRPr>
                    </a:p>
                  </a:txBody>
                  <a:tcPr marL="112338" marR="112338" marT="42208" marB="42208">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3"/>
                  </a:ext>
                </a:extLst>
              </a:tr>
              <a:tr h="791169">
                <a:tc>
                  <a:txBody>
                    <a:bodyPr/>
                    <a:lstStyle/>
                    <a:p>
                      <a:pPr marL="0" marR="0" lvl="0" indent="0" algn="l" rtl="0">
                        <a:spcBef>
                          <a:spcPts val="0"/>
                        </a:spcBef>
                        <a:spcAft>
                          <a:spcPts val="0"/>
                        </a:spcAft>
                        <a:buNone/>
                      </a:pPr>
                      <a:endParaRPr sz="1100" dirty="0">
                        <a:latin typeface="Yu Gothic UI" panose="020B0500000000000000" pitchFamily="50" charset="-128"/>
                        <a:ea typeface="Yu Gothic UI" panose="020B0500000000000000" pitchFamily="50" charset="-128"/>
                      </a:endParaRPr>
                    </a:p>
                  </a:txBody>
                  <a:tcPr marL="112338" marR="112338" marT="42208" marB="42208">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marR="0" lvl="0" indent="0" algn="l" rtl="0">
                        <a:spcBef>
                          <a:spcPts val="0"/>
                        </a:spcBef>
                        <a:spcAft>
                          <a:spcPts val="0"/>
                        </a:spcAft>
                        <a:buNone/>
                      </a:pPr>
                      <a:endParaRPr sz="1100" dirty="0">
                        <a:latin typeface="Yu Gothic UI" panose="020B0500000000000000" pitchFamily="50" charset="-128"/>
                        <a:ea typeface="Yu Gothic UI" panose="020B0500000000000000" pitchFamily="50" charset="-128"/>
                      </a:endParaRPr>
                    </a:p>
                  </a:txBody>
                  <a:tcPr marL="112338" marR="112338" marT="42208" marB="42208">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marR="0" lvl="0" indent="0" algn="l" rtl="0">
                        <a:spcBef>
                          <a:spcPts val="0"/>
                        </a:spcBef>
                        <a:spcAft>
                          <a:spcPts val="0"/>
                        </a:spcAft>
                        <a:buNone/>
                      </a:pPr>
                      <a:endParaRPr sz="1100" dirty="0">
                        <a:latin typeface="Yu Gothic UI" panose="020B0500000000000000" pitchFamily="50" charset="-128"/>
                        <a:ea typeface="Yu Gothic UI" panose="020B0500000000000000" pitchFamily="50" charset="-128"/>
                      </a:endParaRPr>
                    </a:p>
                  </a:txBody>
                  <a:tcPr marL="112338" marR="112338" marT="42208" marB="42208">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tc>
                  <a:txBody>
                    <a:bodyPr/>
                    <a:lstStyle/>
                    <a:p>
                      <a:pPr marL="0" marR="0" lvl="0" indent="0" algn="l" rtl="0">
                        <a:spcBef>
                          <a:spcPts val="0"/>
                        </a:spcBef>
                        <a:spcAft>
                          <a:spcPts val="0"/>
                        </a:spcAft>
                        <a:buNone/>
                      </a:pPr>
                      <a:endParaRPr sz="1100" dirty="0">
                        <a:latin typeface="Yu Gothic UI" panose="020B0500000000000000" pitchFamily="50" charset="-128"/>
                        <a:ea typeface="Yu Gothic UI" panose="020B0500000000000000" pitchFamily="50" charset="-128"/>
                      </a:endParaRPr>
                    </a:p>
                  </a:txBody>
                  <a:tcPr marL="112338" marR="112338" marT="42208" marB="42208">
                    <a:lnL w="9525" cap="flat" cmpd="sng">
                      <a:solidFill>
                        <a:srgbClr val="000000"/>
                      </a:solid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9525" cap="flat" cmpd="sng">
                      <a:solidFill>
                        <a:srgbClr val="000000"/>
                      </a:solidFill>
                      <a:prstDash val="solid"/>
                      <a:round/>
                      <a:headEnd type="none" w="sm" len="sm"/>
                      <a:tailEnd type="none" w="sm" len="sm"/>
                    </a:lnB>
                    <a:solidFill>
                      <a:srgbClr val="FFFFFF"/>
                    </a:solidFill>
                  </a:tcPr>
                </a:tc>
                <a:extLst>
                  <a:ext uri="{0D108BD9-81ED-4DB2-BD59-A6C34878D82A}">
                    <a16:rowId xmlns:a16="http://schemas.microsoft.com/office/drawing/2014/main" val="10004"/>
                  </a:ext>
                </a:extLst>
              </a:tr>
            </a:tbl>
          </a:graphicData>
        </a:graphic>
      </p:graphicFrame>
      <p:sp>
        <p:nvSpPr>
          <p:cNvPr id="432" name="Google Shape;432;p7"/>
          <p:cNvSpPr/>
          <p:nvPr/>
        </p:nvSpPr>
        <p:spPr>
          <a:xfrm>
            <a:off x="4852509" y="4627804"/>
            <a:ext cx="4100954" cy="918831"/>
          </a:xfrm>
          <a:prstGeom prst="rect">
            <a:avLst/>
          </a:prstGeom>
          <a:solidFill>
            <a:srgbClr val="76F0FF"/>
          </a:solidFill>
          <a:ln w="12700" cap="flat" cmpd="sng">
            <a:solidFill>
              <a:srgbClr val="BBBCBC"/>
            </a:solidFill>
            <a:prstDash val="solid"/>
            <a:miter lim="800000"/>
            <a:headEnd type="none" w="sm" len="sm"/>
            <a:tailEnd type="none" w="sm" len="sm"/>
          </a:ln>
        </p:spPr>
        <p:txBody>
          <a:bodyPr spcFirstLastPara="1" wrap="square" lIns="99692" tIns="33231" rIns="33231" bIns="33231" anchor="t" anchorCtr="0">
            <a:noAutofit/>
          </a:bodyPr>
          <a:lstStyle/>
          <a:p>
            <a:pPr>
              <a:buClr>
                <a:schemeClr val="dk1"/>
              </a:buClr>
              <a:buSzPts val="1200"/>
            </a:pPr>
            <a:r>
              <a:rPr lang="ja-JP" altLang="en-US" sz="1108" u="sng" dirty="0">
                <a:solidFill>
                  <a:schemeClr val="dk1"/>
                </a:solidFill>
                <a:latin typeface="Yu Gothic UI" panose="020B0500000000000000" pitchFamily="50" charset="-128"/>
                <a:ea typeface="Yu Gothic UI" panose="020B0500000000000000" pitchFamily="50" charset="-128"/>
                <a:sym typeface="Arial"/>
              </a:rPr>
              <a:t>記載時の留意事項</a:t>
            </a:r>
            <a:r>
              <a:rPr lang="ja-JP" altLang="en-US" sz="1108" dirty="0">
                <a:solidFill>
                  <a:srgbClr val="FF0000"/>
                </a:solidFill>
                <a:latin typeface="Yu Gothic UI" panose="020B0500000000000000" pitchFamily="50" charset="-128"/>
                <a:ea typeface="Yu Gothic UI" panose="020B0500000000000000" pitchFamily="50" charset="-128"/>
                <a:sym typeface="Arial"/>
              </a:rPr>
              <a:t>（提出時にはこちらの付箋は削除してください）</a:t>
            </a:r>
            <a:endParaRPr sz="1108" u="sng" dirty="0">
              <a:solidFill>
                <a:schemeClr val="dk1"/>
              </a:solidFill>
              <a:latin typeface="Yu Gothic UI" panose="020B0500000000000000" pitchFamily="50" charset="-128"/>
              <a:ea typeface="Yu Gothic UI" panose="020B0500000000000000" pitchFamily="50" charset="-128"/>
              <a:sym typeface="Arial"/>
            </a:endParaRPr>
          </a:p>
          <a:p>
            <a:pPr marL="158265" indent="-158265">
              <a:buClr>
                <a:schemeClr val="dk1"/>
              </a:buClr>
              <a:buSzPts val="1200"/>
              <a:buFont typeface="Noto Sans Symbols"/>
              <a:buChar char="⮚"/>
            </a:pPr>
            <a:r>
              <a:rPr lang="ja-JP" altLang="en-US" sz="1108" dirty="0">
                <a:solidFill>
                  <a:schemeClr val="dk1"/>
                </a:solidFill>
                <a:latin typeface="Yu Gothic UI" panose="020B0500000000000000" pitchFamily="50" charset="-128"/>
                <a:ea typeface="Yu Gothic UI" panose="020B0500000000000000" pitchFamily="50" charset="-128"/>
                <a:sym typeface="Arial"/>
              </a:rPr>
              <a:t>競合他社のサービス名を具体的に挙げてください。</a:t>
            </a:r>
            <a:endParaRPr sz="1662" dirty="0">
              <a:latin typeface="Yu Gothic UI" panose="020B0500000000000000" pitchFamily="50" charset="-128"/>
              <a:ea typeface="Yu Gothic UI" panose="020B0500000000000000" pitchFamily="50" charset="-128"/>
            </a:endParaRPr>
          </a:p>
          <a:p>
            <a:pPr marL="158265" indent="-158265">
              <a:buClr>
                <a:schemeClr val="dk1"/>
              </a:buClr>
              <a:buSzPts val="1200"/>
              <a:buFont typeface="Noto Sans Symbols"/>
              <a:buChar char="⮚"/>
            </a:pPr>
            <a:r>
              <a:rPr lang="ja-JP" altLang="en-US" sz="1108" dirty="0">
                <a:solidFill>
                  <a:schemeClr val="dk1"/>
                </a:solidFill>
                <a:latin typeface="Yu Gothic UI" panose="020B0500000000000000" pitchFamily="50" charset="-128"/>
                <a:ea typeface="Yu Gothic UI" panose="020B0500000000000000" pitchFamily="50" charset="-128"/>
                <a:sym typeface="Arial"/>
              </a:rPr>
              <a:t>競合他社の調査を充分に実施し、安易に競合無し、としないでください。</a:t>
            </a:r>
            <a:endParaRPr sz="1108" dirty="0">
              <a:solidFill>
                <a:schemeClr val="dk1"/>
              </a:solidFill>
              <a:latin typeface="Yu Gothic UI" panose="020B0500000000000000" pitchFamily="50" charset="-128"/>
              <a:ea typeface="Yu Gothic UI" panose="020B0500000000000000" pitchFamily="50" charset="-128"/>
              <a:sym typeface="Arial"/>
            </a:endParaRPr>
          </a:p>
        </p:txBody>
      </p:sp>
      <p:sp>
        <p:nvSpPr>
          <p:cNvPr id="433" name="Google Shape;433;p7"/>
          <p:cNvSpPr txBox="1"/>
          <p:nvPr/>
        </p:nvSpPr>
        <p:spPr>
          <a:xfrm>
            <a:off x="144920" y="3286385"/>
            <a:ext cx="787118" cy="351163"/>
          </a:xfrm>
          <a:prstGeom prst="rect">
            <a:avLst/>
          </a:prstGeom>
          <a:solidFill>
            <a:srgbClr val="FF0000"/>
          </a:solidFill>
          <a:ln>
            <a:noFill/>
          </a:ln>
        </p:spPr>
        <p:txBody>
          <a:bodyPr spcFirstLastPara="1" wrap="square" lIns="33231" tIns="33231" rIns="33231" bIns="33231" anchor="ctr" anchorCtr="0">
            <a:spAutoFit/>
          </a:bodyPr>
          <a:lstStyle/>
          <a:p>
            <a:r>
              <a:rPr lang="ja-JP" altLang="en-US" sz="1846" dirty="0">
                <a:solidFill>
                  <a:schemeClr val="lt1"/>
                </a:solidFill>
                <a:latin typeface="Yu Gothic UI" panose="020B0500000000000000" pitchFamily="50" charset="-128"/>
                <a:ea typeface="Yu Gothic UI" panose="020B0500000000000000" pitchFamily="50" charset="-128"/>
                <a:sym typeface="Arial"/>
              </a:rPr>
              <a:t>記載例</a:t>
            </a:r>
            <a:endParaRPr sz="1662" dirty="0">
              <a:latin typeface="Yu Gothic UI" panose="020B0500000000000000" pitchFamily="50" charset="-128"/>
              <a:ea typeface="Yu Gothic UI" panose="020B0500000000000000" pitchFamily="50" charset="-128"/>
            </a:endParaRPr>
          </a:p>
        </p:txBody>
      </p:sp>
      <p:sp>
        <p:nvSpPr>
          <p:cNvPr id="8" name="Google Shape;382;p1">
            <a:extLst>
              <a:ext uri="{FF2B5EF4-FFF2-40B4-BE49-F238E27FC236}">
                <a16:creationId xmlns:a16="http://schemas.microsoft.com/office/drawing/2014/main" id="{054B6CD9-5194-4450-BBB8-8DCFEF12C51F}"/>
              </a:ext>
            </a:extLst>
          </p:cNvPr>
          <p:cNvSpPr txBox="1">
            <a:spLocks noGrp="1"/>
          </p:cNvSpPr>
          <p:nvPr>
            <p:ph type="sldNum" idx="12"/>
          </p:nvPr>
        </p:nvSpPr>
        <p:spPr>
          <a:xfrm>
            <a:off x="255877" y="6663271"/>
            <a:ext cx="166154" cy="166154"/>
          </a:xfrm>
          <a:prstGeom prst="rect">
            <a:avLst/>
          </a:prstGeom>
          <a:noFill/>
          <a:ln>
            <a:noFill/>
          </a:ln>
        </p:spPr>
        <p:txBody>
          <a:bodyPr spcFirstLastPara="1" vert="horz" wrap="square" lIns="0" tIns="0" rIns="0" bIns="0" rtlCol="0" anchor="b" anchorCtr="0">
            <a:noAutofit/>
          </a:bodyPr>
          <a:lstStyle/>
          <a:p>
            <a:fld id="{00000000-1234-1234-1234-123412341234}" type="slidenum">
              <a:rPr lang="en-US" altLang="ja-JP" sz="840">
                <a:solidFill>
                  <a:schemeClr val="tx1"/>
                </a:solidFill>
                <a:latin typeface="Yu Gothic UI" panose="020B0500000000000000" pitchFamily="50" charset="-128"/>
                <a:ea typeface="Yu Gothic UI" panose="020B0500000000000000" pitchFamily="50" charset="-128"/>
              </a:rPr>
              <a:pPr/>
              <a:t>7</a:t>
            </a:fld>
            <a:endParaRPr sz="840" dirty="0">
              <a:solidFill>
                <a:schemeClr val="tx1"/>
              </a:solidFill>
              <a:latin typeface="Yu Gothic UI" panose="020B0500000000000000" pitchFamily="50" charset="-128"/>
              <a:ea typeface="Yu Gothic UI" panose="020B0500000000000000" pitchFamily="50" charset="-128"/>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60"/>
        <p:cNvGrpSpPr/>
        <p:nvPr/>
      </p:nvGrpSpPr>
      <p:grpSpPr>
        <a:xfrm>
          <a:off x="0" y="0"/>
          <a:ext cx="0" cy="0"/>
          <a:chOff x="0" y="0"/>
          <a:chExt cx="0" cy="0"/>
        </a:xfrm>
      </p:grpSpPr>
      <p:sp>
        <p:nvSpPr>
          <p:cNvPr id="461" name="Google Shape;461;p9"/>
          <p:cNvSpPr txBox="1">
            <a:spLocks noGrp="1"/>
          </p:cNvSpPr>
          <p:nvPr>
            <p:ph type="title"/>
          </p:nvPr>
        </p:nvSpPr>
        <p:spPr>
          <a:xfrm>
            <a:off x="145005" y="417974"/>
            <a:ext cx="8819760" cy="1175275"/>
          </a:xfrm>
          <a:prstGeom prst="rect">
            <a:avLst/>
          </a:prstGeom>
          <a:noFill/>
          <a:ln>
            <a:noFill/>
          </a:ln>
        </p:spPr>
        <p:txBody>
          <a:bodyPr spcFirstLastPara="1" vert="horz" wrap="square" lIns="84392" tIns="42185" rIns="84392" bIns="42185" rtlCol="0" anchor="ctr" anchorCtr="0">
            <a:noAutofit/>
          </a:bodyPr>
          <a:lstStyle/>
          <a:p>
            <a:pPr>
              <a:buSzPts val="1800"/>
            </a:pPr>
            <a:r>
              <a:rPr lang="ja-JP" altLang="en-US" sz="1662" dirty="0" smtClean="0">
                <a:solidFill>
                  <a:schemeClr val="tx1"/>
                </a:solidFill>
                <a:latin typeface="Yu Gothic UI" panose="020B0500000000000000" pitchFamily="50" charset="-128"/>
                <a:ea typeface="Yu Gothic UI" panose="020B0500000000000000" pitchFamily="50" charset="-128"/>
                <a:cs typeface="Meiryo"/>
                <a:sym typeface="Meiryo"/>
              </a:rPr>
              <a:t>提案</a:t>
            </a:r>
            <a:r>
              <a:rPr lang="ja-JP" altLang="en-US" sz="1662" dirty="0">
                <a:solidFill>
                  <a:schemeClr val="tx1"/>
                </a:solidFill>
                <a:latin typeface="Yu Gothic UI" panose="020B0500000000000000" pitchFamily="50" charset="-128"/>
                <a:ea typeface="Yu Gothic UI" panose="020B0500000000000000" pitchFamily="50" charset="-128"/>
                <a:cs typeface="Meiryo"/>
                <a:sym typeface="Meiryo"/>
              </a:rPr>
              <a:t>事業</a:t>
            </a:r>
            <a:r>
              <a:rPr lang="ja-JP" altLang="en-US" sz="1662" dirty="0" smtClean="0">
                <a:solidFill>
                  <a:srgbClr val="000000"/>
                </a:solidFill>
                <a:latin typeface="Yu Gothic UI" panose="020B0500000000000000" pitchFamily="50" charset="-128"/>
                <a:ea typeface="Yu Gothic UI" panose="020B0500000000000000" pitchFamily="50" charset="-128"/>
                <a:cs typeface="Meiryo"/>
                <a:sym typeface="Meiryo"/>
              </a:rPr>
              <a:t>の</a:t>
            </a:r>
            <a:r>
              <a:rPr lang="ja-JP" altLang="en-US" sz="1662" dirty="0">
                <a:solidFill>
                  <a:srgbClr val="000000"/>
                </a:solidFill>
                <a:latin typeface="Yu Gothic UI" panose="020B0500000000000000" pitchFamily="50" charset="-128"/>
                <a:ea typeface="Yu Gothic UI" panose="020B0500000000000000" pitchFamily="50" charset="-128"/>
                <a:cs typeface="Meiryo"/>
                <a:sym typeface="Meiryo"/>
              </a:rPr>
              <a:t>詳細</a:t>
            </a:r>
            <a:r>
              <a:rPr lang="en-US" altLang="ja-JP" sz="1662" dirty="0" smtClean="0">
                <a:solidFill>
                  <a:srgbClr val="000000"/>
                </a:solidFill>
                <a:latin typeface="Yu Gothic UI" panose="020B0500000000000000" pitchFamily="50" charset="-128"/>
                <a:ea typeface="Yu Gothic UI" panose="020B0500000000000000" pitchFamily="50" charset="-128"/>
                <a:cs typeface="Meiryo"/>
                <a:sym typeface="Meiryo"/>
              </a:rPr>
              <a:t>#7</a:t>
            </a:r>
            <a:r>
              <a:rPr lang="ja-JP" altLang="en-US" sz="1662" dirty="0" smtClean="0">
                <a:solidFill>
                  <a:srgbClr val="000000"/>
                </a:solidFill>
                <a:latin typeface="Yu Gothic UI" panose="020B0500000000000000" pitchFamily="50" charset="-128"/>
                <a:ea typeface="Yu Gothic UI" panose="020B0500000000000000" pitchFamily="50" charset="-128"/>
                <a:cs typeface="Meiryo"/>
                <a:sym typeface="Meiryo"/>
              </a:rPr>
              <a:t>（</a:t>
            </a:r>
            <a:r>
              <a:rPr lang="ja-JP" altLang="en-US" sz="1662" dirty="0">
                <a:solidFill>
                  <a:srgbClr val="000000"/>
                </a:solidFill>
                <a:latin typeface="Yu Gothic UI" panose="020B0500000000000000" pitchFamily="50" charset="-128"/>
                <a:ea typeface="Yu Gothic UI" panose="020B0500000000000000" pitchFamily="50" charset="-128"/>
                <a:cs typeface="Meiryo"/>
                <a:sym typeface="Meiryo"/>
              </a:rPr>
              <a:t>地域経済への好影響）</a:t>
            </a:r>
            <a:r>
              <a:rPr lang="ja-JP" altLang="en-US" sz="1662" b="1" dirty="0">
                <a:solidFill>
                  <a:srgbClr val="000000"/>
                </a:solidFill>
                <a:latin typeface="Yu Gothic UI" panose="020B0500000000000000" pitchFamily="50" charset="-128"/>
                <a:ea typeface="Yu Gothic UI" panose="020B0500000000000000" pitchFamily="50" charset="-128"/>
                <a:cs typeface="Meiryo"/>
                <a:sym typeface="Meiryo"/>
              </a:rPr>
              <a:t/>
            </a:r>
            <a:br>
              <a:rPr lang="ja-JP" altLang="en-US" sz="1662" b="1" dirty="0">
                <a:solidFill>
                  <a:srgbClr val="000000"/>
                </a:solidFill>
                <a:latin typeface="Yu Gothic UI" panose="020B0500000000000000" pitchFamily="50" charset="-128"/>
                <a:ea typeface="Yu Gothic UI" panose="020B0500000000000000" pitchFamily="50" charset="-128"/>
                <a:cs typeface="Meiryo"/>
                <a:sym typeface="Meiryo"/>
              </a:rPr>
            </a:br>
            <a:r>
              <a:rPr lang="ja-JP" altLang="en-US" sz="1662" dirty="0">
                <a:solidFill>
                  <a:srgbClr val="000000"/>
                </a:solidFill>
                <a:latin typeface="Yu Gothic UI" panose="020B0500000000000000" pitchFamily="50" charset="-128"/>
                <a:ea typeface="Yu Gothic UI" panose="020B0500000000000000" pitchFamily="50" charset="-128"/>
              </a:rPr>
              <a:t>開発する製品・サービスが川崎市経済に与える好影響をご記入ください。</a:t>
            </a:r>
            <a:br>
              <a:rPr lang="ja-JP" altLang="en-US" sz="1662" dirty="0">
                <a:solidFill>
                  <a:srgbClr val="000000"/>
                </a:solidFill>
                <a:latin typeface="Yu Gothic UI" panose="020B0500000000000000" pitchFamily="50" charset="-128"/>
                <a:ea typeface="Yu Gothic UI" panose="020B0500000000000000" pitchFamily="50" charset="-128"/>
              </a:rPr>
            </a:br>
            <a:r>
              <a:rPr lang="ja-JP" altLang="en-US" sz="1662" dirty="0">
                <a:solidFill>
                  <a:srgbClr val="000000"/>
                </a:solidFill>
                <a:latin typeface="Yu Gothic UI" panose="020B0500000000000000" pitchFamily="50" charset="-128"/>
                <a:ea typeface="Yu Gothic UI" panose="020B0500000000000000" pitchFamily="50" charset="-128"/>
              </a:rPr>
              <a:t>（例）導入した企業における経済効果、関連する投資、雇用の創出など</a:t>
            </a:r>
            <a:r>
              <a:rPr lang="en-US" altLang="ja-JP" sz="1662" dirty="0">
                <a:solidFill>
                  <a:srgbClr val="000000"/>
                </a:solidFill>
                <a:latin typeface="Yu Gothic UI" panose="020B0500000000000000" pitchFamily="50" charset="-128"/>
                <a:ea typeface="Yu Gothic UI" panose="020B0500000000000000" pitchFamily="50" charset="-128"/>
                <a:cs typeface="Meiryo"/>
                <a:sym typeface="Meiryo"/>
              </a:rPr>
              <a:t>【1</a:t>
            </a:r>
            <a:r>
              <a:rPr lang="ja-JP" altLang="en-US" sz="1662" dirty="0">
                <a:solidFill>
                  <a:srgbClr val="000000"/>
                </a:solidFill>
                <a:latin typeface="Yu Gothic UI" panose="020B0500000000000000" pitchFamily="50" charset="-128"/>
                <a:ea typeface="Yu Gothic UI" panose="020B0500000000000000" pitchFamily="50" charset="-128"/>
                <a:cs typeface="Meiryo"/>
                <a:sym typeface="Meiryo"/>
              </a:rPr>
              <a:t>枚</a:t>
            </a:r>
            <a:r>
              <a:rPr lang="en-US" altLang="ja-JP" sz="1662" dirty="0">
                <a:solidFill>
                  <a:srgbClr val="000000"/>
                </a:solidFill>
                <a:latin typeface="Yu Gothic UI" panose="020B0500000000000000" pitchFamily="50" charset="-128"/>
                <a:ea typeface="Yu Gothic UI" panose="020B0500000000000000" pitchFamily="50" charset="-128"/>
                <a:cs typeface="Meiryo"/>
                <a:sym typeface="Meiryo"/>
              </a:rPr>
              <a:t>】</a:t>
            </a:r>
            <a:br>
              <a:rPr lang="en-US" altLang="ja-JP" sz="1662" dirty="0">
                <a:solidFill>
                  <a:srgbClr val="000000"/>
                </a:solidFill>
                <a:latin typeface="Yu Gothic UI" panose="020B0500000000000000" pitchFamily="50" charset="-128"/>
                <a:ea typeface="Yu Gothic UI" panose="020B0500000000000000" pitchFamily="50" charset="-128"/>
                <a:cs typeface="Meiryo"/>
                <a:sym typeface="Meiryo"/>
              </a:rPr>
            </a:br>
            <a:endParaRPr sz="1662" dirty="0">
              <a:solidFill>
                <a:srgbClr val="000000"/>
              </a:solidFill>
              <a:latin typeface="Yu Gothic UI" panose="020B0500000000000000" pitchFamily="50" charset="-128"/>
              <a:ea typeface="Yu Gothic UI" panose="020B0500000000000000" pitchFamily="50" charset="-128"/>
              <a:cs typeface="Meiryo"/>
              <a:sym typeface="Meiryo"/>
            </a:endParaRPr>
          </a:p>
        </p:txBody>
      </p:sp>
      <p:sp>
        <p:nvSpPr>
          <p:cNvPr id="4" name="Google Shape;382;p1">
            <a:extLst>
              <a:ext uri="{FF2B5EF4-FFF2-40B4-BE49-F238E27FC236}">
                <a16:creationId xmlns:a16="http://schemas.microsoft.com/office/drawing/2014/main" id="{02FBE778-AE34-49BC-B8EC-9523E03C9770}"/>
              </a:ext>
            </a:extLst>
          </p:cNvPr>
          <p:cNvSpPr txBox="1">
            <a:spLocks noGrp="1"/>
          </p:cNvSpPr>
          <p:nvPr>
            <p:ph type="sldNum" idx="12"/>
          </p:nvPr>
        </p:nvSpPr>
        <p:spPr>
          <a:xfrm>
            <a:off x="255877" y="6663271"/>
            <a:ext cx="166154" cy="166154"/>
          </a:xfrm>
          <a:prstGeom prst="rect">
            <a:avLst/>
          </a:prstGeom>
          <a:noFill/>
          <a:ln>
            <a:noFill/>
          </a:ln>
        </p:spPr>
        <p:txBody>
          <a:bodyPr spcFirstLastPara="1" vert="horz" wrap="square" lIns="0" tIns="0" rIns="0" bIns="0" rtlCol="0" anchor="b" anchorCtr="0">
            <a:noAutofit/>
          </a:bodyPr>
          <a:lstStyle/>
          <a:p>
            <a:fld id="{00000000-1234-1234-1234-123412341234}" type="slidenum">
              <a:rPr lang="en-US" altLang="ja-JP" sz="840">
                <a:solidFill>
                  <a:schemeClr val="tx1"/>
                </a:solidFill>
                <a:latin typeface="Yu Gothic UI" panose="020B0500000000000000" pitchFamily="50" charset="-128"/>
              </a:rPr>
              <a:pPr/>
              <a:t>8</a:t>
            </a:fld>
            <a:endParaRPr sz="840" dirty="0">
              <a:solidFill>
                <a:schemeClr val="tx1"/>
              </a:solidFill>
              <a:latin typeface="Yu Gothic UI" panose="020B0500000000000000" pitchFamily="50"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583"/>
        <p:cNvGrpSpPr/>
        <p:nvPr/>
      </p:nvGrpSpPr>
      <p:grpSpPr>
        <a:xfrm>
          <a:off x="0" y="0"/>
          <a:ext cx="0" cy="0"/>
          <a:chOff x="0" y="0"/>
          <a:chExt cx="0" cy="0"/>
        </a:xfrm>
      </p:grpSpPr>
      <p:sp>
        <p:nvSpPr>
          <p:cNvPr id="584" name="Google Shape;584;p14"/>
          <p:cNvSpPr txBox="1">
            <a:spLocks noGrp="1"/>
          </p:cNvSpPr>
          <p:nvPr>
            <p:ph type="sldNum" idx="12"/>
          </p:nvPr>
        </p:nvSpPr>
        <p:spPr>
          <a:xfrm>
            <a:off x="181317" y="6345000"/>
            <a:ext cx="166154" cy="166154"/>
          </a:xfrm>
          <a:prstGeom prst="rect">
            <a:avLst/>
          </a:prstGeom>
          <a:noFill/>
          <a:ln>
            <a:noFill/>
          </a:ln>
        </p:spPr>
        <p:txBody>
          <a:bodyPr spcFirstLastPara="1" vert="horz" wrap="square" lIns="0" tIns="0" rIns="0" bIns="0" rtlCol="0" anchor="b" anchorCtr="0">
            <a:noAutofit/>
          </a:bodyPr>
          <a:lstStyle/>
          <a:p>
            <a:fld id="{00000000-1234-1234-1234-123412341234}" type="slidenum">
              <a:rPr lang="en-US" altLang="ja-JP">
                <a:latin typeface="Yu Gothic UI" panose="020B0500000000000000" pitchFamily="50" charset="-128"/>
                <a:ea typeface="Yu Gothic UI" panose="020B0500000000000000" pitchFamily="50" charset="-128"/>
              </a:rPr>
              <a:pPr/>
              <a:t>9</a:t>
            </a:fld>
            <a:endParaRPr dirty="0">
              <a:latin typeface="Yu Gothic UI" panose="020B0500000000000000" pitchFamily="50" charset="-128"/>
              <a:ea typeface="Yu Gothic UI" panose="020B0500000000000000" pitchFamily="50" charset="-128"/>
            </a:endParaRPr>
          </a:p>
        </p:txBody>
      </p:sp>
      <p:graphicFrame>
        <p:nvGraphicFramePr>
          <p:cNvPr id="585" name="Google Shape;585;p14"/>
          <p:cNvGraphicFramePr/>
          <p:nvPr>
            <p:extLst>
              <p:ext uri="{D42A27DB-BD31-4B8C-83A1-F6EECF244321}">
                <p14:modId xmlns:p14="http://schemas.microsoft.com/office/powerpoint/2010/main" val="2430508159"/>
              </p:ext>
            </p:extLst>
          </p:nvPr>
        </p:nvGraphicFramePr>
        <p:xfrm>
          <a:off x="78191" y="1831535"/>
          <a:ext cx="8740545" cy="4769916"/>
        </p:xfrm>
        <a:graphic>
          <a:graphicData uri="http://schemas.openxmlformats.org/drawingml/2006/table">
            <a:tbl>
              <a:tblPr>
                <a:noFill/>
              </a:tblPr>
              <a:tblGrid>
                <a:gridCol w="1566415">
                  <a:extLst>
                    <a:ext uri="{9D8B030D-6E8A-4147-A177-3AD203B41FA5}">
                      <a16:colId xmlns:a16="http://schemas.microsoft.com/office/drawing/2014/main" val="20000"/>
                    </a:ext>
                  </a:extLst>
                </a:gridCol>
                <a:gridCol w="768138">
                  <a:extLst>
                    <a:ext uri="{9D8B030D-6E8A-4147-A177-3AD203B41FA5}">
                      <a16:colId xmlns:a16="http://schemas.microsoft.com/office/drawing/2014/main" val="20001"/>
                    </a:ext>
                  </a:extLst>
                </a:gridCol>
                <a:gridCol w="634592">
                  <a:extLst>
                    <a:ext uri="{9D8B030D-6E8A-4147-A177-3AD203B41FA5}">
                      <a16:colId xmlns:a16="http://schemas.microsoft.com/office/drawing/2014/main" val="20002"/>
                    </a:ext>
                  </a:extLst>
                </a:gridCol>
                <a:gridCol w="988662">
                  <a:extLst>
                    <a:ext uri="{9D8B030D-6E8A-4147-A177-3AD203B41FA5}">
                      <a16:colId xmlns:a16="http://schemas.microsoft.com/office/drawing/2014/main" val="20003"/>
                    </a:ext>
                  </a:extLst>
                </a:gridCol>
                <a:gridCol w="797123">
                  <a:extLst>
                    <a:ext uri="{9D8B030D-6E8A-4147-A177-3AD203B41FA5}">
                      <a16:colId xmlns:a16="http://schemas.microsoft.com/office/drawing/2014/main" val="20004"/>
                    </a:ext>
                  </a:extLst>
                </a:gridCol>
                <a:gridCol w="797123">
                  <a:extLst>
                    <a:ext uri="{9D8B030D-6E8A-4147-A177-3AD203B41FA5}">
                      <a16:colId xmlns:a16="http://schemas.microsoft.com/office/drawing/2014/main" val="20005"/>
                    </a:ext>
                  </a:extLst>
                </a:gridCol>
                <a:gridCol w="797123">
                  <a:extLst>
                    <a:ext uri="{9D8B030D-6E8A-4147-A177-3AD203B41FA5}">
                      <a16:colId xmlns:a16="http://schemas.microsoft.com/office/drawing/2014/main" val="20006"/>
                    </a:ext>
                  </a:extLst>
                </a:gridCol>
                <a:gridCol w="797123">
                  <a:extLst>
                    <a:ext uri="{9D8B030D-6E8A-4147-A177-3AD203B41FA5}">
                      <a16:colId xmlns:a16="http://schemas.microsoft.com/office/drawing/2014/main" val="20007"/>
                    </a:ext>
                  </a:extLst>
                </a:gridCol>
                <a:gridCol w="797123">
                  <a:extLst>
                    <a:ext uri="{9D8B030D-6E8A-4147-A177-3AD203B41FA5}">
                      <a16:colId xmlns:a16="http://schemas.microsoft.com/office/drawing/2014/main" val="20008"/>
                    </a:ext>
                  </a:extLst>
                </a:gridCol>
                <a:gridCol w="797123">
                  <a:extLst>
                    <a:ext uri="{9D8B030D-6E8A-4147-A177-3AD203B41FA5}">
                      <a16:colId xmlns:a16="http://schemas.microsoft.com/office/drawing/2014/main" val="20009"/>
                    </a:ext>
                  </a:extLst>
                </a:gridCol>
              </a:tblGrid>
              <a:tr h="346368">
                <a:tc>
                  <a:txBody>
                    <a:bodyPr/>
                    <a:lstStyle/>
                    <a:p>
                      <a:pPr marL="0" marR="0" lvl="0" indent="0" algn="ctr" rtl="0">
                        <a:lnSpc>
                          <a:spcPct val="130000"/>
                        </a:lnSpc>
                        <a:spcBef>
                          <a:spcPts val="0"/>
                        </a:spcBef>
                        <a:spcAft>
                          <a:spcPts val="0"/>
                        </a:spcAft>
                        <a:buNone/>
                      </a:pPr>
                      <a:endParaRPr sz="1500" dirty="0">
                        <a:solidFill>
                          <a:schemeClr val="lt1"/>
                        </a:solidFill>
                        <a:latin typeface="Yu Gothic UI" panose="020B0500000000000000" pitchFamily="50" charset="-128"/>
                        <a:ea typeface="Yu Gothic UI" panose="020B0500000000000000" pitchFamily="50" charset="-128"/>
                      </a:endParaRPr>
                    </a:p>
                  </a:txBody>
                  <a:tcPr marL="84415" marR="84415" marT="42208" marB="42208">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30000"/>
                        </a:lnSpc>
                        <a:spcBef>
                          <a:spcPts val="0"/>
                        </a:spcBef>
                        <a:spcAft>
                          <a:spcPts val="0"/>
                        </a:spcAft>
                        <a:buNone/>
                      </a:pPr>
                      <a:r>
                        <a:rPr lang="ja-JP" sz="1500" dirty="0" smtClean="0">
                          <a:solidFill>
                            <a:srgbClr val="7F7F7F"/>
                          </a:solidFill>
                          <a:latin typeface="Yu Gothic UI" panose="020B0500000000000000" pitchFamily="50" charset="-128"/>
                          <a:ea typeface="Yu Gothic UI" panose="020B0500000000000000" pitchFamily="50" charset="-128"/>
                        </a:rPr>
                        <a:t>R</a:t>
                      </a:r>
                      <a:r>
                        <a:rPr lang="en-US" altLang="ja-JP" sz="1500" dirty="0" smtClean="0">
                          <a:solidFill>
                            <a:srgbClr val="7F7F7F"/>
                          </a:solidFill>
                          <a:latin typeface="Yu Gothic UI" panose="020B0500000000000000" pitchFamily="50" charset="-128"/>
                          <a:ea typeface="Yu Gothic UI" panose="020B0500000000000000" pitchFamily="50" charset="-128"/>
                        </a:rPr>
                        <a:t>6</a:t>
                      </a:r>
                      <a:endParaRPr sz="1500" dirty="0">
                        <a:solidFill>
                          <a:srgbClr val="7F7F7F"/>
                        </a:solidFill>
                        <a:latin typeface="Yu Gothic UI" panose="020B0500000000000000" pitchFamily="50" charset="-128"/>
                        <a:ea typeface="Yu Gothic UI" panose="020B0500000000000000" pitchFamily="50" charset="-128"/>
                      </a:endParaRPr>
                    </a:p>
                  </a:txBody>
                  <a:tcPr marL="84415" marR="84415" marT="42208" marB="42208">
                    <a:lnL w="9525" cap="flat" cmpd="sng">
                      <a:solidFill>
                        <a:srgbClr val="000000">
                          <a:alpha val="0"/>
                        </a:srgbClr>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28575" cap="flat" cmpd="sng">
                      <a:solidFill>
                        <a:srgbClr val="FFFFFF"/>
                      </a:solidFill>
                      <a:prstDash val="solid"/>
                      <a:round/>
                      <a:headEnd type="none" w="sm" len="sm"/>
                      <a:tailEnd type="none" w="sm" len="sm"/>
                    </a:lnB>
                    <a:solidFill>
                      <a:srgbClr val="FFFFFF"/>
                    </a:solidFill>
                  </a:tcPr>
                </a:tc>
                <a:tc>
                  <a:txBody>
                    <a:bodyPr/>
                    <a:lstStyle/>
                    <a:p>
                      <a:pPr marL="0" marR="0" lvl="0" indent="0" algn="ctr" rtl="0">
                        <a:lnSpc>
                          <a:spcPct val="130000"/>
                        </a:lnSpc>
                        <a:spcBef>
                          <a:spcPts val="0"/>
                        </a:spcBef>
                        <a:spcAft>
                          <a:spcPts val="0"/>
                        </a:spcAft>
                        <a:buNone/>
                      </a:pPr>
                      <a:endParaRPr sz="1500" dirty="0">
                        <a:solidFill>
                          <a:srgbClr val="7F7F7F"/>
                        </a:solidFill>
                        <a:latin typeface="Yu Gothic UI" panose="020B0500000000000000" pitchFamily="50" charset="-128"/>
                        <a:ea typeface="Yu Gothic UI" panose="020B0500000000000000" pitchFamily="50" charset="-128"/>
                      </a:endParaRPr>
                    </a:p>
                  </a:txBody>
                  <a:tcPr marL="84415" marR="84415" marT="42208" marB="42208">
                    <a:lnL w="28575" cap="flat" cmpd="sng">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28575" cap="flat" cmpd="sng">
                      <a:solidFill>
                        <a:srgbClr val="FFFFFF"/>
                      </a:solidFill>
                      <a:prstDash val="solid"/>
                      <a:round/>
                      <a:headEnd type="none" w="sm" len="sm"/>
                      <a:tailEnd type="none" w="sm" len="sm"/>
                    </a:lnB>
                    <a:solidFill>
                      <a:srgbClr val="FFFFFF"/>
                    </a:solidFill>
                  </a:tcPr>
                </a:tc>
                <a:tc>
                  <a:txBody>
                    <a:bodyPr/>
                    <a:lstStyle/>
                    <a:p>
                      <a:pPr marL="0" marR="0" lvl="0" indent="0" algn="ctr" rtl="0">
                        <a:lnSpc>
                          <a:spcPct val="130000"/>
                        </a:lnSpc>
                        <a:spcBef>
                          <a:spcPts val="0"/>
                        </a:spcBef>
                        <a:spcAft>
                          <a:spcPts val="0"/>
                        </a:spcAft>
                        <a:buNone/>
                      </a:pPr>
                      <a:endParaRPr sz="1500" dirty="0">
                        <a:solidFill>
                          <a:srgbClr val="7F7F7F"/>
                        </a:solidFill>
                        <a:latin typeface="Yu Gothic UI" panose="020B0500000000000000" pitchFamily="50" charset="-128"/>
                        <a:ea typeface="Yu Gothic UI" panose="020B0500000000000000" pitchFamily="50" charset="-128"/>
                      </a:endParaRPr>
                    </a:p>
                  </a:txBody>
                  <a:tcPr marL="84415" marR="84415" marT="42208" marB="42208">
                    <a:lnL w="28575" cap="flat" cmpd="sng">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28575" cap="flat" cmpd="sng">
                      <a:solidFill>
                        <a:srgbClr val="FFFFFF"/>
                      </a:solidFill>
                      <a:prstDash val="solid"/>
                      <a:round/>
                      <a:headEnd type="none" w="sm" len="sm"/>
                      <a:tailEnd type="none" w="sm" len="sm"/>
                    </a:lnB>
                    <a:solidFill>
                      <a:srgbClr val="FFFFFF"/>
                    </a:solidFill>
                  </a:tcPr>
                </a:tc>
                <a:tc>
                  <a:txBody>
                    <a:bodyPr/>
                    <a:lstStyle/>
                    <a:p>
                      <a:pPr marL="0" marR="0" lvl="0" indent="0" algn="ctr" rtl="0">
                        <a:lnSpc>
                          <a:spcPct val="130000"/>
                        </a:lnSpc>
                        <a:spcBef>
                          <a:spcPts val="0"/>
                        </a:spcBef>
                        <a:spcAft>
                          <a:spcPts val="0"/>
                        </a:spcAft>
                        <a:buNone/>
                      </a:pPr>
                      <a:endParaRPr sz="1500" dirty="0">
                        <a:solidFill>
                          <a:srgbClr val="7F7F7F"/>
                        </a:solidFill>
                        <a:latin typeface="Yu Gothic UI" panose="020B0500000000000000" pitchFamily="50" charset="-128"/>
                        <a:ea typeface="Yu Gothic UI" panose="020B0500000000000000" pitchFamily="50" charset="-128"/>
                      </a:endParaRPr>
                    </a:p>
                  </a:txBody>
                  <a:tcPr marL="84415" marR="84415" marT="42208" marB="42208">
                    <a:lnL w="28575" cap="flat" cmpd="sng">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28575" cap="flat" cmpd="sng">
                      <a:solidFill>
                        <a:srgbClr val="FFFFFF"/>
                      </a:solidFill>
                      <a:prstDash val="solid"/>
                      <a:round/>
                      <a:headEnd type="none" w="sm" len="sm"/>
                      <a:tailEnd type="none" w="sm" len="sm"/>
                    </a:lnB>
                    <a:solidFill>
                      <a:srgbClr val="FFFFFF"/>
                    </a:solidFill>
                  </a:tcPr>
                </a:tc>
                <a:tc>
                  <a:txBody>
                    <a:bodyPr/>
                    <a:lstStyle/>
                    <a:p>
                      <a:pPr marL="0" marR="0" lvl="0" indent="0" algn="ctr" rtl="0">
                        <a:lnSpc>
                          <a:spcPct val="130000"/>
                        </a:lnSpc>
                        <a:spcBef>
                          <a:spcPts val="0"/>
                        </a:spcBef>
                        <a:spcAft>
                          <a:spcPts val="0"/>
                        </a:spcAft>
                        <a:buNone/>
                      </a:pPr>
                      <a:endParaRPr sz="1500" dirty="0">
                        <a:solidFill>
                          <a:srgbClr val="7F7F7F"/>
                        </a:solidFill>
                        <a:latin typeface="Yu Gothic UI" panose="020B0500000000000000" pitchFamily="50" charset="-128"/>
                        <a:ea typeface="Yu Gothic UI" panose="020B0500000000000000" pitchFamily="50" charset="-128"/>
                      </a:endParaRPr>
                    </a:p>
                  </a:txBody>
                  <a:tcPr marL="84415" marR="84415" marT="42208" marB="42208">
                    <a:lnL w="28575" cap="flat" cmpd="sng">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28575" cap="flat" cmpd="sng">
                      <a:solidFill>
                        <a:srgbClr val="FFFFFF"/>
                      </a:solidFill>
                      <a:prstDash val="solid"/>
                      <a:round/>
                      <a:headEnd type="none" w="sm" len="sm"/>
                      <a:tailEnd type="none" w="sm" len="sm"/>
                    </a:lnB>
                    <a:solidFill>
                      <a:srgbClr val="FFFFFF"/>
                    </a:solidFill>
                  </a:tcPr>
                </a:tc>
                <a:tc>
                  <a:txBody>
                    <a:bodyPr/>
                    <a:lstStyle/>
                    <a:p>
                      <a:pPr marL="0" marR="0" lvl="0" indent="0" algn="ctr" rtl="0">
                        <a:lnSpc>
                          <a:spcPct val="130000"/>
                        </a:lnSpc>
                        <a:spcBef>
                          <a:spcPts val="0"/>
                        </a:spcBef>
                        <a:spcAft>
                          <a:spcPts val="0"/>
                        </a:spcAft>
                        <a:buNone/>
                      </a:pPr>
                      <a:r>
                        <a:rPr lang="en-US" sz="1500" dirty="0" smtClean="0">
                          <a:solidFill>
                            <a:srgbClr val="7F7F7F"/>
                          </a:solidFill>
                          <a:latin typeface="Yu Gothic UI" panose="020B0500000000000000" pitchFamily="50" charset="-128"/>
                          <a:ea typeface="Yu Gothic UI" panose="020B0500000000000000" pitchFamily="50" charset="-128"/>
                        </a:rPr>
                        <a:t>R</a:t>
                      </a:r>
                      <a:r>
                        <a:rPr lang="en-US" altLang="ja-JP" sz="1500" dirty="0" smtClean="0">
                          <a:solidFill>
                            <a:srgbClr val="7F7F7F"/>
                          </a:solidFill>
                          <a:latin typeface="Yu Gothic UI" panose="020B0500000000000000" pitchFamily="50" charset="-128"/>
                          <a:ea typeface="Yu Gothic UI" panose="020B0500000000000000" pitchFamily="50" charset="-128"/>
                        </a:rPr>
                        <a:t>7</a:t>
                      </a:r>
                      <a:endParaRPr sz="1500" dirty="0">
                        <a:solidFill>
                          <a:srgbClr val="7F7F7F"/>
                        </a:solidFill>
                        <a:latin typeface="Yu Gothic UI" panose="020B0500000000000000" pitchFamily="50" charset="-128"/>
                        <a:ea typeface="Yu Gothic UI" panose="020B0500000000000000" pitchFamily="50" charset="-128"/>
                      </a:endParaRPr>
                    </a:p>
                  </a:txBody>
                  <a:tcPr marL="84415" marR="84415" marT="42208" marB="42208">
                    <a:lnL w="28575" cap="flat" cmpd="sng">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28575" cap="flat" cmpd="sng">
                      <a:solidFill>
                        <a:srgbClr val="FFFFFF"/>
                      </a:solidFill>
                      <a:prstDash val="solid"/>
                      <a:round/>
                      <a:headEnd type="none" w="sm" len="sm"/>
                      <a:tailEnd type="none" w="sm" len="sm"/>
                    </a:lnB>
                    <a:solidFill>
                      <a:srgbClr val="FFFFFF"/>
                    </a:solidFill>
                  </a:tcPr>
                </a:tc>
                <a:tc>
                  <a:txBody>
                    <a:bodyPr/>
                    <a:lstStyle/>
                    <a:p>
                      <a:pPr marL="0" marR="0" lvl="0" indent="0" algn="ctr" rtl="0">
                        <a:lnSpc>
                          <a:spcPct val="130000"/>
                        </a:lnSpc>
                        <a:spcBef>
                          <a:spcPts val="0"/>
                        </a:spcBef>
                        <a:spcAft>
                          <a:spcPts val="0"/>
                        </a:spcAft>
                        <a:buNone/>
                      </a:pPr>
                      <a:endParaRPr sz="1500" dirty="0">
                        <a:solidFill>
                          <a:srgbClr val="7F7F7F"/>
                        </a:solidFill>
                        <a:latin typeface="Yu Gothic UI" panose="020B0500000000000000" pitchFamily="50" charset="-128"/>
                        <a:ea typeface="Yu Gothic UI" panose="020B0500000000000000" pitchFamily="50" charset="-128"/>
                      </a:endParaRPr>
                    </a:p>
                  </a:txBody>
                  <a:tcPr marL="84415" marR="84415" marT="42208" marB="42208">
                    <a:lnL w="28575" cap="flat" cmpd="sng">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28575" cap="flat" cmpd="sng">
                      <a:solidFill>
                        <a:srgbClr val="FFFFFF"/>
                      </a:solidFill>
                      <a:prstDash val="solid"/>
                      <a:round/>
                      <a:headEnd type="none" w="sm" len="sm"/>
                      <a:tailEnd type="none" w="sm" len="sm"/>
                    </a:lnB>
                    <a:solidFill>
                      <a:srgbClr val="FFFFFF"/>
                    </a:solidFill>
                  </a:tcPr>
                </a:tc>
                <a:tc>
                  <a:txBody>
                    <a:bodyPr/>
                    <a:lstStyle/>
                    <a:p>
                      <a:pPr marL="0" marR="0" lvl="0" indent="0" algn="ctr" rtl="0">
                        <a:lnSpc>
                          <a:spcPct val="130000"/>
                        </a:lnSpc>
                        <a:spcBef>
                          <a:spcPts val="0"/>
                        </a:spcBef>
                        <a:spcAft>
                          <a:spcPts val="0"/>
                        </a:spcAft>
                        <a:buNone/>
                      </a:pPr>
                      <a:endParaRPr sz="1500" dirty="0">
                        <a:solidFill>
                          <a:srgbClr val="7F7F7F"/>
                        </a:solidFill>
                        <a:latin typeface="Yu Gothic UI" panose="020B0500000000000000" pitchFamily="50" charset="-128"/>
                        <a:ea typeface="Yu Gothic UI" panose="020B0500000000000000" pitchFamily="50" charset="-128"/>
                      </a:endParaRPr>
                    </a:p>
                  </a:txBody>
                  <a:tcPr marL="84415" marR="84415" marT="42208" marB="42208">
                    <a:lnL w="28575" cap="flat" cmpd="sng">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28575" cap="flat" cmpd="sng">
                      <a:solidFill>
                        <a:srgbClr val="FFFFFF"/>
                      </a:solidFill>
                      <a:prstDash val="solid"/>
                      <a:round/>
                      <a:headEnd type="none" w="sm" len="sm"/>
                      <a:tailEnd type="none" w="sm" len="sm"/>
                    </a:lnB>
                    <a:solidFill>
                      <a:srgbClr val="FFFFFF"/>
                    </a:solidFill>
                  </a:tcPr>
                </a:tc>
                <a:tc>
                  <a:txBody>
                    <a:bodyPr/>
                    <a:lstStyle/>
                    <a:p>
                      <a:pPr marL="0" marR="0" lvl="0" indent="0" algn="ctr" rtl="0">
                        <a:lnSpc>
                          <a:spcPct val="130000"/>
                        </a:lnSpc>
                        <a:spcBef>
                          <a:spcPts val="0"/>
                        </a:spcBef>
                        <a:spcAft>
                          <a:spcPts val="0"/>
                        </a:spcAft>
                        <a:buNone/>
                      </a:pPr>
                      <a:endParaRPr sz="1500" dirty="0">
                        <a:solidFill>
                          <a:srgbClr val="7F7F7F"/>
                        </a:solidFill>
                        <a:latin typeface="Yu Gothic UI" panose="020B0500000000000000" pitchFamily="50" charset="-128"/>
                        <a:ea typeface="Yu Gothic UI" panose="020B0500000000000000" pitchFamily="50" charset="-128"/>
                      </a:endParaRPr>
                    </a:p>
                  </a:txBody>
                  <a:tcPr marL="84415" marR="84415" marT="42208" marB="42208">
                    <a:lnL w="28575" cap="flat" cmpd="sng">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28575" cap="flat" cmpd="sng">
                      <a:solidFill>
                        <a:srgbClr val="FFFFFF"/>
                      </a:solidFill>
                      <a:prstDash val="solid"/>
                      <a:round/>
                      <a:headEnd type="none" w="sm" len="sm"/>
                      <a:tailEnd type="none" w="sm" len="sm"/>
                    </a:lnB>
                    <a:solidFill>
                      <a:srgbClr val="FFFFFF"/>
                    </a:solidFill>
                  </a:tcPr>
                </a:tc>
                <a:extLst>
                  <a:ext uri="{0D108BD9-81ED-4DB2-BD59-A6C34878D82A}">
                    <a16:rowId xmlns:a16="http://schemas.microsoft.com/office/drawing/2014/main" val="10000"/>
                  </a:ext>
                </a:extLst>
              </a:tr>
              <a:tr h="355777">
                <a:tc>
                  <a:txBody>
                    <a:bodyPr/>
                    <a:lstStyle/>
                    <a:p>
                      <a:pPr marL="0" marR="0" lvl="0" indent="0" algn="ctr" rtl="0">
                        <a:lnSpc>
                          <a:spcPct val="130000"/>
                        </a:lnSpc>
                        <a:spcBef>
                          <a:spcPts val="0"/>
                        </a:spcBef>
                        <a:spcAft>
                          <a:spcPts val="0"/>
                        </a:spcAft>
                        <a:buNone/>
                      </a:pPr>
                      <a:endParaRPr sz="1500" dirty="0">
                        <a:solidFill>
                          <a:schemeClr val="lt1"/>
                        </a:solidFill>
                        <a:latin typeface="Yu Gothic UI" panose="020B0500000000000000" pitchFamily="50" charset="-128"/>
                        <a:ea typeface="Yu Gothic UI" panose="020B0500000000000000" pitchFamily="50" charset="-128"/>
                      </a:endParaRPr>
                    </a:p>
                  </a:txBody>
                  <a:tcPr marL="84415" marR="84415" marT="42208" marB="42208">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ctr" rtl="0">
                        <a:lnSpc>
                          <a:spcPct val="130000"/>
                        </a:lnSpc>
                        <a:spcBef>
                          <a:spcPts val="0"/>
                        </a:spcBef>
                        <a:spcAft>
                          <a:spcPts val="0"/>
                        </a:spcAft>
                        <a:buNone/>
                      </a:pPr>
                      <a:r>
                        <a:rPr lang="en-US" altLang="ja-JP" sz="1500" dirty="0">
                          <a:solidFill>
                            <a:srgbClr val="7F7F7F"/>
                          </a:solidFill>
                          <a:latin typeface="Yu Gothic UI" panose="020B0500000000000000" pitchFamily="50" charset="-128"/>
                          <a:ea typeface="Yu Gothic UI" panose="020B0500000000000000" pitchFamily="50" charset="-128"/>
                        </a:rPr>
                        <a:t>8</a:t>
                      </a:r>
                      <a:r>
                        <a:rPr lang="ja-JP" sz="1500" dirty="0">
                          <a:solidFill>
                            <a:srgbClr val="7F7F7F"/>
                          </a:solidFill>
                          <a:latin typeface="Yu Gothic UI" panose="020B0500000000000000" pitchFamily="50" charset="-128"/>
                          <a:ea typeface="Yu Gothic UI" panose="020B0500000000000000" pitchFamily="50" charset="-128"/>
                        </a:rPr>
                        <a:t>月</a:t>
                      </a:r>
                      <a:endParaRPr sz="1700" dirty="0">
                        <a:latin typeface="Yu Gothic UI" panose="020B0500000000000000" pitchFamily="50" charset="-128"/>
                        <a:ea typeface="Yu Gothic UI" panose="020B0500000000000000" pitchFamily="50" charset="-128"/>
                      </a:endParaRPr>
                    </a:p>
                  </a:txBody>
                  <a:tcPr marL="84415" marR="84415" marT="42208" marB="42208">
                    <a:lnL w="9525" cap="flat" cmpd="sng">
                      <a:solidFill>
                        <a:srgbClr val="000000">
                          <a:alpha val="0"/>
                        </a:srgbClr>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57150" cap="flat" cmpd="sng">
                      <a:solidFill>
                        <a:srgbClr val="BFBFBF"/>
                      </a:solidFill>
                      <a:prstDash val="solid"/>
                      <a:round/>
                      <a:headEnd type="none" w="sm" len="sm"/>
                      <a:tailEnd type="none" w="sm" len="sm"/>
                    </a:lnB>
                    <a:solidFill>
                      <a:srgbClr val="FFFFFF"/>
                    </a:solidFill>
                  </a:tcPr>
                </a:tc>
                <a:tc>
                  <a:txBody>
                    <a:bodyPr/>
                    <a:lstStyle/>
                    <a:p>
                      <a:pPr marL="0" marR="0" lvl="0" indent="0" algn="ctr" rtl="0">
                        <a:lnSpc>
                          <a:spcPct val="130000"/>
                        </a:lnSpc>
                        <a:spcBef>
                          <a:spcPts val="0"/>
                        </a:spcBef>
                        <a:spcAft>
                          <a:spcPts val="0"/>
                        </a:spcAft>
                        <a:buNone/>
                      </a:pPr>
                      <a:r>
                        <a:rPr lang="en-US" altLang="ja-JP" sz="1500" dirty="0">
                          <a:solidFill>
                            <a:srgbClr val="7F7F7F"/>
                          </a:solidFill>
                          <a:latin typeface="Yu Gothic UI" panose="020B0500000000000000" pitchFamily="50" charset="-128"/>
                          <a:ea typeface="Yu Gothic UI" panose="020B0500000000000000" pitchFamily="50" charset="-128"/>
                        </a:rPr>
                        <a:t>9</a:t>
                      </a:r>
                      <a:r>
                        <a:rPr lang="ja-JP" sz="1500" dirty="0">
                          <a:solidFill>
                            <a:srgbClr val="7F7F7F"/>
                          </a:solidFill>
                          <a:latin typeface="Yu Gothic UI" panose="020B0500000000000000" pitchFamily="50" charset="-128"/>
                          <a:ea typeface="Yu Gothic UI" panose="020B0500000000000000" pitchFamily="50" charset="-128"/>
                        </a:rPr>
                        <a:t>月</a:t>
                      </a:r>
                      <a:endParaRPr sz="1700" dirty="0">
                        <a:latin typeface="Yu Gothic UI" panose="020B0500000000000000" pitchFamily="50" charset="-128"/>
                        <a:ea typeface="Yu Gothic UI" panose="020B0500000000000000" pitchFamily="50" charset="-128"/>
                      </a:endParaRPr>
                    </a:p>
                  </a:txBody>
                  <a:tcPr marL="84415" marR="84415" marT="42208" marB="42208">
                    <a:lnL w="28575" cap="flat" cmpd="sng">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57150" cap="flat" cmpd="sng">
                      <a:solidFill>
                        <a:srgbClr val="BFBFBF"/>
                      </a:solidFill>
                      <a:prstDash val="solid"/>
                      <a:round/>
                      <a:headEnd type="none" w="sm" len="sm"/>
                      <a:tailEnd type="none" w="sm" len="sm"/>
                    </a:lnB>
                    <a:solidFill>
                      <a:srgbClr val="FFFFFF"/>
                    </a:solidFill>
                  </a:tcPr>
                </a:tc>
                <a:tc>
                  <a:txBody>
                    <a:bodyPr/>
                    <a:lstStyle/>
                    <a:p>
                      <a:pPr marL="0" marR="0" lvl="0" indent="0" algn="ctr" rtl="0">
                        <a:lnSpc>
                          <a:spcPct val="130000"/>
                        </a:lnSpc>
                        <a:spcBef>
                          <a:spcPts val="0"/>
                        </a:spcBef>
                        <a:spcAft>
                          <a:spcPts val="0"/>
                        </a:spcAft>
                        <a:buNone/>
                      </a:pPr>
                      <a:r>
                        <a:rPr lang="en-US" altLang="ja-JP" sz="1500" dirty="0">
                          <a:solidFill>
                            <a:srgbClr val="7F7F7F"/>
                          </a:solidFill>
                          <a:latin typeface="Yu Gothic UI" panose="020B0500000000000000" pitchFamily="50" charset="-128"/>
                          <a:ea typeface="Yu Gothic UI" panose="020B0500000000000000" pitchFamily="50" charset="-128"/>
                        </a:rPr>
                        <a:t>10</a:t>
                      </a:r>
                      <a:r>
                        <a:rPr lang="ja-JP" sz="1500" dirty="0">
                          <a:solidFill>
                            <a:srgbClr val="7F7F7F"/>
                          </a:solidFill>
                          <a:latin typeface="Yu Gothic UI" panose="020B0500000000000000" pitchFamily="50" charset="-128"/>
                          <a:ea typeface="Yu Gothic UI" panose="020B0500000000000000" pitchFamily="50" charset="-128"/>
                        </a:rPr>
                        <a:t>月</a:t>
                      </a:r>
                      <a:endParaRPr sz="1700" dirty="0">
                        <a:latin typeface="Yu Gothic UI" panose="020B0500000000000000" pitchFamily="50" charset="-128"/>
                        <a:ea typeface="Yu Gothic UI" panose="020B0500000000000000" pitchFamily="50" charset="-128"/>
                      </a:endParaRPr>
                    </a:p>
                  </a:txBody>
                  <a:tcPr marL="84415" marR="84415" marT="42208" marB="42208">
                    <a:lnL w="28575" cap="flat" cmpd="sng">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57150" cap="flat" cmpd="sng">
                      <a:solidFill>
                        <a:srgbClr val="BFBFBF"/>
                      </a:solidFill>
                      <a:prstDash val="solid"/>
                      <a:round/>
                      <a:headEnd type="none" w="sm" len="sm"/>
                      <a:tailEnd type="none" w="sm" len="sm"/>
                    </a:lnB>
                    <a:solidFill>
                      <a:srgbClr val="FFFFFF"/>
                    </a:solidFill>
                  </a:tcPr>
                </a:tc>
                <a:tc>
                  <a:txBody>
                    <a:bodyPr/>
                    <a:lstStyle/>
                    <a:p>
                      <a:pPr marL="0" marR="0" lvl="0" indent="0" algn="ctr" rtl="0">
                        <a:lnSpc>
                          <a:spcPct val="130000"/>
                        </a:lnSpc>
                        <a:spcBef>
                          <a:spcPts val="0"/>
                        </a:spcBef>
                        <a:spcAft>
                          <a:spcPts val="0"/>
                        </a:spcAft>
                        <a:buNone/>
                      </a:pPr>
                      <a:r>
                        <a:rPr lang="en-US" altLang="ja-JP" sz="1500" dirty="0">
                          <a:solidFill>
                            <a:srgbClr val="7F7F7F"/>
                          </a:solidFill>
                          <a:latin typeface="Yu Gothic UI" panose="020B0500000000000000" pitchFamily="50" charset="-128"/>
                          <a:ea typeface="Yu Gothic UI" panose="020B0500000000000000" pitchFamily="50" charset="-128"/>
                        </a:rPr>
                        <a:t>11</a:t>
                      </a:r>
                      <a:r>
                        <a:rPr lang="ja-JP" sz="1500" dirty="0">
                          <a:solidFill>
                            <a:srgbClr val="7F7F7F"/>
                          </a:solidFill>
                          <a:latin typeface="Yu Gothic UI" panose="020B0500000000000000" pitchFamily="50" charset="-128"/>
                          <a:ea typeface="Yu Gothic UI" panose="020B0500000000000000" pitchFamily="50" charset="-128"/>
                        </a:rPr>
                        <a:t>月</a:t>
                      </a:r>
                      <a:endParaRPr sz="1700" dirty="0">
                        <a:latin typeface="Yu Gothic UI" panose="020B0500000000000000" pitchFamily="50" charset="-128"/>
                        <a:ea typeface="Yu Gothic UI" panose="020B0500000000000000" pitchFamily="50" charset="-128"/>
                      </a:endParaRPr>
                    </a:p>
                  </a:txBody>
                  <a:tcPr marL="84415" marR="84415" marT="42208" marB="42208">
                    <a:lnL w="28575" cap="flat" cmpd="sng">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57150" cap="flat" cmpd="sng">
                      <a:solidFill>
                        <a:srgbClr val="BFBFBF"/>
                      </a:solidFill>
                      <a:prstDash val="solid"/>
                      <a:round/>
                      <a:headEnd type="none" w="sm" len="sm"/>
                      <a:tailEnd type="none" w="sm" len="sm"/>
                    </a:lnB>
                    <a:solidFill>
                      <a:srgbClr val="FFFFFF"/>
                    </a:solidFill>
                  </a:tcPr>
                </a:tc>
                <a:tc>
                  <a:txBody>
                    <a:bodyPr/>
                    <a:lstStyle/>
                    <a:p>
                      <a:pPr marL="0" marR="0" lvl="0" indent="0" algn="ctr" rtl="0">
                        <a:lnSpc>
                          <a:spcPct val="130000"/>
                        </a:lnSpc>
                        <a:spcBef>
                          <a:spcPts val="0"/>
                        </a:spcBef>
                        <a:spcAft>
                          <a:spcPts val="0"/>
                        </a:spcAft>
                        <a:buNone/>
                      </a:pPr>
                      <a:r>
                        <a:rPr lang="en-US" altLang="ja-JP" sz="1500" dirty="0">
                          <a:solidFill>
                            <a:srgbClr val="7F7F7F"/>
                          </a:solidFill>
                          <a:latin typeface="Yu Gothic UI" panose="020B0500000000000000" pitchFamily="50" charset="-128"/>
                          <a:ea typeface="Yu Gothic UI" panose="020B0500000000000000" pitchFamily="50" charset="-128"/>
                        </a:rPr>
                        <a:t>12</a:t>
                      </a:r>
                      <a:r>
                        <a:rPr lang="ja-JP" sz="1500" dirty="0">
                          <a:solidFill>
                            <a:srgbClr val="7F7F7F"/>
                          </a:solidFill>
                          <a:latin typeface="Yu Gothic UI" panose="020B0500000000000000" pitchFamily="50" charset="-128"/>
                          <a:ea typeface="Yu Gothic UI" panose="020B0500000000000000" pitchFamily="50" charset="-128"/>
                        </a:rPr>
                        <a:t>月</a:t>
                      </a:r>
                      <a:endParaRPr sz="1700" dirty="0">
                        <a:latin typeface="Yu Gothic UI" panose="020B0500000000000000" pitchFamily="50" charset="-128"/>
                        <a:ea typeface="Yu Gothic UI" panose="020B0500000000000000" pitchFamily="50" charset="-128"/>
                      </a:endParaRPr>
                    </a:p>
                  </a:txBody>
                  <a:tcPr marL="84415" marR="84415" marT="42208" marB="42208">
                    <a:lnL w="28575" cap="flat" cmpd="sng">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57150" cap="flat" cmpd="sng">
                      <a:solidFill>
                        <a:srgbClr val="BFBFBF"/>
                      </a:solidFill>
                      <a:prstDash val="solid"/>
                      <a:round/>
                      <a:headEnd type="none" w="sm" len="sm"/>
                      <a:tailEnd type="none" w="sm" len="sm"/>
                    </a:lnB>
                    <a:solidFill>
                      <a:srgbClr val="FFFFFF"/>
                    </a:solidFill>
                  </a:tcPr>
                </a:tc>
                <a:tc>
                  <a:txBody>
                    <a:bodyPr/>
                    <a:lstStyle/>
                    <a:p>
                      <a:pPr marL="0" marR="0" lvl="0" indent="0" algn="ctr" rtl="0">
                        <a:lnSpc>
                          <a:spcPct val="130000"/>
                        </a:lnSpc>
                        <a:spcBef>
                          <a:spcPts val="0"/>
                        </a:spcBef>
                        <a:spcAft>
                          <a:spcPts val="0"/>
                        </a:spcAft>
                        <a:buNone/>
                      </a:pPr>
                      <a:r>
                        <a:rPr lang="en-US" altLang="ja-JP" sz="1500" dirty="0">
                          <a:solidFill>
                            <a:srgbClr val="7F7F7F"/>
                          </a:solidFill>
                          <a:latin typeface="Yu Gothic UI" panose="020B0500000000000000" pitchFamily="50" charset="-128"/>
                          <a:ea typeface="Yu Gothic UI" panose="020B0500000000000000" pitchFamily="50" charset="-128"/>
                        </a:rPr>
                        <a:t>1</a:t>
                      </a:r>
                      <a:r>
                        <a:rPr lang="ja-JP" sz="1500" dirty="0">
                          <a:solidFill>
                            <a:srgbClr val="7F7F7F"/>
                          </a:solidFill>
                          <a:latin typeface="Yu Gothic UI" panose="020B0500000000000000" pitchFamily="50" charset="-128"/>
                          <a:ea typeface="Yu Gothic UI" panose="020B0500000000000000" pitchFamily="50" charset="-128"/>
                        </a:rPr>
                        <a:t>月</a:t>
                      </a:r>
                      <a:endParaRPr sz="1700" dirty="0">
                        <a:latin typeface="Yu Gothic UI" panose="020B0500000000000000" pitchFamily="50" charset="-128"/>
                        <a:ea typeface="Yu Gothic UI" panose="020B0500000000000000" pitchFamily="50" charset="-128"/>
                      </a:endParaRPr>
                    </a:p>
                  </a:txBody>
                  <a:tcPr marL="84415" marR="84415" marT="42208" marB="42208">
                    <a:lnL w="28575" cap="flat" cmpd="sng">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57150" cap="flat" cmpd="sng">
                      <a:solidFill>
                        <a:srgbClr val="BFBFBF"/>
                      </a:solidFill>
                      <a:prstDash val="solid"/>
                      <a:round/>
                      <a:headEnd type="none" w="sm" len="sm"/>
                      <a:tailEnd type="none" w="sm" len="sm"/>
                    </a:lnB>
                    <a:solidFill>
                      <a:srgbClr val="FFFFFF"/>
                    </a:solidFill>
                  </a:tcPr>
                </a:tc>
                <a:tc>
                  <a:txBody>
                    <a:bodyPr/>
                    <a:lstStyle/>
                    <a:p>
                      <a:pPr marL="0" marR="0" lvl="0" indent="0" algn="ctr" rtl="0">
                        <a:lnSpc>
                          <a:spcPct val="130000"/>
                        </a:lnSpc>
                        <a:spcBef>
                          <a:spcPts val="0"/>
                        </a:spcBef>
                        <a:spcAft>
                          <a:spcPts val="0"/>
                        </a:spcAft>
                        <a:buNone/>
                      </a:pPr>
                      <a:r>
                        <a:rPr lang="en-US" altLang="ja-JP" sz="1500" dirty="0">
                          <a:solidFill>
                            <a:srgbClr val="7F7F7F"/>
                          </a:solidFill>
                          <a:latin typeface="Yu Gothic UI" panose="020B0500000000000000" pitchFamily="50" charset="-128"/>
                          <a:ea typeface="Yu Gothic UI" panose="020B0500000000000000" pitchFamily="50" charset="-128"/>
                        </a:rPr>
                        <a:t>2</a:t>
                      </a:r>
                      <a:r>
                        <a:rPr lang="ja-JP" sz="1500" dirty="0">
                          <a:solidFill>
                            <a:srgbClr val="7F7F7F"/>
                          </a:solidFill>
                          <a:latin typeface="Yu Gothic UI" panose="020B0500000000000000" pitchFamily="50" charset="-128"/>
                          <a:ea typeface="Yu Gothic UI" panose="020B0500000000000000" pitchFamily="50" charset="-128"/>
                        </a:rPr>
                        <a:t>月</a:t>
                      </a:r>
                      <a:endParaRPr sz="1700" dirty="0">
                        <a:latin typeface="Yu Gothic UI" panose="020B0500000000000000" pitchFamily="50" charset="-128"/>
                        <a:ea typeface="Yu Gothic UI" panose="020B0500000000000000" pitchFamily="50" charset="-128"/>
                      </a:endParaRPr>
                    </a:p>
                  </a:txBody>
                  <a:tcPr marL="84415" marR="84415" marT="42208" marB="42208">
                    <a:lnL w="28575" cap="flat" cmpd="sng">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57150" cap="flat" cmpd="sng">
                      <a:solidFill>
                        <a:srgbClr val="BFBFBF"/>
                      </a:solidFill>
                      <a:prstDash val="solid"/>
                      <a:round/>
                      <a:headEnd type="none" w="sm" len="sm"/>
                      <a:tailEnd type="none" w="sm" len="sm"/>
                    </a:lnB>
                    <a:solidFill>
                      <a:srgbClr val="FFFFFF"/>
                    </a:solidFill>
                  </a:tcPr>
                </a:tc>
                <a:tc>
                  <a:txBody>
                    <a:bodyPr/>
                    <a:lstStyle/>
                    <a:p>
                      <a:pPr marL="0" marR="0" lvl="0" indent="0" algn="ctr" rtl="0">
                        <a:lnSpc>
                          <a:spcPct val="130000"/>
                        </a:lnSpc>
                        <a:spcBef>
                          <a:spcPts val="0"/>
                        </a:spcBef>
                        <a:spcAft>
                          <a:spcPts val="0"/>
                        </a:spcAft>
                        <a:buNone/>
                      </a:pPr>
                      <a:r>
                        <a:rPr lang="en-US" altLang="ja-JP" sz="1300" dirty="0">
                          <a:solidFill>
                            <a:srgbClr val="7F7F7F"/>
                          </a:solidFill>
                          <a:latin typeface="Yu Gothic UI" panose="020B0500000000000000" pitchFamily="50" charset="-128"/>
                          <a:ea typeface="Yu Gothic UI" panose="020B0500000000000000" pitchFamily="50" charset="-128"/>
                        </a:rPr>
                        <a:t>3</a:t>
                      </a:r>
                      <a:r>
                        <a:rPr lang="ja-JP" altLang="ja-JP" sz="1300" dirty="0">
                          <a:solidFill>
                            <a:srgbClr val="7F7F7F"/>
                          </a:solidFill>
                          <a:latin typeface="Yu Gothic UI" panose="020B0500000000000000" pitchFamily="50" charset="-128"/>
                          <a:ea typeface="Yu Gothic UI" panose="020B0500000000000000" pitchFamily="50" charset="-128"/>
                        </a:rPr>
                        <a:t>月</a:t>
                      </a:r>
                      <a:endParaRPr sz="1700" dirty="0">
                        <a:latin typeface="Yu Gothic UI" panose="020B0500000000000000" pitchFamily="50" charset="-128"/>
                        <a:ea typeface="Yu Gothic UI" panose="020B0500000000000000" pitchFamily="50" charset="-128"/>
                      </a:endParaRPr>
                    </a:p>
                  </a:txBody>
                  <a:tcPr marL="84415" marR="84415" marT="42208" marB="42208">
                    <a:lnL w="28575" cap="flat" cmpd="sng">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57150" cap="flat" cmpd="sng">
                      <a:solidFill>
                        <a:srgbClr val="BFBFBF"/>
                      </a:solidFill>
                      <a:prstDash val="solid"/>
                      <a:round/>
                      <a:headEnd type="none" w="sm" len="sm"/>
                      <a:tailEnd type="none" w="sm" len="sm"/>
                    </a:lnB>
                    <a:solidFill>
                      <a:srgbClr val="FFFFFF"/>
                    </a:solidFill>
                  </a:tcPr>
                </a:tc>
                <a:tc>
                  <a:txBody>
                    <a:bodyPr/>
                    <a:lstStyle/>
                    <a:p>
                      <a:pPr marL="0" marR="0" lvl="0" indent="0" algn="ctr" rtl="0">
                        <a:lnSpc>
                          <a:spcPct val="130000"/>
                        </a:lnSpc>
                        <a:spcBef>
                          <a:spcPts val="0"/>
                        </a:spcBef>
                        <a:spcAft>
                          <a:spcPts val="0"/>
                        </a:spcAft>
                        <a:buNone/>
                      </a:pPr>
                      <a:endParaRPr sz="1500" dirty="0">
                        <a:solidFill>
                          <a:srgbClr val="7F7F7F"/>
                        </a:solidFill>
                        <a:latin typeface="Yu Gothic UI" panose="020B0500000000000000" pitchFamily="50" charset="-128"/>
                        <a:ea typeface="Yu Gothic UI" panose="020B0500000000000000" pitchFamily="50" charset="-128"/>
                      </a:endParaRPr>
                    </a:p>
                  </a:txBody>
                  <a:tcPr marL="84415" marR="84415" marT="42208" marB="42208">
                    <a:lnL w="28575" cap="flat" cmpd="sng">
                      <a:solidFill>
                        <a:srgbClr val="FFFFFF"/>
                      </a:solidFill>
                      <a:prstDash val="solid"/>
                      <a:round/>
                      <a:headEnd type="none" w="sm" len="sm"/>
                      <a:tailEnd type="none" w="sm" len="sm"/>
                    </a:lnL>
                    <a:lnR w="28575" cap="flat" cmpd="sng">
                      <a:solidFill>
                        <a:srgbClr val="FFFFFF"/>
                      </a:solidFill>
                      <a:prstDash val="solid"/>
                      <a:round/>
                      <a:headEnd type="none" w="sm" len="sm"/>
                      <a:tailEnd type="none" w="sm" len="sm"/>
                    </a:lnR>
                    <a:lnT w="28575" cap="flat" cmpd="sng">
                      <a:solidFill>
                        <a:srgbClr val="FFFFFF"/>
                      </a:solidFill>
                      <a:prstDash val="solid"/>
                      <a:round/>
                      <a:headEnd type="none" w="sm" len="sm"/>
                      <a:tailEnd type="none" w="sm" len="sm"/>
                    </a:lnT>
                    <a:lnB w="57150" cap="flat" cmpd="sng">
                      <a:solidFill>
                        <a:srgbClr val="BFBFBF"/>
                      </a:solidFill>
                      <a:prstDash val="solid"/>
                      <a:round/>
                      <a:headEnd type="none" w="sm" len="sm"/>
                      <a:tailEnd type="none" w="sm" len="sm"/>
                    </a:lnB>
                    <a:solidFill>
                      <a:srgbClr val="FFFFFF"/>
                    </a:solidFill>
                  </a:tcPr>
                </a:tc>
                <a:extLst>
                  <a:ext uri="{0D108BD9-81ED-4DB2-BD59-A6C34878D82A}">
                    <a16:rowId xmlns:a16="http://schemas.microsoft.com/office/drawing/2014/main" val="10001"/>
                  </a:ext>
                </a:extLst>
              </a:tr>
              <a:tr h="548308">
                <a:tc>
                  <a:txBody>
                    <a:bodyPr/>
                    <a:lstStyle/>
                    <a:p>
                      <a:pPr marL="0" marR="0" lvl="0" indent="0" algn="l" rtl="0">
                        <a:lnSpc>
                          <a:spcPct val="130000"/>
                        </a:lnSpc>
                        <a:spcBef>
                          <a:spcPts val="0"/>
                        </a:spcBef>
                        <a:spcAft>
                          <a:spcPts val="0"/>
                        </a:spcAft>
                        <a:buNone/>
                      </a:pPr>
                      <a:r>
                        <a:rPr lang="ja-JP" sz="1100" dirty="0">
                          <a:solidFill>
                            <a:schemeClr val="dk2"/>
                          </a:solidFill>
                          <a:latin typeface="Yu Gothic UI" panose="020B0500000000000000" pitchFamily="50" charset="-128"/>
                          <a:ea typeface="Yu Gothic UI" panose="020B0500000000000000" pitchFamily="50" charset="-128"/>
                        </a:rPr>
                        <a:t>プロジェクト発足</a:t>
                      </a:r>
                      <a:endParaRPr sz="1100" dirty="0">
                        <a:solidFill>
                          <a:schemeClr val="dk2"/>
                        </a:solidFill>
                        <a:latin typeface="Yu Gothic UI" panose="020B0500000000000000" pitchFamily="50" charset="-128"/>
                        <a:ea typeface="Yu Gothic UI" panose="020B0500000000000000" pitchFamily="50" charset="-128"/>
                      </a:endParaRPr>
                    </a:p>
                  </a:txBody>
                  <a:tcPr marL="84415" marR="84415" marT="42208" marB="42208" anchor="ctr">
                    <a:lnL w="9525" cap="flat" cmpd="sng">
                      <a:solidFill>
                        <a:srgbClr val="000000">
                          <a:alpha val="0"/>
                        </a:srgbClr>
                      </a:solidFill>
                      <a:prstDash val="solid"/>
                      <a:round/>
                      <a:headEnd type="none" w="sm" len="sm"/>
                      <a:tailEnd type="none" w="sm" len="sm"/>
                    </a:lnL>
                    <a:lnR w="12700" cap="flat" cmpd="sng">
                      <a:solidFill>
                        <a:srgbClr val="BFBFBF"/>
                      </a:solidFill>
                      <a:prstDash val="dot"/>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57150" cap="flat" cmpd="sng">
                      <a:solidFill>
                        <a:srgbClr val="BFBFBF"/>
                      </a:solidFill>
                      <a:prstDash val="solid"/>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57150" cap="flat" cmpd="sng">
                      <a:solidFill>
                        <a:srgbClr val="BFBFBF"/>
                      </a:solidFill>
                      <a:prstDash val="solid"/>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57150" cap="flat" cmpd="sng">
                      <a:solidFill>
                        <a:srgbClr val="BFBFBF"/>
                      </a:solidFill>
                      <a:prstDash val="solid"/>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57150" cap="flat" cmpd="sng">
                      <a:solidFill>
                        <a:srgbClr val="BFBFBF"/>
                      </a:solidFill>
                      <a:prstDash val="solid"/>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57150" cap="flat" cmpd="sng">
                      <a:solidFill>
                        <a:srgbClr val="BFBFBF"/>
                      </a:solidFill>
                      <a:prstDash val="solid"/>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57150" cap="flat" cmpd="sng">
                      <a:solidFill>
                        <a:srgbClr val="BFBFBF"/>
                      </a:solidFill>
                      <a:prstDash val="solid"/>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57150" cap="flat" cmpd="sng">
                      <a:solidFill>
                        <a:srgbClr val="BFBFBF"/>
                      </a:solidFill>
                      <a:prstDash val="solid"/>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57150" cap="flat" cmpd="sng">
                      <a:solidFill>
                        <a:srgbClr val="BFBFBF"/>
                      </a:solidFill>
                      <a:prstDash val="solid"/>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57150" cap="flat" cmpd="sng">
                      <a:solidFill>
                        <a:srgbClr val="BFBFBF"/>
                      </a:solidFill>
                      <a:prstDash val="solid"/>
                      <a:round/>
                      <a:headEnd type="none" w="sm" len="sm"/>
                      <a:tailEnd type="none" w="sm" len="sm"/>
                    </a:lnT>
                    <a:lnB w="12700" cap="flat" cmpd="sng">
                      <a:solidFill>
                        <a:srgbClr val="BFBFBF"/>
                      </a:solidFill>
                      <a:prstDash val="dot"/>
                      <a:round/>
                      <a:headEnd type="none" w="sm" len="sm"/>
                      <a:tailEnd type="none" w="sm" len="sm"/>
                    </a:lnB>
                    <a:solidFill>
                      <a:srgbClr val="FFFFFF"/>
                    </a:solidFill>
                  </a:tcPr>
                </a:tc>
                <a:extLst>
                  <a:ext uri="{0D108BD9-81ED-4DB2-BD59-A6C34878D82A}">
                    <a16:rowId xmlns:a16="http://schemas.microsoft.com/office/drawing/2014/main" val="10002"/>
                  </a:ext>
                </a:extLst>
              </a:tr>
              <a:tr h="548308">
                <a:tc>
                  <a:txBody>
                    <a:bodyPr/>
                    <a:lstStyle/>
                    <a:p>
                      <a:pPr marL="0" marR="0" lvl="0" indent="0" algn="l" rtl="0">
                        <a:lnSpc>
                          <a:spcPct val="130000"/>
                        </a:lnSpc>
                        <a:spcBef>
                          <a:spcPts val="0"/>
                        </a:spcBef>
                        <a:spcAft>
                          <a:spcPts val="0"/>
                        </a:spcAft>
                        <a:buClr>
                          <a:schemeClr val="dk2"/>
                        </a:buClr>
                        <a:buSzPts val="1200"/>
                        <a:buFont typeface="Quattrocento Sans"/>
                        <a:buNone/>
                      </a:pPr>
                      <a:r>
                        <a:rPr lang="ja-JP" sz="1100" b="0" i="0" u="none" strike="noStrike" cap="none" dirty="0">
                          <a:solidFill>
                            <a:schemeClr val="dk2"/>
                          </a:solidFill>
                          <a:latin typeface="Yu Gothic UI" panose="020B0500000000000000" pitchFamily="50" charset="-128"/>
                          <a:ea typeface="Yu Gothic UI" panose="020B0500000000000000" pitchFamily="50" charset="-128"/>
                          <a:cs typeface="Quattrocento Sans"/>
                          <a:sym typeface="Quattrocento Sans"/>
                        </a:rPr>
                        <a:t>〇〇〇〇</a:t>
                      </a:r>
                      <a:endParaRPr sz="1700" dirty="0">
                        <a:latin typeface="Yu Gothic UI" panose="020B0500000000000000" pitchFamily="50" charset="-128"/>
                        <a:ea typeface="Yu Gothic UI" panose="020B0500000000000000" pitchFamily="50" charset="-128"/>
                      </a:endParaRPr>
                    </a:p>
                  </a:txBody>
                  <a:tcPr marL="84415" marR="84415" marT="42208" marB="42208" anchor="ctr">
                    <a:lnL w="9525" cap="flat" cmpd="sng">
                      <a:solidFill>
                        <a:srgbClr val="000000">
                          <a:alpha val="0"/>
                        </a:srgbClr>
                      </a:solidFill>
                      <a:prstDash val="solid"/>
                      <a:round/>
                      <a:headEnd type="none" w="sm" len="sm"/>
                      <a:tailEnd type="none" w="sm" len="sm"/>
                    </a:lnL>
                    <a:lnR w="12700" cap="flat" cmpd="sng">
                      <a:solidFill>
                        <a:srgbClr val="BFBFBF"/>
                      </a:solidFill>
                      <a:prstDash val="dot"/>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extLst>
                  <a:ext uri="{0D108BD9-81ED-4DB2-BD59-A6C34878D82A}">
                    <a16:rowId xmlns:a16="http://schemas.microsoft.com/office/drawing/2014/main" val="10003"/>
                  </a:ext>
                </a:extLst>
              </a:tr>
              <a:tr h="548308">
                <a:tc>
                  <a:txBody>
                    <a:bodyPr/>
                    <a:lstStyle/>
                    <a:p>
                      <a:pPr marL="0" marR="0" lvl="0" indent="0" algn="l" rtl="0">
                        <a:lnSpc>
                          <a:spcPct val="130000"/>
                        </a:lnSpc>
                        <a:spcBef>
                          <a:spcPts val="0"/>
                        </a:spcBef>
                        <a:spcAft>
                          <a:spcPts val="0"/>
                        </a:spcAft>
                        <a:buClr>
                          <a:schemeClr val="dk2"/>
                        </a:buClr>
                        <a:buSzPts val="1200"/>
                        <a:buFont typeface="Quattrocento Sans"/>
                        <a:buNone/>
                      </a:pPr>
                      <a:r>
                        <a:rPr lang="ja-JP" sz="1100" b="0" i="0" u="none" strike="noStrike" cap="none" dirty="0">
                          <a:solidFill>
                            <a:schemeClr val="dk2"/>
                          </a:solidFill>
                          <a:latin typeface="Yu Gothic UI" panose="020B0500000000000000" pitchFamily="50" charset="-128"/>
                          <a:ea typeface="Yu Gothic UI" panose="020B0500000000000000" pitchFamily="50" charset="-128"/>
                          <a:cs typeface="Quattrocento Sans"/>
                          <a:sym typeface="Quattrocento Sans"/>
                        </a:rPr>
                        <a:t>〇〇〇〇</a:t>
                      </a:r>
                      <a:endParaRPr sz="1700" dirty="0">
                        <a:latin typeface="Yu Gothic UI" panose="020B0500000000000000" pitchFamily="50" charset="-128"/>
                        <a:ea typeface="Yu Gothic UI" panose="020B0500000000000000" pitchFamily="50" charset="-128"/>
                      </a:endParaRPr>
                    </a:p>
                  </a:txBody>
                  <a:tcPr marL="84415" marR="84415" marT="42208" marB="42208" anchor="ctr">
                    <a:lnL w="9525" cap="flat" cmpd="sng">
                      <a:solidFill>
                        <a:srgbClr val="000000">
                          <a:alpha val="0"/>
                        </a:srgbClr>
                      </a:solidFill>
                      <a:prstDash val="solid"/>
                      <a:round/>
                      <a:headEnd type="none" w="sm" len="sm"/>
                      <a:tailEnd type="none" w="sm" len="sm"/>
                    </a:lnL>
                    <a:lnR w="12700" cap="flat" cmpd="sng">
                      <a:solidFill>
                        <a:srgbClr val="BFBFBF"/>
                      </a:solidFill>
                      <a:prstDash val="dot"/>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extLst>
                  <a:ext uri="{0D108BD9-81ED-4DB2-BD59-A6C34878D82A}">
                    <a16:rowId xmlns:a16="http://schemas.microsoft.com/office/drawing/2014/main" val="10004"/>
                  </a:ext>
                </a:extLst>
              </a:tr>
              <a:tr h="548308">
                <a:tc>
                  <a:txBody>
                    <a:bodyPr/>
                    <a:lstStyle/>
                    <a:p>
                      <a:pPr marL="0" marR="0" lvl="0" indent="0" algn="l" rtl="0">
                        <a:lnSpc>
                          <a:spcPct val="130000"/>
                        </a:lnSpc>
                        <a:spcBef>
                          <a:spcPts val="0"/>
                        </a:spcBef>
                        <a:spcAft>
                          <a:spcPts val="0"/>
                        </a:spcAft>
                        <a:buClr>
                          <a:schemeClr val="accent2"/>
                        </a:buClr>
                        <a:buSzPts val="1200"/>
                        <a:buFont typeface="Quattrocento Sans"/>
                        <a:buNone/>
                      </a:pPr>
                      <a:r>
                        <a:rPr lang="ja-JP" sz="1100" b="0" i="0" u="none" strike="noStrike" cap="none" dirty="0">
                          <a:solidFill>
                            <a:schemeClr val="accent2"/>
                          </a:solidFill>
                          <a:latin typeface="Yu Gothic UI" panose="020B0500000000000000" pitchFamily="50" charset="-128"/>
                          <a:ea typeface="Yu Gothic UI" panose="020B0500000000000000" pitchFamily="50" charset="-128"/>
                          <a:cs typeface="Quattrocento Sans"/>
                          <a:sym typeface="Quattrocento Sans"/>
                        </a:rPr>
                        <a:t>〇〇〇〇</a:t>
                      </a:r>
                      <a:endParaRPr sz="1100" b="0" i="0" u="none" strike="noStrike" cap="none" dirty="0">
                        <a:solidFill>
                          <a:schemeClr val="accent2"/>
                        </a:solidFill>
                        <a:latin typeface="Yu Gothic UI" panose="020B0500000000000000" pitchFamily="50" charset="-128"/>
                        <a:ea typeface="Yu Gothic UI" panose="020B0500000000000000" pitchFamily="50" charset="-128"/>
                        <a:cs typeface="Quattrocento Sans"/>
                        <a:sym typeface="Quattrocento Sans"/>
                      </a:endParaRPr>
                    </a:p>
                  </a:txBody>
                  <a:tcPr marL="84415" marR="84415" marT="42208" marB="42208" anchor="ctr">
                    <a:lnL w="9525" cap="flat" cmpd="sng">
                      <a:solidFill>
                        <a:srgbClr val="000000">
                          <a:alpha val="0"/>
                        </a:srgbClr>
                      </a:solidFill>
                      <a:prstDash val="solid"/>
                      <a:round/>
                      <a:headEnd type="none" w="sm" len="sm"/>
                      <a:tailEnd type="none" w="sm" len="sm"/>
                    </a:lnL>
                    <a:lnR w="12700" cap="flat" cmpd="sng">
                      <a:solidFill>
                        <a:srgbClr val="BFBFBF"/>
                      </a:solidFill>
                      <a:prstDash val="dot"/>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extLst>
                  <a:ext uri="{0D108BD9-81ED-4DB2-BD59-A6C34878D82A}">
                    <a16:rowId xmlns:a16="http://schemas.microsoft.com/office/drawing/2014/main" val="10005"/>
                  </a:ext>
                </a:extLst>
              </a:tr>
              <a:tr h="548308">
                <a:tc>
                  <a:txBody>
                    <a:bodyPr/>
                    <a:lstStyle/>
                    <a:p>
                      <a:pPr marL="0" marR="0" lvl="0" indent="0" algn="l" rtl="0">
                        <a:lnSpc>
                          <a:spcPct val="130000"/>
                        </a:lnSpc>
                        <a:spcBef>
                          <a:spcPts val="0"/>
                        </a:spcBef>
                        <a:spcAft>
                          <a:spcPts val="0"/>
                        </a:spcAft>
                        <a:buClr>
                          <a:schemeClr val="accent2"/>
                        </a:buClr>
                        <a:buSzPts val="1200"/>
                        <a:buFont typeface="Quattrocento Sans"/>
                        <a:buNone/>
                      </a:pPr>
                      <a:r>
                        <a:rPr lang="ja-JP" sz="1100" b="0" i="0" u="none" strike="noStrike" cap="none" dirty="0">
                          <a:solidFill>
                            <a:schemeClr val="accent2"/>
                          </a:solidFill>
                          <a:latin typeface="Yu Gothic UI" panose="020B0500000000000000" pitchFamily="50" charset="-128"/>
                          <a:ea typeface="Yu Gothic UI" panose="020B0500000000000000" pitchFamily="50" charset="-128"/>
                          <a:cs typeface="Quattrocento Sans"/>
                          <a:sym typeface="Quattrocento Sans"/>
                        </a:rPr>
                        <a:t>〇〇〇〇</a:t>
                      </a:r>
                      <a:endParaRPr sz="1700" dirty="0">
                        <a:latin typeface="Yu Gothic UI" panose="020B0500000000000000" pitchFamily="50" charset="-128"/>
                        <a:ea typeface="Yu Gothic UI" panose="020B0500000000000000" pitchFamily="50" charset="-128"/>
                      </a:endParaRPr>
                    </a:p>
                  </a:txBody>
                  <a:tcPr marL="84415" marR="84415" marT="42208" marB="42208" anchor="ctr">
                    <a:lnL w="9525" cap="flat" cmpd="sng">
                      <a:solidFill>
                        <a:srgbClr val="000000">
                          <a:alpha val="0"/>
                        </a:srgbClr>
                      </a:solidFill>
                      <a:prstDash val="solid"/>
                      <a:round/>
                      <a:headEnd type="none" w="sm" len="sm"/>
                      <a:tailEnd type="none" w="sm" len="sm"/>
                    </a:lnL>
                    <a:lnR w="12700" cap="flat" cmpd="sng">
                      <a:solidFill>
                        <a:srgbClr val="BFBFBF"/>
                      </a:solidFill>
                      <a:prstDash val="dot"/>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extLst>
                  <a:ext uri="{0D108BD9-81ED-4DB2-BD59-A6C34878D82A}">
                    <a16:rowId xmlns:a16="http://schemas.microsoft.com/office/drawing/2014/main" val="10006"/>
                  </a:ext>
                </a:extLst>
              </a:tr>
              <a:tr h="548308">
                <a:tc>
                  <a:txBody>
                    <a:bodyPr/>
                    <a:lstStyle/>
                    <a:p>
                      <a:pPr marL="0" marR="0" lvl="0" indent="0" algn="l" rtl="0">
                        <a:lnSpc>
                          <a:spcPct val="130000"/>
                        </a:lnSpc>
                        <a:spcBef>
                          <a:spcPts val="0"/>
                        </a:spcBef>
                        <a:spcAft>
                          <a:spcPts val="0"/>
                        </a:spcAft>
                        <a:buClr>
                          <a:schemeClr val="accent2"/>
                        </a:buClr>
                        <a:buSzPts val="1200"/>
                        <a:buFont typeface="Quattrocento Sans"/>
                        <a:buNone/>
                      </a:pPr>
                      <a:r>
                        <a:rPr lang="ja-JP" sz="1100" b="0" i="0" u="none" strike="noStrike" cap="none" dirty="0">
                          <a:solidFill>
                            <a:schemeClr val="accent2"/>
                          </a:solidFill>
                          <a:latin typeface="Yu Gothic UI" panose="020B0500000000000000" pitchFamily="50" charset="-128"/>
                          <a:ea typeface="Yu Gothic UI" panose="020B0500000000000000" pitchFamily="50" charset="-128"/>
                          <a:cs typeface="Quattrocento Sans"/>
                          <a:sym typeface="Quattrocento Sans"/>
                        </a:rPr>
                        <a:t>〇〇〇〇</a:t>
                      </a:r>
                      <a:endParaRPr sz="1700" dirty="0">
                        <a:latin typeface="Yu Gothic UI" panose="020B0500000000000000" pitchFamily="50" charset="-128"/>
                        <a:ea typeface="Yu Gothic UI" panose="020B0500000000000000" pitchFamily="50" charset="-128"/>
                      </a:endParaRPr>
                    </a:p>
                  </a:txBody>
                  <a:tcPr marL="84415" marR="84415" marT="42208" marB="42208" anchor="ctr">
                    <a:lnL w="9525" cap="flat" cmpd="sng">
                      <a:solidFill>
                        <a:srgbClr val="000000">
                          <a:alpha val="0"/>
                        </a:srgbClr>
                      </a:solidFill>
                      <a:prstDash val="solid"/>
                      <a:round/>
                      <a:headEnd type="none" w="sm" len="sm"/>
                      <a:tailEnd type="none" w="sm" len="sm"/>
                    </a:lnL>
                    <a:lnR w="12700" cap="flat" cmpd="sng">
                      <a:solidFill>
                        <a:srgbClr val="BFBFBF"/>
                      </a:solidFill>
                      <a:prstDash val="dot"/>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extLst>
                  <a:ext uri="{0D108BD9-81ED-4DB2-BD59-A6C34878D82A}">
                    <a16:rowId xmlns:a16="http://schemas.microsoft.com/office/drawing/2014/main" val="10007"/>
                  </a:ext>
                </a:extLst>
              </a:tr>
              <a:tr h="548308">
                <a:tc>
                  <a:txBody>
                    <a:bodyPr/>
                    <a:lstStyle/>
                    <a:p>
                      <a:pPr marL="0" marR="0" lvl="0" indent="0" algn="l" rtl="0">
                        <a:lnSpc>
                          <a:spcPct val="130000"/>
                        </a:lnSpc>
                        <a:spcBef>
                          <a:spcPts val="0"/>
                        </a:spcBef>
                        <a:spcAft>
                          <a:spcPts val="0"/>
                        </a:spcAft>
                        <a:buClr>
                          <a:schemeClr val="accent2"/>
                        </a:buClr>
                        <a:buSzPts val="1200"/>
                        <a:buFont typeface="Quattrocento Sans"/>
                        <a:buNone/>
                      </a:pPr>
                      <a:r>
                        <a:rPr lang="ja-JP" sz="1100" b="0" i="0" u="none" strike="noStrike" cap="none" dirty="0">
                          <a:solidFill>
                            <a:schemeClr val="accent2"/>
                          </a:solidFill>
                          <a:latin typeface="Yu Gothic UI" panose="020B0500000000000000" pitchFamily="50" charset="-128"/>
                          <a:ea typeface="Yu Gothic UI" panose="020B0500000000000000" pitchFamily="50" charset="-128"/>
                          <a:cs typeface="Quattrocento Sans"/>
                          <a:sym typeface="Quattrocento Sans"/>
                        </a:rPr>
                        <a:t>資金需要</a:t>
                      </a:r>
                      <a:endParaRPr sz="1100" b="0" i="0" u="none" strike="noStrike" cap="none" dirty="0">
                        <a:solidFill>
                          <a:schemeClr val="accent2"/>
                        </a:solidFill>
                        <a:latin typeface="Yu Gothic UI" panose="020B0500000000000000" pitchFamily="50" charset="-128"/>
                        <a:ea typeface="Yu Gothic UI" panose="020B0500000000000000" pitchFamily="50" charset="-128"/>
                        <a:cs typeface="Quattrocento Sans"/>
                        <a:sym typeface="Quattrocento Sans"/>
                      </a:endParaRPr>
                    </a:p>
                  </a:txBody>
                  <a:tcPr marL="84415" marR="84415" marT="42208" marB="42208" anchor="ctr">
                    <a:lnL w="9525" cap="flat" cmpd="sng">
                      <a:solidFill>
                        <a:srgbClr val="000000">
                          <a:alpha val="0"/>
                        </a:srgbClr>
                      </a:solidFill>
                      <a:prstDash val="solid"/>
                      <a:round/>
                      <a:headEnd type="none" w="sm" len="sm"/>
                      <a:tailEnd type="none" w="sm" len="sm"/>
                    </a:lnL>
                    <a:lnR w="12700" cap="flat" cmpd="sng">
                      <a:solidFill>
                        <a:srgbClr val="BFBFBF"/>
                      </a:solidFill>
                      <a:prstDash val="dot"/>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r>
                        <a:rPr lang="ja-JP" sz="1000" dirty="0">
                          <a:latin typeface="Yu Gothic UI" panose="020B0500000000000000" pitchFamily="50" charset="-128"/>
                          <a:ea typeface="Yu Gothic UI" panose="020B0500000000000000" pitchFamily="50" charset="-128"/>
                        </a:rPr>
                        <a:t>開発費</a:t>
                      </a:r>
                      <a:endParaRPr sz="1000" dirty="0">
                        <a:latin typeface="Yu Gothic UI" panose="020B0500000000000000" pitchFamily="50" charset="-128"/>
                        <a:ea typeface="Yu Gothic UI" panose="020B0500000000000000" pitchFamily="50" charset="-128"/>
                      </a:endParaRPr>
                    </a:p>
                    <a:p>
                      <a:pPr marL="0" marR="0" lvl="0" indent="0" algn="l" rtl="0">
                        <a:lnSpc>
                          <a:spcPct val="130000"/>
                        </a:lnSpc>
                        <a:spcBef>
                          <a:spcPts val="300"/>
                        </a:spcBef>
                        <a:spcAft>
                          <a:spcPts val="0"/>
                        </a:spcAft>
                        <a:buNone/>
                      </a:pPr>
                      <a:r>
                        <a:rPr lang="ja-JP" sz="1000" dirty="0">
                          <a:latin typeface="Yu Gothic UI" panose="020B0500000000000000" pitchFamily="50" charset="-128"/>
                          <a:ea typeface="Yu Gothic UI" panose="020B0500000000000000" pitchFamily="50" charset="-128"/>
                        </a:rPr>
                        <a:t>○○百万円</a:t>
                      </a:r>
                      <a:endParaRPr sz="17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r>
                        <a:rPr lang="ja-JP" sz="1000" dirty="0">
                          <a:latin typeface="Yu Gothic UI" panose="020B0500000000000000" pitchFamily="50" charset="-128"/>
                          <a:ea typeface="Yu Gothic UI" panose="020B0500000000000000" pitchFamily="50" charset="-128"/>
                        </a:rPr>
                        <a:t>実証費用</a:t>
                      </a:r>
                      <a:endParaRPr sz="1000" dirty="0">
                        <a:latin typeface="Yu Gothic UI" panose="020B0500000000000000" pitchFamily="50" charset="-128"/>
                        <a:ea typeface="Yu Gothic UI" panose="020B0500000000000000" pitchFamily="50" charset="-128"/>
                      </a:endParaRPr>
                    </a:p>
                    <a:p>
                      <a:pPr marL="0" marR="0" lvl="0" indent="0" algn="l" rtl="0">
                        <a:lnSpc>
                          <a:spcPct val="130000"/>
                        </a:lnSpc>
                        <a:spcBef>
                          <a:spcPts val="300"/>
                        </a:spcBef>
                        <a:spcAft>
                          <a:spcPts val="0"/>
                        </a:spcAft>
                        <a:buNone/>
                      </a:pPr>
                      <a:r>
                        <a:rPr lang="ja-JP" sz="1000" dirty="0">
                          <a:latin typeface="Yu Gothic UI" panose="020B0500000000000000" pitchFamily="50" charset="-128"/>
                          <a:ea typeface="Yu Gothic UI" panose="020B0500000000000000" pitchFamily="50" charset="-128"/>
                        </a:rPr>
                        <a:t>○○百万円</a:t>
                      </a:r>
                      <a:endParaRPr sz="17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tc>
                  <a:txBody>
                    <a:bodyPr/>
                    <a:lstStyle/>
                    <a:p>
                      <a:pPr marL="0" marR="0" lvl="0" indent="0" algn="l" rtl="0">
                        <a:lnSpc>
                          <a:spcPct val="130000"/>
                        </a:lnSpc>
                        <a:spcBef>
                          <a:spcPts val="0"/>
                        </a:spcBef>
                        <a:spcAft>
                          <a:spcPts val="0"/>
                        </a:spcAft>
                        <a:buNone/>
                      </a:pPr>
                      <a:endParaRPr sz="1000" dirty="0">
                        <a:latin typeface="Yu Gothic UI" panose="020B0500000000000000" pitchFamily="50" charset="-128"/>
                        <a:ea typeface="Yu Gothic UI" panose="020B0500000000000000" pitchFamily="50" charset="-128"/>
                      </a:endParaRPr>
                    </a:p>
                  </a:txBody>
                  <a:tcPr marL="84415" marR="84415" marT="42208" marB="42208" anchor="ctr">
                    <a:lnL w="12700" cap="flat" cmpd="sng">
                      <a:solidFill>
                        <a:srgbClr val="BFBFBF"/>
                      </a:solidFill>
                      <a:prstDash val="dot"/>
                      <a:round/>
                      <a:headEnd type="none" w="sm" len="sm"/>
                      <a:tailEnd type="none" w="sm" len="sm"/>
                    </a:lnL>
                    <a:lnR w="12700" cap="flat" cmpd="sng">
                      <a:solidFill>
                        <a:srgbClr val="BFBFBF"/>
                      </a:solidFill>
                      <a:prstDash val="dot"/>
                      <a:round/>
                      <a:headEnd type="none" w="sm" len="sm"/>
                      <a:tailEnd type="none" w="sm" len="sm"/>
                    </a:lnR>
                    <a:lnT w="12700" cap="flat" cmpd="sng">
                      <a:solidFill>
                        <a:srgbClr val="BFBFBF"/>
                      </a:solidFill>
                      <a:prstDash val="dot"/>
                      <a:round/>
                      <a:headEnd type="none" w="sm" len="sm"/>
                      <a:tailEnd type="none" w="sm" len="sm"/>
                    </a:lnT>
                    <a:lnB w="12700" cap="flat" cmpd="sng">
                      <a:solidFill>
                        <a:srgbClr val="BFBFBF"/>
                      </a:solidFill>
                      <a:prstDash val="dot"/>
                      <a:round/>
                      <a:headEnd type="none" w="sm" len="sm"/>
                      <a:tailEnd type="none" w="sm" len="sm"/>
                    </a:lnB>
                    <a:solidFill>
                      <a:srgbClr val="FFFFFF"/>
                    </a:solidFill>
                  </a:tcPr>
                </a:tc>
                <a:extLst>
                  <a:ext uri="{0D108BD9-81ED-4DB2-BD59-A6C34878D82A}">
                    <a16:rowId xmlns:a16="http://schemas.microsoft.com/office/drawing/2014/main" val="10008"/>
                  </a:ext>
                </a:extLst>
              </a:tr>
            </a:tbl>
          </a:graphicData>
        </a:graphic>
      </p:graphicFrame>
      <p:sp>
        <p:nvSpPr>
          <p:cNvPr id="586" name="Google Shape;586;p14"/>
          <p:cNvSpPr/>
          <p:nvPr/>
        </p:nvSpPr>
        <p:spPr>
          <a:xfrm>
            <a:off x="6002890" y="4333836"/>
            <a:ext cx="376105" cy="199407"/>
          </a:xfrm>
          <a:prstGeom prst="homePlate">
            <a:avLst>
              <a:gd name="adj" fmla="val 50000"/>
            </a:avLst>
          </a:prstGeom>
          <a:solidFill>
            <a:srgbClr val="F3DDE7"/>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1846" dirty="0">
              <a:solidFill>
                <a:srgbClr val="C85A8C"/>
              </a:solidFill>
              <a:latin typeface="Yu Gothic UI" panose="020B0500000000000000" pitchFamily="50" charset="-128"/>
              <a:ea typeface="Yu Gothic UI" panose="020B0500000000000000" pitchFamily="50" charset="-128"/>
              <a:cs typeface="Meiryo"/>
              <a:sym typeface="Meiryo"/>
            </a:endParaRPr>
          </a:p>
        </p:txBody>
      </p:sp>
      <p:sp>
        <p:nvSpPr>
          <p:cNvPr id="587" name="Google Shape;587;p14"/>
          <p:cNvSpPr/>
          <p:nvPr/>
        </p:nvSpPr>
        <p:spPr>
          <a:xfrm>
            <a:off x="5794693" y="4333842"/>
            <a:ext cx="376105" cy="199407"/>
          </a:xfrm>
          <a:prstGeom prst="homePlate">
            <a:avLst>
              <a:gd name="adj" fmla="val 50000"/>
            </a:avLst>
          </a:prstGeom>
          <a:solidFill>
            <a:srgbClr val="F3DDE7"/>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1846" dirty="0">
              <a:solidFill>
                <a:srgbClr val="C85A8C"/>
              </a:solidFill>
              <a:latin typeface="Yu Gothic UI" panose="020B0500000000000000" pitchFamily="50" charset="-128"/>
              <a:ea typeface="Yu Gothic UI" panose="020B0500000000000000" pitchFamily="50" charset="-128"/>
              <a:cs typeface="Meiryo"/>
              <a:sym typeface="Meiryo"/>
            </a:endParaRPr>
          </a:p>
        </p:txBody>
      </p:sp>
      <p:sp>
        <p:nvSpPr>
          <p:cNvPr id="588" name="Google Shape;588;p14"/>
          <p:cNvSpPr/>
          <p:nvPr/>
        </p:nvSpPr>
        <p:spPr>
          <a:xfrm>
            <a:off x="5586497" y="4333836"/>
            <a:ext cx="376105" cy="199407"/>
          </a:xfrm>
          <a:prstGeom prst="homePlate">
            <a:avLst>
              <a:gd name="adj" fmla="val 50000"/>
            </a:avLst>
          </a:prstGeom>
          <a:solidFill>
            <a:srgbClr val="F3DDE7"/>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1846" dirty="0">
              <a:solidFill>
                <a:srgbClr val="C85A8C"/>
              </a:solidFill>
              <a:latin typeface="Yu Gothic UI" panose="020B0500000000000000" pitchFamily="50" charset="-128"/>
              <a:ea typeface="Yu Gothic UI" panose="020B0500000000000000" pitchFamily="50" charset="-128"/>
              <a:cs typeface="Meiryo"/>
              <a:sym typeface="Meiryo"/>
            </a:endParaRPr>
          </a:p>
        </p:txBody>
      </p:sp>
      <p:sp>
        <p:nvSpPr>
          <p:cNvPr id="589" name="Google Shape;589;p14"/>
          <p:cNvSpPr/>
          <p:nvPr/>
        </p:nvSpPr>
        <p:spPr>
          <a:xfrm>
            <a:off x="5378301" y="4333838"/>
            <a:ext cx="376105" cy="199407"/>
          </a:xfrm>
          <a:prstGeom prst="homePlate">
            <a:avLst>
              <a:gd name="adj" fmla="val 50000"/>
            </a:avLst>
          </a:prstGeom>
          <a:solidFill>
            <a:srgbClr val="F3DDE7"/>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1846" dirty="0">
              <a:solidFill>
                <a:srgbClr val="C85A8C"/>
              </a:solidFill>
              <a:latin typeface="Yu Gothic UI" panose="020B0500000000000000" pitchFamily="50" charset="-128"/>
              <a:ea typeface="Yu Gothic UI" panose="020B0500000000000000" pitchFamily="50" charset="-128"/>
              <a:cs typeface="Meiryo"/>
              <a:sym typeface="Meiryo"/>
            </a:endParaRPr>
          </a:p>
        </p:txBody>
      </p:sp>
      <p:grpSp>
        <p:nvGrpSpPr>
          <p:cNvPr id="590" name="Google Shape;590;p14"/>
          <p:cNvGrpSpPr/>
          <p:nvPr/>
        </p:nvGrpSpPr>
        <p:grpSpPr>
          <a:xfrm>
            <a:off x="1650765" y="2580651"/>
            <a:ext cx="1404480" cy="409279"/>
            <a:chOff x="2567608" y="1726405"/>
            <a:chExt cx="1872208" cy="443385"/>
          </a:xfrm>
        </p:grpSpPr>
        <p:sp>
          <p:nvSpPr>
            <p:cNvPr id="591" name="Google Shape;591;p14"/>
            <p:cNvSpPr/>
            <p:nvPr/>
          </p:nvSpPr>
          <p:spPr>
            <a:xfrm>
              <a:off x="2567608" y="1953766"/>
              <a:ext cx="1872208" cy="216024"/>
            </a:xfrm>
            <a:prstGeom prst="homePlate">
              <a:avLst>
                <a:gd name="adj" fmla="val 50000"/>
              </a:avLst>
            </a:prstGeom>
            <a:solidFill>
              <a:srgbClr val="68C4D8"/>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1846" dirty="0">
                <a:solidFill>
                  <a:srgbClr val="4D4D4D"/>
                </a:solidFill>
                <a:latin typeface="Yu Gothic UI" panose="020B0500000000000000" pitchFamily="50" charset="-128"/>
                <a:ea typeface="Yu Gothic UI" panose="020B0500000000000000" pitchFamily="50" charset="-128"/>
                <a:cs typeface="Meiryo"/>
                <a:sym typeface="Meiryo"/>
              </a:endParaRPr>
            </a:p>
          </p:txBody>
        </p:sp>
        <p:grpSp>
          <p:nvGrpSpPr>
            <p:cNvPr id="592" name="Google Shape;592;p14"/>
            <p:cNvGrpSpPr/>
            <p:nvPr/>
          </p:nvGrpSpPr>
          <p:grpSpPr>
            <a:xfrm>
              <a:off x="2711624" y="1726405"/>
              <a:ext cx="1221354" cy="335373"/>
              <a:chOff x="2711624" y="1726405"/>
              <a:chExt cx="1221354" cy="335373"/>
            </a:xfrm>
          </p:grpSpPr>
          <p:cxnSp>
            <p:nvCxnSpPr>
              <p:cNvPr id="593" name="Google Shape;593;p14"/>
              <p:cNvCxnSpPr/>
              <p:nvPr/>
            </p:nvCxnSpPr>
            <p:spPr>
              <a:xfrm>
                <a:off x="2711624" y="1801391"/>
                <a:ext cx="0" cy="260387"/>
              </a:xfrm>
              <a:prstGeom prst="straightConnector1">
                <a:avLst/>
              </a:prstGeom>
              <a:noFill/>
              <a:ln w="9525" cap="flat" cmpd="sng">
                <a:solidFill>
                  <a:srgbClr val="28889C"/>
                </a:solidFill>
                <a:prstDash val="solid"/>
                <a:miter lim="800000"/>
                <a:headEnd type="none" w="sm" len="sm"/>
                <a:tailEnd type="oval" w="med" len="med"/>
              </a:ln>
            </p:spPr>
          </p:cxnSp>
          <p:sp>
            <p:nvSpPr>
              <p:cNvPr id="594" name="Google Shape;594;p14"/>
              <p:cNvSpPr txBox="1"/>
              <p:nvPr/>
            </p:nvSpPr>
            <p:spPr>
              <a:xfrm>
                <a:off x="2711624" y="1726405"/>
                <a:ext cx="1221354" cy="302350"/>
              </a:xfrm>
              <a:prstGeom prst="rect">
                <a:avLst/>
              </a:prstGeom>
              <a:noFill/>
              <a:ln>
                <a:noFill/>
              </a:ln>
            </p:spPr>
            <p:txBody>
              <a:bodyPr spcFirstLastPara="1" wrap="square" lIns="84392" tIns="42185" rIns="84392" bIns="42185" anchor="ctr" anchorCtr="0">
                <a:spAutoFit/>
              </a:bodyPr>
              <a:lstStyle/>
              <a:p>
                <a:pPr>
                  <a:lnSpc>
                    <a:spcPct val="130000"/>
                  </a:lnSpc>
                  <a:buClr>
                    <a:srgbClr val="28889C"/>
                  </a:buClr>
                  <a:buSzPts val="1050"/>
                </a:pPr>
                <a:r>
                  <a:rPr lang="ja-JP" altLang="en-US" sz="969" dirty="0">
                    <a:solidFill>
                      <a:srgbClr val="28889C"/>
                    </a:solidFill>
                    <a:latin typeface="Yu Gothic UI" panose="020B0500000000000000" pitchFamily="50" charset="-128"/>
                    <a:ea typeface="Yu Gothic UI" panose="020B0500000000000000" pitchFamily="50" charset="-128"/>
                    <a:cs typeface="Meiryo"/>
                    <a:sym typeface="Meiryo"/>
                  </a:rPr>
                  <a:t>基本方針策定</a:t>
                </a:r>
                <a:endParaRPr sz="969" dirty="0">
                  <a:solidFill>
                    <a:srgbClr val="28889C"/>
                  </a:solidFill>
                  <a:latin typeface="Yu Gothic UI" panose="020B0500000000000000" pitchFamily="50" charset="-128"/>
                  <a:ea typeface="Yu Gothic UI" panose="020B0500000000000000" pitchFamily="50" charset="-128"/>
                  <a:cs typeface="Meiryo"/>
                  <a:sym typeface="Meiryo"/>
                </a:endParaRPr>
              </a:p>
            </p:txBody>
          </p:sp>
        </p:grpSp>
      </p:grpSp>
      <p:grpSp>
        <p:nvGrpSpPr>
          <p:cNvPr id="600" name="Google Shape;600;p14"/>
          <p:cNvGrpSpPr/>
          <p:nvPr/>
        </p:nvGrpSpPr>
        <p:grpSpPr>
          <a:xfrm>
            <a:off x="2667828" y="3260778"/>
            <a:ext cx="1073071" cy="454667"/>
            <a:chOff x="3664975" y="3244655"/>
            <a:chExt cx="1162494" cy="492556"/>
          </a:xfrm>
        </p:grpSpPr>
        <p:sp>
          <p:nvSpPr>
            <p:cNvPr id="601" name="Google Shape;601;p14"/>
            <p:cNvSpPr/>
            <p:nvPr/>
          </p:nvSpPr>
          <p:spPr>
            <a:xfrm>
              <a:off x="3664975" y="3244655"/>
              <a:ext cx="1162494" cy="216024"/>
            </a:xfrm>
            <a:prstGeom prst="homePlate">
              <a:avLst>
                <a:gd name="adj" fmla="val 50000"/>
              </a:avLst>
            </a:prstGeom>
            <a:solidFill>
              <a:srgbClr val="68C4D8"/>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1846" dirty="0">
                <a:solidFill>
                  <a:srgbClr val="4D4D4D"/>
                </a:solidFill>
                <a:latin typeface="Yu Gothic UI" panose="020B0500000000000000" pitchFamily="50" charset="-128"/>
                <a:ea typeface="Yu Gothic UI" panose="020B0500000000000000" pitchFamily="50" charset="-128"/>
                <a:cs typeface="Meiryo"/>
                <a:sym typeface="Meiryo"/>
              </a:endParaRPr>
            </a:p>
          </p:txBody>
        </p:sp>
        <p:grpSp>
          <p:nvGrpSpPr>
            <p:cNvPr id="602" name="Google Shape;602;p14"/>
            <p:cNvGrpSpPr/>
            <p:nvPr/>
          </p:nvGrpSpPr>
          <p:grpSpPr>
            <a:xfrm>
              <a:off x="3808991" y="3356992"/>
              <a:ext cx="723276" cy="380219"/>
              <a:chOff x="2711624" y="2066103"/>
              <a:chExt cx="723276" cy="380219"/>
            </a:xfrm>
          </p:grpSpPr>
          <p:cxnSp>
            <p:nvCxnSpPr>
              <p:cNvPr id="603" name="Google Shape;603;p14"/>
              <p:cNvCxnSpPr/>
              <p:nvPr/>
            </p:nvCxnSpPr>
            <p:spPr>
              <a:xfrm>
                <a:off x="2711624" y="2066103"/>
                <a:ext cx="0" cy="260387"/>
              </a:xfrm>
              <a:prstGeom prst="straightConnector1">
                <a:avLst/>
              </a:prstGeom>
              <a:noFill/>
              <a:ln w="9525" cap="flat" cmpd="sng">
                <a:solidFill>
                  <a:srgbClr val="28889C"/>
                </a:solidFill>
                <a:prstDash val="solid"/>
                <a:miter lim="800000"/>
                <a:headEnd type="oval" w="med" len="med"/>
                <a:tailEnd type="none" w="sm" len="sm"/>
              </a:ln>
            </p:spPr>
          </p:cxnSp>
          <p:sp>
            <p:nvSpPr>
              <p:cNvPr id="604" name="Google Shape;604;p14"/>
              <p:cNvSpPr txBox="1"/>
              <p:nvPr/>
            </p:nvSpPr>
            <p:spPr>
              <a:xfrm>
                <a:off x="2711625" y="2143971"/>
                <a:ext cx="723275" cy="302351"/>
              </a:xfrm>
              <a:prstGeom prst="rect">
                <a:avLst/>
              </a:prstGeom>
              <a:noFill/>
              <a:ln>
                <a:noFill/>
              </a:ln>
            </p:spPr>
            <p:txBody>
              <a:bodyPr spcFirstLastPara="1" wrap="square" lIns="84392" tIns="42185" rIns="84392" bIns="42185" anchor="ctr" anchorCtr="0">
                <a:spAutoFit/>
              </a:bodyPr>
              <a:lstStyle/>
              <a:p>
                <a:pPr>
                  <a:lnSpc>
                    <a:spcPct val="130000"/>
                  </a:lnSpc>
                  <a:buClr>
                    <a:srgbClr val="28889C"/>
                  </a:buClr>
                  <a:buSzPts val="1050"/>
                </a:pPr>
                <a:r>
                  <a:rPr lang="ja-JP" altLang="en-US" sz="969" dirty="0">
                    <a:solidFill>
                      <a:srgbClr val="28889C"/>
                    </a:solidFill>
                    <a:latin typeface="Yu Gothic UI" panose="020B0500000000000000" pitchFamily="50" charset="-128"/>
                    <a:ea typeface="Yu Gothic UI" panose="020B0500000000000000" pitchFamily="50" charset="-128"/>
                    <a:cs typeface="Meiryo"/>
                    <a:sym typeface="Meiryo"/>
                  </a:rPr>
                  <a:t>〇〇〇〇</a:t>
                </a:r>
                <a:endParaRPr sz="969" dirty="0">
                  <a:solidFill>
                    <a:srgbClr val="28889C"/>
                  </a:solidFill>
                  <a:latin typeface="Yu Gothic UI" panose="020B0500000000000000" pitchFamily="50" charset="-128"/>
                  <a:ea typeface="Yu Gothic UI" panose="020B0500000000000000" pitchFamily="50" charset="-128"/>
                  <a:cs typeface="Meiryo"/>
                  <a:sym typeface="Meiryo"/>
                </a:endParaRPr>
              </a:p>
            </p:txBody>
          </p:sp>
        </p:grpSp>
      </p:grpSp>
      <p:grpSp>
        <p:nvGrpSpPr>
          <p:cNvPr id="605" name="Google Shape;605;p14"/>
          <p:cNvGrpSpPr/>
          <p:nvPr/>
        </p:nvGrpSpPr>
        <p:grpSpPr>
          <a:xfrm>
            <a:off x="1646339" y="3043046"/>
            <a:ext cx="1173460" cy="409279"/>
            <a:chOff x="2567608" y="3017294"/>
            <a:chExt cx="1271248" cy="443385"/>
          </a:xfrm>
        </p:grpSpPr>
        <p:sp>
          <p:nvSpPr>
            <p:cNvPr id="606" name="Google Shape;606;p14"/>
            <p:cNvSpPr/>
            <p:nvPr/>
          </p:nvSpPr>
          <p:spPr>
            <a:xfrm>
              <a:off x="2567608" y="3244655"/>
              <a:ext cx="1162494" cy="216024"/>
            </a:xfrm>
            <a:prstGeom prst="homePlate">
              <a:avLst>
                <a:gd name="adj" fmla="val 50000"/>
              </a:avLst>
            </a:prstGeom>
            <a:solidFill>
              <a:srgbClr val="68C4D8"/>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1846" dirty="0">
                <a:solidFill>
                  <a:srgbClr val="4D4D4D"/>
                </a:solidFill>
                <a:latin typeface="Yu Gothic UI" panose="020B0500000000000000" pitchFamily="50" charset="-128"/>
                <a:ea typeface="Yu Gothic UI" panose="020B0500000000000000" pitchFamily="50" charset="-128"/>
                <a:cs typeface="Meiryo"/>
                <a:sym typeface="Meiryo"/>
              </a:endParaRPr>
            </a:p>
          </p:txBody>
        </p:sp>
        <p:grpSp>
          <p:nvGrpSpPr>
            <p:cNvPr id="607" name="Google Shape;607;p14"/>
            <p:cNvGrpSpPr/>
            <p:nvPr/>
          </p:nvGrpSpPr>
          <p:grpSpPr>
            <a:xfrm>
              <a:off x="2711624" y="3017294"/>
              <a:ext cx="1127232" cy="335373"/>
              <a:chOff x="2711624" y="1726405"/>
              <a:chExt cx="1127232" cy="335373"/>
            </a:xfrm>
          </p:grpSpPr>
          <p:cxnSp>
            <p:nvCxnSpPr>
              <p:cNvPr id="608" name="Google Shape;608;p14"/>
              <p:cNvCxnSpPr/>
              <p:nvPr/>
            </p:nvCxnSpPr>
            <p:spPr>
              <a:xfrm>
                <a:off x="2711624" y="1801391"/>
                <a:ext cx="0" cy="260387"/>
              </a:xfrm>
              <a:prstGeom prst="straightConnector1">
                <a:avLst/>
              </a:prstGeom>
              <a:noFill/>
              <a:ln w="9525" cap="flat" cmpd="sng">
                <a:solidFill>
                  <a:srgbClr val="28889C"/>
                </a:solidFill>
                <a:prstDash val="solid"/>
                <a:miter lim="800000"/>
                <a:headEnd type="none" w="sm" len="sm"/>
                <a:tailEnd type="oval" w="med" len="med"/>
              </a:ln>
            </p:spPr>
          </p:cxnSp>
          <p:sp>
            <p:nvSpPr>
              <p:cNvPr id="609" name="Google Shape;609;p14"/>
              <p:cNvSpPr txBox="1"/>
              <p:nvPr/>
            </p:nvSpPr>
            <p:spPr>
              <a:xfrm>
                <a:off x="2711624" y="1726405"/>
                <a:ext cx="1127232" cy="302350"/>
              </a:xfrm>
              <a:prstGeom prst="rect">
                <a:avLst/>
              </a:prstGeom>
              <a:noFill/>
              <a:ln>
                <a:noFill/>
              </a:ln>
            </p:spPr>
            <p:txBody>
              <a:bodyPr spcFirstLastPara="1" wrap="square" lIns="84392" tIns="42185" rIns="84392" bIns="42185" anchor="ctr" anchorCtr="0">
                <a:spAutoFit/>
              </a:bodyPr>
              <a:lstStyle/>
              <a:p>
                <a:pPr>
                  <a:lnSpc>
                    <a:spcPct val="130000"/>
                  </a:lnSpc>
                  <a:buClr>
                    <a:srgbClr val="28889C"/>
                  </a:buClr>
                  <a:buSzPts val="1050"/>
                </a:pPr>
                <a:r>
                  <a:rPr lang="ja-JP" altLang="en-US" sz="969" dirty="0">
                    <a:solidFill>
                      <a:srgbClr val="28889C"/>
                    </a:solidFill>
                    <a:latin typeface="Yu Gothic UI" panose="020B0500000000000000" pitchFamily="50" charset="-128"/>
                    <a:ea typeface="Yu Gothic UI" panose="020B0500000000000000" pitchFamily="50" charset="-128"/>
                    <a:cs typeface="Meiryo"/>
                    <a:sym typeface="Meiryo"/>
                  </a:rPr>
                  <a:t>追加開発・実証</a:t>
                </a:r>
                <a:endParaRPr sz="969" dirty="0">
                  <a:solidFill>
                    <a:srgbClr val="28889C"/>
                  </a:solidFill>
                  <a:latin typeface="Yu Gothic UI" panose="020B0500000000000000" pitchFamily="50" charset="-128"/>
                  <a:ea typeface="Yu Gothic UI" panose="020B0500000000000000" pitchFamily="50" charset="-128"/>
                  <a:cs typeface="Meiryo"/>
                  <a:sym typeface="Meiryo"/>
                </a:endParaRPr>
              </a:p>
            </p:txBody>
          </p:sp>
        </p:grpSp>
      </p:grpSp>
      <p:grpSp>
        <p:nvGrpSpPr>
          <p:cNvPr id="615" name="Google Shape;615;p14"/>
          <p:cNvGrpSpPr/>
          <p:nvPr/>
        </p:nvGrpSpPr>
        <p:grpSpPr>
          <a:xfrm>
            <a:off x="3241776" y="3580661"/>
            <a:ext cx="1073071" cy="465022"/>
            <a:chOff x="4549338" y="3351621"/>
            <a:chExt cx="1162494" cy="503773"/>
          </a:xfrm>
        </p:grpSpPr>
        <p:sp>
          <p:nvSpPr>
            <p:cNvPr id="616" name="Google Shape;616;p14"/>
            <p:cNvSpPr/>
            <p:nvPr/>
          </p:nvSpPr>
          <p:spPr>
            <a:xfrm>
              <a:off x="4549338" y="3639370"/>
              <a:ext cx="1162494" cy="216024"/>
            </a:xfrm>
            <a:prstGeom prst="homePlate">
              <a:avLst>
                <a:gd name="adj" fmla="val 50000"/>
              </a:avLst>
            </a:prstGeom>
            <a:solidFill>
              <a:srgbClr val="68C4D8"/>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1846" dirty="0">
                <a:solidFill>
                  <a:srgbClr val="4D4D4D"/>
                </a:solidFill>
                <a:latin typeface="Yu Gothic UI" panose="020B0500000000000000" pitchFamily="50" charset="-128"/>
                <a:ea typeface="Yu Gothic UI" panose="020B0500000000000000" pitchFamily="50" charset="-128"/>
                <a:cs typeface="Meiryo"/>
                <a:sym typeface="Meiryo"/>
              </a:endParaRPr>
            </a:p>
          </p:txBody>
        </p:sp>
        <p:grpSp>
          <p:nvGrpSpPr>
            <p:cNvPr id="617" name="Google Shape;617;p14"/>
            <p:cNvGrpSpPr/>
            <p:nvPr/>
          </p:nvGrpSpPr>
          <p:grpSpPr>
            <a:xfrm>
              <a:off x="4685108" y="3351621"/>
              <a:ext cx="723275" cy="383117"/>
              <a:chOff x="2703378" y="1372716"/>
              <a:chExt cx="723275" cy="383117"/>
            </a:xfrm>
          </p:grpSpPr>
          <p:cxnSp>
            <p:nvCxnSpPr>
              <p:cNvPr id="618" name="Google Shape;618;p14"/>
              <p:cNvCxnSpPr/>
              <p:nvPr/>
            </p:nvCxnSpPr>
            <p:spPr>
              <a:xfrm>
                <a:off x="2731814" y="1495446"/>
                <a:ext cx="0" cy="260387"/>
              </a:xfrm>
              <a:prstGeom prst="straightConnector1">
                <a:avLst/>
              </a:prstGeom>
              <a:noFill/>
              <a:ln w="9525" cap="flat" cmpd="sng">
                <a:solidFill>
                  <a:srgbClr val="28889C"/>
                </a:solidFill>
                <a:prstDash val="solid"/>
                <a:miter lim="800000"/>
                <a:headEnd type="none" w="sm" len="sm"/>
                <a:tailEnd type="oval" w="med" len="med"/>
              </a:ln>
            </p:spPr>
          </p:cxnSp>
          <p:sp>
            <p:nvSpPr>
              <p:cNvPr id="619" name="Google Shape;619;p14"/>
              <p:cNvSpPr txBox="1"/>
              <p:nvPr/>
            </p:nvSpPr>
            <p:spPr>
              <a:xfrm>
                <a:off x="2703378" y="1372716"/>
                <a:ext cx="723275" cy="302351"/>
              </a:xfrm>
              <a:prstGeom prst="rect">
                <a:avLst/>
              </a:prstGeom>
              <a:noFill/>
              <a:ln>
                <a:noFill/>
              </a:ln>
            </p:spPr>
            <p:txBody>
              <a:bodyPr spcFirstLastPara="1" wrap="square" lIns="84392" tIns="42185" rIns="84392" bIns="42185" anchor="ctr" anchorCtr="0">
                <a:spAutoFit/>
              </a:bodyPr>
              <a:lstStyle/>
              <a:p>
                <a:pPr>
                  <a:lnSpc>
                    <a:spcPct val="130000"/>
                  </a:lnSpc>
                  <a:buClr>
                    <a:srgbClr val="28889C"/>
                  </a:buClr>
                  <a:buSzPts val="1050"/>
                </a:pPr>
                <a:r>
                  <a:rPr lang="ja-JP" altLang="en-US" sz="969" dirty="0">
                    <a:solidFill>
                      <a:srgbClr val="28889C"/>
                    </a:solidFill>
                    <a:latin typeface="Yu Gothic UI" panose="020B0500000000000000" pitchFamily="50" charset="-128"/>
                    <a:ea typeface="Yu Gothic UI" panose="020B0500000000000000" pitchFamily="50" charset="-128"/>
                    <a:cs typeface="Meiryo"/>
                    <a:sym typeface="Meiryo"/>
                  </a:rPr>
                  <a:t>〇○○○</a:t>
                </a:r>
                <a:endParaRPr sz="969" dirty="0">
                  <a:solidFill>
                    <a:srgbClr val="28889C"/>
                  </a:solidFill>
                  <a:latin typeface="Yu Gothic UI" panose="020B0500000000000000" pitchFamily="50" charset="-128"/>
                  <a:ea typeface="Yu Gothic UI" panose="020B0500000000000000" pitchFamily="50" charset="-128"/>
                  <a:cs typeface="Meiryo"/>
                  <a:sym typeface="Meiryo"/>
                </a:endParaRPr>
              </a:p>
            </p:txBody>
          </p:sp>
        </p:grpSp>
      </p:grpSp>
      <p:grpSp>
        <p:nvGrpSpPr>
          <p:cNvPr id="620" name="Google Shape;620;p14"/>
          <p:cNvGrpSpPr/>
          <p:nvPr/>
        </p:nvGrpSpPr>
        <p:grpSpPr>
          <a:xfrm>
            <a:off x="4404630" y="4333836"/>
            <a:ext cx="1073071" cy="454667"/>
            <a:chOff x="7680176" y="4619319"/>
            <a:chExt cx="1162494" cy="492556"/>
          </a:xfrm>
        </p:grpSpPr>
        <p:sp>
          <p:nvSpPr>
            <p:cNvPr id="621" name="Google Shape;621;p14"/>
            <p:cNvSpPr/>
            <p:nvPr/>
          </p:nvSpPr>
          <p:spPr>
            <a:xfrm>
              <a:off x="7680176" y="4619319"/>
              <a:ext cx="1162494" cy="216024"/>
            </a:xfrm>
            <a:prstGeom prst="homePlate">
              <a:avLst>
                <a:gd name="adj" fmla="val 50000"/>
              </a:avLst>
            </a:prstGeom>
            <a:solidFill>
              <a:srgbClr val="DD9BB9"/>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1846" dirty="0">
                <a:solidFill>
                  <a:srgbClr val="C85A8C"/>
                </a:solidFill>
                <a:latin typeface="Yu Gothic UI" panose="020B0500000000000000" pitchFamily="50" charset="-128"/>
                <a:ea typeface="Yu Gothic UI" panose="020B0500000000000000" pitchFamily="50" charset="-128"/>
                <a:cs typeface="Meiryo"/>
                <a:sym typeface="Meiryo"/>
              </a:endParaRPr>
            </a:p>
          </p:txBody>
        </p:sp>
        <p:grpSp>
          <p:nvGrpSpPr>
            <p:cNvPr id="622" name="Google Shape;622;p14"/>
            <p:cNvGrpSpPr/>
            <p:nvPr/>
          </p:nvGrpSpPr>
          <p:grpSpPr>
            <a:xfrm>
              <a:off x="7824192" y="4731656"/>
              <a:ext cx="723276" cy="380219"/>
              <a:chOff x="2711624" y="2066103"/>
              <a:chExt cx="723276" cy="380219"/>
            </a:xfrm>
          </p:grpSpPr>
          <p:cxnSp>
            <p:nvCxnSpPr>
              <p:cNvPr id="623" name="Google Shape;623;p14"/>
              <p:cNvCxnSpPr/>
              <p:nvPr/>
            </p:nvCxnSpPr>
            <p:spPr>
              <a:xfrm>
                <a:off x="2711624" y="2066103"/>
                <a:ext cx="0" cy="260387"/>
              </a:xfrm>
              <a:prstGeom prst="straightConnector1">
                <a:avLst/>
              </a:prstGeom>
              <a:noFill/>
              <a:ln w="9525" cap="flat" cmpd="sng">
                <a:solidFill>
                  <a:srgbClr val="C85A8C"/>
                </a:solidFill>
                <a:prstDash val="solid"/>
                <a:miter lim="800000"/>
                <a:headEnd type="oval" w="med" len="med"/>
                <a:tailEnd type="none" w="sm" len="sm"/>
              </a:ln>
            </p:spPr>
          </p:cxnSp>
          <p:sp>
            <p:nvSpPr>
              <p:cNvPr id="624" name="Google Shape;624;p14"/>
              <p:cNvSpPr txBox="1"/>
              <p:nvPr/>
            </p:nvSpPr>
            <p:spPr>
              <a:xfrm>
                <a:off x="2711625" y="2143971"/>
                <a:ext cx="723275" cy="302351"/>
              </a:xfrm>
              <a:prstGeom prst="rect">
                <a:avLst/>
              </a:prstGeom>
              <a:noFill/>
              <a:ln>
                <a:noFill/>
              </a:ln>
            </p:spPr>
            <p:txBody>
              <a:bodyPr spcFirstLastPara="1" wrap="square" lIns="84392" tIns="42185" rIns="84392" bIns="42185" anchor="ctr" anchorCtr="0">
                <a:spAutoFit/>
              </a:bodyPr>
              <a:lstStyle/>
              <a:p>
                <a:pPr>
                  <a:lnSpc>
                    <a:spcPct val="130000"/>
                  </a:lnSpc>
                  <a:buClr>
                    <a:srgbClr val="C85A8C"/>
                  </a:buClr>
                  <a:buSzPts val="1050"/>
                </a:pPr>
                <a:r>
                  <a:rPr lang="ja-JP" altLang="en-US" sz="969" dirty="0">
                    <a:solidFill>
                      <a:srgbClr val="C85A8C"/>
                    </a:solidFill>
                    <a:latin typeface="Yu Gothic UI" panose="020B0500000000000000" pitchFamily="50" charset="-128"/>
                    <a:ea typeface="Yu Gothic UI" panose="020B0500000000000000" pitchFamily="50" charset="-128"/>
                    <a:cs typeface="Meiryo"/>
                    <a:sym typeface="Meiryo"/>
                  </a:rPr>
                  <a:t>○○○○</a:t>
                </a:r>
                <a:endParaRPr sz="969" dirty="0">
                  <a:solidFill>
                    <a:srgbClr val="C85A8C"/>
                  </a:solidFill>
                  <a:latin typeface="Yu Gothic UI" panose="020B0500000000000000" pitchFamily="50" charset="-128"/>
                  <a:ea typeface="Yu Gothic UI" panose="020B0500000000000000" pitchFamily="50" charset="-128"/>
                  <a:cs typeface="Meiryo"/>
                  <a:sym typeface="Meiryo"/>
                </a:endParaRPr>
              </a:p>
            </p:txBody>
          </p:sp>
        </p:grpSp>
      </p:grpSp>
      <p:grpSp>
        <p:nvGrpSpPr>
          <p:cNvPr id="625" name="Google Shape;625;p14"/>
          <p:cNvGrpSpPr/>
          <p:nvPr/>
        </p:nvGrpSpPr>
        <p:grpSpPr>
          <a:xfrm>
            <a:off x="3391676" y="4123968"/>
            <a:ext cx="1073071" cy="409279"/>
            <a:chOff x="6582809" y="4391958"/>
            <a:chExt cx="1162494" cy="443385"/>
          </a:xfrm>
        </p:grpSpPr>
        <p:sp>
          <p:nvSpPr>
            <p:cNvPr id="626" name="Google Shape;626;p14"/>
            <p:cNvSpPr/>
            <p:nvPr/>
          </p:nvSpPr>
          <p:spPr>
            <a:xfrm>
              <a:off x="6582809" y="4619319"/>
              <a:ext cx="1162494" cy="216024"/>
            </a:xfrm>
            <a:prstGeom prst="homePlate">
              <a:avLst>
                <a:gd name="adj" fmla="val 50000"/>
              </a:avLst>
            </a:prstGeom>
            <a:solidFill>
              <a:srgbClr val="DD9BB9"/>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1846" dirty="0">
                <a:solidFill>
                  <a:srgbClr val="C85A8C"/>
                </a:solidFill>
                <a:latin typeface="Yu Gothic UI" panose="020B0500000000000000" pitchFamily="50" charset="-128"/>
                <a:ea typeface="Yu Gothic UI" panose="020B0500000000000000" pitchFamily="50" charset="-128"/>
                <a:cs typeface="Meiryo"/>
                <a:sym typeface="Meiryo"/>
              </a:endParaRPr>
            </a:p>
          </p:txBody>
        </p:sp>
        <p:grpSp>
          <p:nvGrpSpPr>
            <p:cNvPr id="627" name="Google Shape;627;p14"/>
            <p:cNvGrpSpPr/>
            <p:nvPr/>
          </p:nvGrpSpPr>
          <p:grpSpPr>
            <a:xfrm>
              <a:off x="6726825" y="4391958"/>
              <a:ext cx="992579" cy="335373"/>
              <a:chOff x="2711624" y="1726405"/>
              <a:chExt cx="992579" cy="335373"/>
            </a:xfrm>
          </p:grpSpPr>
          <p:cxnSp>
            <p:nvCxnSpPr>
              <p:cNvPr id="628" name="Google Shape;628;p14"/>
              <p:cNvCxnSpPr/>
              <p:nvPr/>
            </p:nvCxnSpPr>
            <p:spPr>
              <a:xfrm>
                <a:off x="2711624" y="1801391"/>
                <a:ext cx="0" cy="260387"/>
              </a:xfrm>
              <a:prstGeom prst="straightConnector1">
                <a:avLst/>
              </a:prstGeom>
              <a:noFill/>
              <a:ln w="9525" cap="flat" cmpd="sng">
                <a:solidFill>
                  <a:srgbClr val="C85A8C"/>
                </a:solidFill>
                <a:prstDash val="solid"/>
                <a:miter lim="800000"/>
                <a:headEnd type="none" w="sm" len="sm"/>
                <a:tailEnd type="oval" w="med" len="med"/>
              </a:ln>
            </p:spPr>
          </p:cxnSp>
          <p:sp>
            <p:nvSpPr>
              <p:cNvPr id="629" name="Google Shape;629;p14"/>
              <p:cNvSpPr txBox="1"/>
              <p:nvPr/>
            </p:nvSpPr>
            <p:spPr>
              <a:xfrm>
                <a:off x="2711624" y="1726405"/>
                <a:ext cx="992579" cy="302350"/>
              </a:xfrm>
              <a:prstGeom prst="rect">
                <a:avLst/>
              </a:prstGeom>
              <a:noFill/>
              <a:ln>
                <a:noFill/>
              </a:ln>
            </p:spPr>
            <p:txBody>
              <a:bodyPr spcFirstLastPara="1" wrap="square" lIns="84392" tIns="42185" rIns="84392" bIns="42185" anchor="ctr" anchorCtr="0">
                <a:spAutoFit/>
              </a:bodyPr>
              <a:lstStyle/>
              <a:p>
                <a:pPr>
                  <a:lnSpc>
                    <a:spcPct val="130000"/>
                  </a:lnSpc>
                  <a:buClr>
                    <a:srgbClr val="C85A8C"/>
                  </a:buClr>
                  <a:buSzPts val="1050"/>
                </a:pPr>
                <a:r>
                  <a:rPr lang="ja-JP" altLang="en-US" sz="969" dirty="0">
                    <a:solidFill>
                      <a:srgbClr val="C85A8C"/>
                    </a:solidFill>
                    <a:latin typeface="Yu Gothic UI" panose="020B0500000000000000" pitchFamily="50" charset="-128"/>
                    <a:ea typeface="Yu Gothic UI" panose="020B0500000000000000" pitchFamily="50" charset="-128"/>
                    <a:cs typeface="Meiryo"/>
                    <a:sym typeface="Meiryo"/>
                  </a:rPr>
                  <a:t>チャネル開拓</a:t>
                </a:r>
                <a:endParaRPr sz="969" dirty="0">
                  <a:solidFill>
                    <a:srgbClr val="C85A8C"/>
                  </a:solidFill>
                  <a:latin typeface="Yu Gothic UI" panose="020B0500000000000000" pitchFamily="50" charset="-128"/>
                  <a:ea typeface="Yu Gothic UI" panose="020B0500000000000000" pitchFamily="50" charset="-128"/>
                  <a:cs typeface="Meiryo"/>
                  <a:sym typeface="Meiryo"/>
                </a:endParaRPr>
              </a:p>
            </p:txBody>
          </p:sp>
        </p:grpSp>
      </p:grpSp>
      <p:grpSp>
        <p:nvGrpSpPr>
          <p:cNvPr id="630" name="Google Shape;630;p14"/>
          <p:cNvGrpSpPr/>
          <p:nvPr/>
        </p:nvGrpSpPr>
        <p:grpSpPr>
          <a:xfrm>
            <a:off x="6216212" y="4747360"/>
            <a:ext cx="1073071" cy="409279"/>
            <a:chOff x="10159472" y="5012310"/>
            <a:chExt cx="1162494" cy="443385"/>
          </a:xfrm>
        </p:grpSpPr>
        <p:sp>
          <p:nvSpPr>
            <p:cNvPr id="631" name="Google Shape;631;p14"/>
            <p:cNvSpPr/>
            <p:nvPr/>
          </p:nvSpPr>
          <p:spPr>
            <a:xfrm>
              <a:off x="10159472" y="5239671"/>
              <a:ext cx="1162494" cy="216024"/>
            </a:xfrm>
            <a:prstGeom prst="homePlate">
              <a:avLst>
                <a:gd name="adj" fmla="val 50000"/>
              </a:avLst>
            </a:prstGeom>
            <a:solidFill>
              <a:srgbClr val="DD9BB9"/>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1846" dirty="0">
                <a:solidFill>
                  <a:srgbClr val="C85A8C"/>
                </a:solidFill>
                <a:latin typeface="Yu Gothic UI" panose="020B0500000000000000" pitchFamily="50" charset="-128"/>
                <a:ea typeface="Yu Gothic UI" panose="020B0500000000000000" pitchFamily="50" charset="-128"/>
                <a:cs typeface="Meiryo"/>
                <a:sym typeface="Meiryo"/>
              </a:endParaRPr>
            </a:p>
          </p:txBody>
        </p:sp>
        <p:grpSp>
          <p:nvGrpSpPr>
            <p:cNvPr id="632" name="Google Shape;632;p14"/>
            <p:cNvGrpSpPr/>
            <p:nvPr/>
          </p:nvGrpSpPr>
          <p:grpSpPr>
            <a:xfrm>
              <a:off x="10303488" y="5012310"/>
              <a:ext cx="723275" cy="335373"/>
              <a:chOff x="2711624" y="1726405"/>
              <a:chExt cx="723275" cy="335373"/>
            </a:xfrm>
          </p:grpSpPr>
          <p:cxnSp>
            <p:nvCxnSpPr>
              <p:cNvPr id="633" name="Google Shape;633;p14"/>
              <p:cNvCxnSpPr/>
              <p:nvPr/>
            </p:nvCxnSpPr>
            <p:spPr>
              <a:xfrm>
                <a:off x="2711624" y="1801391"/>
                <a:ext cx="0" cy="260387"/>
              </a:xfrm>
              <a:prstGeom prst="straightConnector1">
                <a:avLst/>
              </a:prstGeom>
              <a:noFill/>
              <a:ln w="9525" cap="flat" cmpd="sng">
                <a:solidFill>
                  <a:srgbClr val="C85A8C"/>
                </a:solidFill>
                <a:prstDash val="solid"/>
                <a:miter lim="800000"/>
                <a:headEnd type="none" w="sm" len="sm"/>
                <a:tailEnd type="oval" w="med" len="med"/>
              </a:ln>
            </p:spPr>
          </p:cxnSp>
          <p:sp>
            <p:nvSpPr>
              <p:cNvPr id="634" name="Google Shape;634;p14"/>
              <p:cNvSpPr txBox="1"/>
              <p:nvPr/>
            </p:nvSpPr>
            <p:spPr>
              <a:xfrm>
                <a:off x="2711624" y="1726405"/>
                <a:ext cx="723275" cy="302350"/>
              </a:xfrm>
              <a:prstGeom prst="rect">
                <a:avLst/>
              </a:prstGeom>
              <a:noFill/>
              <a:ln>
                <a:noFill/>
              </a:ln>
            </p:spPr>
            <p:txBody>
              <a:bodyPr spcFirstLastPara="1" wrap="square" lIns="84392" tIns="42185" rIns="84392" bIns="42185" anchor="ctr" anchorCtr="0">
                <a:spAutoFit/>
              </a:bodyPr>
              <a:lstStyle/>
              <a:p>
                <a:pPr>
                  <a:lnSpc>
                    <a:spcPct val="130000"/>
                  </a:lnSpc>
                  <a:buClr>
                    <a:srgbClr val="C85A8C"/>
                  </a:buClr>
                  <a:buSzPts val="1050"/>
                </a:pPr>
                <a:r>
                  <a:rPr lang="ja-JP" altLang="en-US" sz="969" dirty="0">
                    <a:solidFill>
                      <a:srgbClr val="C85A8C"/>
                    </a:solidFill>
                    <a:latin typeface="Yu Gothic UI" panose="020B0500000000000000" pitchFamily="50" charset="-128"/>
                    <a:ea typeface="Yu Gothic UI" panose="020B0500000000000000" pitchFamily="50" charset="-128"/>
                    <a:cs typeface="Meiryo"/>
                    <a:sym typeface="Meiryo"/>
                  </a:rPr>
                  <a:t>○○○○</a:t>
                </a:r>
                <a:endParaRPr sz="969" dirty="0">
                  <a:solidFill>
                    <a:srgbClr val="C85A8C"/>
                  </a:solidFill>
                  <a:latin typeface="Yu Gothic UI" panose="020B0500000000000000" pitchFamily="50" charset="-128"/>
                  <a:ea typeface="Yu Gothic UI" panose="020B0500000000000000" pitchFamily="50" charset="-128"/>
                  <a:cs typeface="Meiryo"/>
                  <a:sym typeface="Meiryo"/>
                </a:endParaRPr>
              </a:p>
            </p:txBody>
          </p:sp>
        </p:grpSp>
      </p:grpSp>
      <p:grpSp>
        <p:nvGrpSpPr>
          <p:cNvPr id="635" name="Google Shape;635;p14"/>
          <p:cNvGrpSpPr/>
          <p:nvPr/>
        </p:nvGrpSpPr>
        <p:grpSpPr>
          <a:xfrm>
            <a:off x="5194832" y="4957218"/>
            <a:ext cx="1073071" cy="454667"/>
            <a:chOff x="9052977" y="5239671"/>
            <a:chExt cx="1162494" cy="492556"/>
          </a:xfrm>
        </p:grpSpPr>
        <p:sp>
          <p:nvSpPr>
            <p:cNvPr id="636" name="Google Shape;636;p14"/>
            <p:cNvSpPr/>
            <p:nvPr/>
          </p:nvSpPr>
          <p:spPr>
            <a:xfrm>
              <a:off x="9052977" y="5239671"/>
              <a:ext cx="1162494" cy="216024"/>
            </a:xfrm>
            <a:prstGeom prst="homePlate">
              <a:avLst>
                <a:gd name="adj" fmla="val 50000"/>
              </a:avLst>
            </a:prstGeom>
            <a:solidFill>
              <a:srgbClr val="DD9BB9"/>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1846" dirty="0">
                <a:solidFill>
                  <a:srgbClr val="C85A8C"/>
                </a:solidFill>
                <a:latin typeface="Yu Gothic UI" panose="020B0500000000000000" pitchFamily="50" charset="-128"/>
                <a:ea typeface="Yu Gothic UI" panose="020B0500000000000000" pitchFamily="50" charset="-128"/>
                <a:cs typeface="Meiryo"/>
                <a:sym typeface="Meiryo"/>
              </a:endParaRPr>
            </a:p>
          </p:txBody>
        </p:sp>
        <p:grpSp>
          <p:nvGrpSpPr>
            <p:cNvPr id="637" name="Google Shape;637;p14"/>
            <p:cNvGrpSpPr/>
            <p:nvPr/>
          </p:nvGrpSpPr>
          <p:grpSpPr>
            <a:xfrm>
              <a:off x="9196993" y="5352008"/>
              <a:ext cx="723276" cy="380219"/>
              <a:chOff x="2711624" y="2066103"/>
              <a:chExt cx="723276" cy="380219"/>
            </a:xfrm>
          </p:grpSpPr>
          <p:cxnSp>
            <p:nvCxnSpPr>
              <p:cNvPr id="638" name="Google Shape;638;p14"/>
              <p:cNvCxnSpPr/>
              <p:nvPr/>
            </p:nvCxnSpPr>
            <p:spPr>
              <a:xfrm>
                <a:off x="2711624" y="2066103"/>
                <a:ext cx="0" cy="260387"/>
              </a:xfrm>
              <a:prstGeom prst="straightConnector1">
                <a:avLst/>
              </a:prstGeom>
              <a:noFill/>
              <a:ln w="9525" cap="flat" cmpd="sng">
                <a:solidFill>
                  <a:srgbClr val="C85A8C"/>
                </a:solidFill>
                <a:prstDash val="solid"/>
                <a:miter lim="800000"/>
                <a:headEnd type="oval" w="med" len="med"/>
                <a:tailEnd type="none" w="sm" len="sm"/>
              </a:ln>
            </p:spPr>
          </p:cxnSp>
          <p:sp>
            <p:nvSpPr>
              <p:cNvPr id="639" name="Google Shape;639;p14"/>
              <p:cNvSpPr txBox="1"/>
              <p:nvPr/>
            </p:nvSpPr>
            <p:spPr>
              <a:xfrm>
                <a:off x="2711625" y="2143971"/>
                <a:ext cx="723275" cy="302351"/>
              </a:xfrm>
              <a:prstGeom prst="rect">
                <a:avLst/>
              </a:prstGeom>
              <a:noFill/>
              <a:ln>
                <a:noFill/>
              </a:ln>
            </p:spPr>
            <p:txBody>
              <a:bodyPr spcFirstLastPara="1" wrap="square" lIns="84392" tIns="42185" rIns="84392" bIns="42185" anchor="ctr" anchorCtr="0">
                <a:spAutoFit/>
              </a:bodyPr>
              <a:lstStyle/>
              <a:p>
                <a:pPr>
                  <a:lnSpc>
                    <a:spcPct val="130000"/>
                  </a:lnSpc>
                  <a:buClr>
                    <a:srgbClr val="C85A8C"/>
                  </a:buClr>
                  <a:buSzPts val="1050"/>
                </a:pPr>
                <a:r>
                  <a:rPr lang="ja-JP" altLang="en-US" sz="969" dirty="0">
                    <a:solidFill>
                      <a:srgbClr val="C85A8C"/>
                    </a:solidFill>
                    <a:latin typeface="Yu Gothic UI" panose="020B0500000000000000" pitchFamily="50" charset="-128"/>
                    <a:ea typeface="Yu Gothic UI" panose="020B0500000000000000" pitchFamily="50" charset="-128"/>
                    <a:cs typeface="Meiryo"/>
                    <a:sym typeface="Meiryo"/>
                  </a:rPr>
                  <a:t>○○○○</a:t>
                </a:r>
                <a:endParaRPr sz="969" dirty="0">
                  <a:solidFill>
                    <a:srgbClr val="C85A8C"/>
                  </a:solidFill>
                  <a:latin typeface="Yu Gothic UI" panose="020B0500000000000000" pitchFamily="50" charset="-128"/>
                  <a:ea typeface="Yu Gothic UI" panose="020B0500000000000000" pitchFamily="50" charset="-128"/>
                  <a:cs typeface="Meiryo"/>
                  <a:sym typeface="Meiryo"/>
                </a:endParaRPr>
              </a:p>
            </p:txBody>
          </p:sp>
        </p:grpSp>
      </p:grpSp>
      <p:grpSp>
        <p:nvGrpSpPr>
          <p:cNvPr id="640" name="Google Shape;640;p14"/>
          <p:cNvGrpSpPr/>
          <p:nvPr/>
        </p:nvGrpSpPr>
        <p:grpSpPr>
          <a:xfrm>
            <a:off x="4181877" y="4747355"/>
            <a:ext cx="1073071" cy="409279"/>
            <a:chOff x="7955610" y="5012310"/>
            <a:chExt cx="1162494" cy="443385"/>
          </a:xfrm>
        </p:grpSpPr>
        <p:sp>
          <p:nvSpPr>
            <p:cNvPr id="641" name="Google Shape;641;p14"/>
            <p:cNvSpPr/>
            <p:nvPr/>
          </p:nvSpPr>
          <p:spPr>
            <a:xfrm>
              <a:off x="7955610" y="5239671"/>
              <a:ext cx="1162494" cy="216024"/>
            </a:xfrm>
            <a:prstGeom prst="homePlate">
              <a:avLst>
                <a:gd name="adj" fmla="val 50000"/>
              </a:avLst>
            </a:prstGeom>
            <a:solidFill>
              <a:srgbClr val="DD9BB9"/>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1846" dirty="0">
                <a:solidFill>
                  <a:srgbClr val="C85A8C"/>
                </a:solidFill>
                <a:latin typeface="Yu Gothic UI" panose="020B0500000000000000" pitchFamily="50" charset="-128"/>
                <a:ea typeface="Yu Gothic UI" panose="020B0500000000000000" pitchFamily="50" charset="-128"/>
                <a:cs typeface="Meiryo"/>
                <a:sym typeface="Meiryo"/>
              </a:endParaRPr>
            </a:p>
          </p:txBody>
        </p:sp>
        <p:grpSp>
          <p:nvGrpSpPr>
            <p:cNvPr id="642" name="Google Shape;642;p14"/>
            <p:cNvGrpSpPr/>
            <p:nvPr/>
          </p:nvGrpSpPr>
          <p:grpSpPr>
            <a:xfrm>
              <a:off x="8099626" y="5012310"/>
              <a:ext cx="723275" cy="335373"/>
              <a:chOff x="2711624" y="1726405"/>
              <a:chExt cx="723275" cy="335373"/>
            </a:xfrm>
          </p:grpSpPr>
          <p:cxnSp>
            <p:nvCxnSpPr>
              <p:cNvPr id="643" name="Google Shape;643;p14"/>
              <p:cNvCxnSpPr/>
              <p:nvPr/>
            </p:nvCxnSpPr>
            <p:spPr>
              <a:xfrm>
                <a:off x="2711624" y="1801391"/>
                <a:ext cx="0" cy="260387"/>
              </a:xfrm>
              <a:prstGeom prst="straightConnector1">
                <a:avLst/>
              </a:prstGeom>
              <a:noFill/>
              <a:ln w="9525" cap="flat" cmpd="sng">
                <a:solidFill>
                  <a:srgbClr val="C85A8C"/>
                </a:solidFill>
                <a:prstDash val="solid"/>
                <a:miter lim="800000"/>
                <a:headEnd type="none" w="sm" len="sm"/>
                <a:tailEnd type="oval" w="med" len="med"/>
              </a:ln>
            </p:spPr>
          </p:cxnSp>
          <p:sp>
            <p:nvSpPr>
              <p:cNvPr id="644" name="Google Shape;644;p14"/>
              <p:cNvSpPr txBox="1"/>
              <p:nvPr/>
            </p:nvSpPr>
            <p:spPr>
              <a:xfrm>
                <a:off x="2711624" y="1726405"/>
                <a:ext cx="723275" cy="302350"/>
              </a:xfrm>
              <a:prstGeom prst="rect">
                <a:avLst/>
              </a:prstGeom>
              <a:noFill/>
              <a:ln>
                <a:noFill/>
              </a:ln>
            </p:spPr>
            <p:txBody>
              <a:bodyPr spcFirstLastPara="1" wrap="square" lIns="84392" tIns="42185" rIns="84392" bIns="42185" anchor="ctr" anchorCtr="0">
                <a:spAutoFit/>
              </a:bodyPr>
              <a:lstStyle/>
              <a:p>
                <a:pPr>
                  <a:lnSpc>
                    <a:spcPct val="130000"/>
                  </a:lnSpc>
                  <a:buClr>
                    <a:srgbClr val="C85A8C"/>
                  </a:buClr>
                  <a:buSzPts val="1050"/>
                </a:pPr>
                <a:r>
                  <a:rPr lang="ja-JP" altLang="en-US" sz="969" dirty="0">
                    <a:solidFill>
                      <a:srgbClr val="C85A8C"/>
                    </a:solidFill>
                    <a:latin typeface="Yu Gothic UI" panose="020B0500000000000000" pitchFamily="50" charset="-128"/>
                    <a:ea typeface="Yu Gothic UI" panose="020B0500000000000000" pitchFamily="50" charset="-128"/>
                    <a:cs typeface="Meiryo"/>
                    <a:sym typeface="Meiryo"/>
                  </a:rPr>
                  <a:t>○○○○</a:t>
                </a:r>
                <a:endParaRPr sz="969" dirty="0">
                  <a:solidFill>
                    <a:srgbClr val="C85A8C"/>
                  </a:solidFill>
                  <a:latin typeface="Yu Gothic UI" panose="020B0500000000000000" pitchFamily="50" charset="-128"/>
                  <a:ea typeface="Yu Gothic UI" panose="020B0500000000000000" pitchFamily="50" charset="-128"/>
                  <a:cs typeface="Meiryo"/>
                  <a:sym typeface="Meiryo"/>
                </a:endParaRPr>
              </a:p>
            </p:txBody>
          </p:sp>
        </p:grpSp>
      </p:grpSp>
      <p:grpSp>
        <p:nvGrpSpPr>
          <p:cNvPr id="645" name="Google Shape;645;p14"/>
          <p:cNvGrpSpPr/>
          <p:nvPr/>
        </p:nvGrpSpPr>
        <p:grpSpPr>
          <a:xfrm>
            <a:off x="6216212" y="5252343"/>
            <a:ext cx="1073071" cy="409279"/>
            <a:chOff x="10162703" y="5685864"/>
            <a:chExt cx="1162494" cy="443385"/>
          </a:xfrm>
        </p:grpSpPr>
        <p:sp>
          <p:nvSpPr>
            <p:cNvPr id="646" name="Google Shape;646;p14"/>
            <p:cNvSpPr/>
            <p:nvPr/>
          </p:nvSpPr>
          <p:spPr>
            <a:xfrm>
              <a:off x="10162703" y="5913225"/>
              <a:ext cx="1162494" cy="216024"/>
            </a:xfrm>
            <a:prstGeom prst="homePlate">
              <a:avLst>
                <a:gd name="adj" fmla="val 50000"/>
              </a:avLst>
            </a:prstGeom>
            <a:solidFill>
              <a:srgbClr val="DD9BB9"/>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1846" dirty="0">
                <a:solidFill>
                  <a:srgbClr val="C85A8C"/>
                </a:solidFill>
                <a:latin typeface="Yu Gothic UI" panose="020B0500000000000000" pitchFamily="50" charset="-128"/>
                <a:ea typeface="Yu Gothic UI" panose="020B0500000000000000" pitchFamily="50" charset="-128"/>
                <a:cs typeface="Meiryo"/>
                <a:sym typeface="Meiryo"/>
              </a:endParaRPr>
            </a:p>
          </p:txBody>
        </p:sp>
        <p:grpSp>
          <p:nvGrpSpPr>
            <p:cNvPr id="647" name="Google Shape;647;p14"/>
            <p:cNvGrpSpPr/>
            <p:nvPr/>
          </p:nvGrpSpPr>
          <p:grpSpPr>
            <a:xfrm>
              <a:off x="10306719" y="5685864"/>
              <a:ext cx="723275" cy="335373"/>
              <a:chOff x="2711624" y="1726405"/>
              <a:chExt cx="723275" cy="335373"/>
            </a:xfrm>
          </p:grpSpPr>
          <p:cxnSp>
            <p:nvCxnSpPr>
              <p:cNvPr id="648" name="Google Shape;648;p14"/>
              <p:cNvCxnSpPr/>
              <p:nvPr/>
            </p:nvCxnSpPr>
            <p:spPr>
              <a:xfrm>
                <a:off x="2711624" y="1801391"/>
                <a:ext cx="0" cy="260387"/>
              </a:xfrm>
              <a:prstGeom prst="straightConnector1">
                <a:avLst/>
              </a:prstGeom>
              <a:noFill/>
              <a:ln w="9525" cap="flat" cmpd="sng">
                <a:solidFill>
                  <a:srgbClr val="C85A8C"/>
                </a:solidFill>
                <a:prstDash val="solid"/>
                <a:miter lim="800000"/>
                <a:headEnd type="none" w="sm" len="sm"/>
                <a:tailEnd type="oval" w="med" len="med"/>
              </a:ln>
            </p:spPr>
          </p:cxnSp>
          <p:sp>
            <p:nvSpPr>
              <p:cNvPr id="649" name="Google Shape;649;p14"/>
              <p:cNvSpPr txBox="1"/>
              <p:nvPr/>
            </p:nvSpPr>
            <p:spPr>
              <a:xfrm>
                <a:off x="2711624" y="1726405"/>
                <a:ext cx="723275" cy="302350"/>
              </a:xfrm>
              <a:prstGeom prst="rect">
                <a:avLst/>
              </a:prstGeom>
              <a:noFill/>
              <a:ln>
                <a:noFill/>
              </a:ln>
            </p:spPr>
            <p:txBody>
              <a:bodyPr spcFirstLastPara="1" wrap="square" lIns="84392" tIns="42185" rIns="84392" bIns="42185" anchor="ctr" anchorCtr="0">
                <a:spAutoFit/>
              </a:bodyPr>
              <a:lstStyle/>
              <a:p>
                <a:pPr>
                  <a:lnSpc>
                    <a:spcPct val="130000"/>
                  </a:lnSpc>
                  <a:buClr>
                    <a:srgbClr val="C85A8C"/>
                  </a:buClr>
                  <a:buSzPts val="1050"/>
                </a:pPr>
                <a:r>
                  <a:rPr lang="ja-JP" altLang="en-US" sz="969" dirty="0">
                    <a:solidFill>
                      <a:srgbClr val="C85A8C"/>
                    </a:solidFill>
                    <a:latin typeface="Yu Gothic UI" panose="020B0500000000000000" pitchFamily="50" charset="-128"/>
                    <a:ea typeface="Yu Gothic UI" panose="020B0500000000000000" pitchFamily="50" charset="-128"/>
                    <a:cs typeface="Meiryo"/>
                    <a:sym typeface="Meiryo"/>
                  </a:rPr>
                  <a:t>○○○○</a:t>
                </a:r>
                <a:endParaRPr sz="969" dirty="0">
                  <a:solidFill>
                    <a:srgbClr val="C85A8C"/>
                  </a:solidFill>
                  <a:latin typeface="Yu Gothic UI" panose="020B0500000000000000" pitchFamily="50" charset="-128"/>
                  <a:ea typeface="Yu Gothic UI" panose="020B0500000000000000" pitchFamily="50" charset="-128"/>
                  <a:cs typeface="Meiryo"/>
                  <a:sym typeface="Meiryo"/>
                </a:endParaRPr>
              </a:p>
            </p:txBody>
          </p:sp>
        </p:grpSp>
      </p:grpSp>
      <p:grpSp>
        <p:nvGrpSpPr>
          <p:cNvPr id="650" name="Google Shape;650;p14"/>
          <p:cNvGrpSpPr/>
          <p:nvPr/>
        </p:nvGrpSpPr>
        <p:grpSpPr>
          <a:xfrm>
            <a:off x="5194832" y="5470168"/>
            <a:ext cx="1073071" cy="454667"/>
            <a:chOff x="9056208" y="5913225"/>
            <a:chExt cx="1162494" cy="492556"/>
          </a:xfrm>
        </p:grpSpPr>
        <p:sp>
          <p:nvSpPr>
            <p:cNvPr id="651" name="Google Shape;651;p14"/>
            <p:cNvSpPr/>
            <p:nvPr/>
          </p:nvSpPr>
          <p:spPr>
            <a:xfrm>
              <a:off x="9056208" y="5913225"/>
              <a:ext cx="1162494" cy="216024"/>
            </a:xfrm>
            <a:prstGeom prst="homePlate">
              <a:avLst>
                <a:gd name="adj" fmla="val 50000"/>
              </a:avLst>
            </a:prstGeom>
            <a:solidFill>
              <a:srgbClr val="DD9BB9"/>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1846" dirty="0">
                <a:solidFill>
                  <a:srgbClr val="C85A8C"/>
                </a:solidFill>
                <a:latin typeface="Yu Gothic UI" panose="020B0500000000000000" pitchFamily="50" charset="-128"/>
                <a:ea typeface="Yu Gothic UI" panose="020B0500000000000000" pitchFamily="50" charset="-128"/>
                <a:cs typeface="Meiryo"/>
                <a:sym typeface="Meiryo"/>
              </a:endParaRPr>
            </a:p>
          </p:txBody>
        </p:sp>
        <p:grpSp>
          <p:nvGrpSpPr>
            <p:cNvPr id="652" name="Google Shape;652;p14"/>
            <p:cNvGrpSpPr/>
            <p:nvPr/>
          </p:nvGrpSpPr>
          <p:grpSpPr>
            <a:xfrm>
              <a:off x="9200224" y="6025562"/>
              <a:ext cx="723276" cy="380219"/>
              <a:chOff x="2711624" y="2066103"/>
              <a:chExt cx="723276" cy="380219"/>
            </a:xfrm>
          </p:grpSpPr>
          <p:cxnSp>
            <p:nvCxnSpPr>
              <p:cNvPr id="653" name="Google Shape;653;p14"/>
              <p:cNvCxnSpPr/>
              <p:nvPr/>
            </p:nvCxnSpPr>
            <p:spPr>
              <a:xfrm>
                <a:off x="2711624" y="2066103"/>
                <a:ext cx="0" cy="260387"/>
              </a:xfrm>
              <a:prstGeom prst="straightConnector1">
                <a:avLst/>
              </a:prstGeom>
              <a:noFill/>
              <a:ln w="9525" cap="flat" cmpd="sng">
                <a:solidFill>
                  <a:srgbClr val="C85A8C"/>
                </a:solidFill>
                <a:prstDash val="solid"/>
                <a:miter lim="800000"/>
                <a:headEnd type="oval" w="med" len="med"/>
                <a:tailEnd type="none" w="sm" len="sm"/>
              </a:ln>
            </p:spPr>
          </p:cxnSp>
          <p:sp>
            <p:nvSpPr>
              <p:cNvPr id="654" name="Google Shape;654;p14"/>
              <p:cNvSpPr txBox="1"/>
              <p:nvPr/>
            </p:nvSpPr>
            <p:spPr>
              <a:xfrm>
                <a:off x="2711625" y="2143971"/>
                <a:ext cx="723275" cy="302351"/>
              </a:xfrm>
              <a:prstGeom prst="rect">
                <a:avLst/>
              </a:prstGeom>
              <a:noFill/>
              <a:ln>
                <a:noFill/>
              </a:ln>
            </p:spPr>
            <p:txBody>
              <a:bodyPr spcFirstLastPara="1" wrap="square" lIns="84392" tIns="42185" rIns="84392" bIns="42185" anchor="ctr" anchorCtr="0">
                <a:spAutoFit/>
              </a:bodyPr>
              <a:lstStyle/>
              <a:p>
                <a:pPr>
                  <a:lnSpc>
                    <a:spcPct val="130000"/>
                  </a:lnSpc>
                  <a:buClr>
                    <a:srgbClr val="C85A8C"/>
                  </a:buClr>
                  <a:buSzPts val="1050"/>
                </a:pPr>
                <a:r>
                  <a:rPr lang="ja-JP" altLang="en-US" sz="969" dirty="0">
                    <a:solidFill>
                      <a:srgbClr val="C85A8C"/>
                    </a:solidFill>
                    <a:latin typeface="Yu Gothic UI" panose="020B0500000000000000" pitchFamily="50" charset="-128"/>
                    <a:ea typeface="Yu Gothic UI" panose="020B0500000000000000" pitchFamily="50" charset="-128"/>
                    <a:cs typeface="Meiryo"/>
                    <a:sym typeface="Meiryo"/>
                  </a:rPr>
                  <a:t>○○○○</a:t>
                </a:r>
                <a:endParaRPr sz="969" dirty="0">
                  <a:solidFill>
                    <a:srgbClr val="C85A8C"/>
                  </a:solidFill>
                  <a:latin typeface="Yu Gothic UI" panose="020B0500000000000000" pitchFamily="50" charset="-128"/>
                  <a:ea typeface="Yu Gothic UI" panose="020B0500000000000000" pitchFamily="50" charset="-128"/>
                  <a:cs typeface="Meiryo"/>
                  <a:sym typeface="Meiryo"/>
                </a:endParaRPr>
              </a:p>
            </p:txBody>
          </p:sp>
        </p:grpSp>
      </p:grpSp>
      <p:grpSp>
        <p:nvGrpSpPr>
          <p:cNvPr id="655" name="Google Shape;655;p14"/>
          <p:cNvGrpSpPr/>
          <p:nvPr/>
        </p:nvGrpSpPr>
        <p:grpSpPr>
          <a:xfrm>
            <a:off x="4181877" y="5260302"/>
            <a:ext cx="1073071" cy="409279"/>
            <a:chOff x="7958841" y="5685864"/>
            <a:chExt cx="1162494" cy="443385"/>
          </a:xfrm>
        </p:grpSpPr>
        <p:sp>
          <p:nvSpPr>
            <p:cNvPr id="656" name="Google Shape;656;p14"/>
            <p:cNvSpPr/>
            <p:nvPr/>
          </p:nvSpPr>
          <p:spPr>
            <a:xfrm>
              <a:off x="7958841" y="5913225"/>
              <a:ext cx="1162494" cy="216024"/>
            </a:xfrm>
            <a:prstGeom prst="homePlate">
              <a:avLst>
                <a:gd name="adj" fmla="val 50000"/>
              </a:avLst>
            </a:prstGeom>
            <a:solidFill>
              <a:srgbClr val="DD9BB9"/>
            </a:solidFill>
            <a:ln w="12700" cap="flat" cmpd="sng">
              <a:solidFill>
                <a:srgbClr val="FFFFFF"/>
              </a:solidFill>
              <a:prstDash val="solid"/>
              <a:miter lim="800000"/>
              <a:headEnd type="none" w="sm" len="sm"/>
              <a:tailEnd type="none" w="sm" len="sm"/>
            </a:ln>
          </p:spPr>
          <p:txBody>
            <a:bodyPr spcFirstLastPara="1" wrap="square" lIns="84392" tIns="42185" rIns="84392" bIns="42185" anchor="ctr" anchorCtr="0">
              <a:noAutofit/>
            </a:bodyPr>
            <a:lstStyle/>
            <a:p>
              <a:pPr algn="ctr">
                <a:lnSpc>
                  <a:spcPct val="130000"/>
                </a:lnSpc>
                <a:buClr>
                  <a:schemeClr val="dk1"/>
                </a:buClr>
                <a:buSzPts val="2000"/>
              </a:pPr>
              <a:endParaRPr sz="1846" dirty="0">
                <a:solidFill>
                  <a:srgbClr val="C85A8C"/>
                </a:solidFill>
                <a:latin typeface="Yu Gothic UI" panose="020B0500000000000000" pitchFamily="50" charset="-128"/>
                <a:ea typeface="Yu Gothic UI" panose="020B0500000000000000" pitchFamily="50" charset="-128"/>
                <a:cs typeface="Meiryo"/>
                <a:sym typeface="Meiryo"/>
              </a:endParaRPr>
            </a:p>
          </p:txBody>
        </p:sp>
        <p:grpSp>
          <p:nvGrpSpPr>
            <p:cNvPr id="657" name="Google Shape;657;p14"/>
            <p:cNvGrpSpPr/>
            <p:nvPr/>
          </p:nvGrpSpPr>
          <p:grpSpPr>
            <a:xfrm>
              <a:off x="8102857" y="5685864"/>
              <a:ext cx="723275" cy="335373"/>
              <a:chOff x="2711624" y="1726405"/>
              <a:chExt cx="723275" cy="335373"/>
            </a:xfrm>
          </p:grpSpPr>
          <p:cxnSp>
            <p:nvCxnSpPr>
              <p:cNvPr id="658" name="Google Shape;658;p14"/>
              <p:cNvCxnSpPr/>
              <p:nvPr/>
            </p:nvCxnSpPr>
            <p:spPr>
              <a:xfrm>
                <a:off x="2711624" y="1801391"/>
                <a:ext cx="0" cy="260387"/>
              </a:xfrm>
              <a:prstGeom prst="straightConnector1">
                <a:avLst/>
              </a:prstGeom>
              <a:noFill/>
              <a:ln w="9525" cap="flat" cmpd="sng">
                <a:solidFill>
                  <a:srgbClr val="C85A8C"/>
                </a:solidFill>
                <a:prstDash val="solid"/>
                <a:miter lim="800000"/>
                <a:headEnd type="none" w="sm" len="sm"/>
                <a:tailEnd type="oval" w="med" len="med"/>
              </a:ln>
            </p:spPr>
          </p:cxnSp>
          <p:sp>
            <p:nvSpPr>
              <p:cNvPr id="659" name="Google Shape;659;p14"/>
              <p:cNvSpPr txBox="1"/>
              <p:nvPr/>
            </p:nvSpPr>
            <p:spPr>
              <a:xfrm>
                <a:off x="2711624" y="1726405"/>
                <a:ext cx="723275" cy="302350"/>
              </a:xfrm>
              <a:prstGeom prst="rect">
                <a:avLst/>
              </a:prstGeom>
              <a:noFill/>
              <a:ln>
                <a:noFill/>
              </a:ln>
            </p:spPr>
            <p:txBody>
              <a:bodyPr spcFirstLastPara="1" wrap="square" lIns="84392" tIns="42185" rIns="84392" bIns="42185" anchor="ctr" anchorCtr="0">
                <a:spAutoFit/>
              </a:bodyPr>
              <a:lstStyle/>
              <a:p>
                <a:pPr>
                  <a:lnSpc>
                    <a:spcPct val="130000"/>
                  </a:lnSpc>
                  <a:buClr>
                    <a:srgbClr val="C85A8C"/>
                  </a:buClr>
                  <a:buSzPts val="1050"/>
                </a:pPr>
                <a:r>
                  <a:rPr lang="ja-JP" altLang="en-US" sz="969" dirty="0">
                    <a:solidFill>
                      <a:srgbClr val="C85A8C"/>
                    </a:solidFill>
                    <a:latin typeface="Yu Gothic UI" panose="020B0500000000000000" pitchFamily="50" charset="-128"/>
                    <a:ea typeface="Yu Gothic UI" panose="020B0500000000000000" pitchFamily="50" charset="-128"/>
                    <a:cs typeface="Meiryo"/>
                    <a:sym typeface="Meiryo"/>
                  </a:rPr>
                  <a:t>○○○○</a:t>
                </a:r>
                <a:endParaRPr sz="969" dirty="0">
                  <a:solidFill>
                    <a:srgbClr val="C85A8C"/>
                  </a:solidFill>
                  <a:latin typeface="Yu Gothic UI" panose="020B0500000000000000" pitchFamily="50" charset="-128"/>
                  <a:ea typeface="Yu Gothic UI" panose="020B0500000000000000" pitchFamily="50" charset="-128"/>
                  <a:cs typeface="Meiryo"/>
                  <a:sym typeface="Meiryo"/>
                </a:endParaRPr>
              </a:p>
            </p:txBody>
          </p:sp>
        </p:grpSp>
      </p:grpSp>
      <p:sp>
        <p:nvSpPr>
          <p:cNvPr id="660" name="Google Shape;660;p14"/>
          <p:cNvSpPr txBox="1"/>
          <p:nvPr/>
        </p:nvSpPr>
        <p:spPr>
          <a:xfrm>
            <a:off x="139583" y="342667"/>
            <a:ext cx="8761461" cy="886799"/>
          </a:xfrm>
          <a:prstGeom prst="rect">
            <a:avLst/>
          </a:prstGeom>
          <a:noFill/>
          <a:ln>
            <a:noFill/>
          </a:ln>
        </p:spPr>
        <p:txBody>
          <a:bodyPr spcFirstLastPara="1" wrap="square" lIns="0" tIns="0" rIns="0" bIns="0" anchor="b" anchorCtr="0">
            <a:noAutofit/>
          </a:bodyPr>
          <a:lstStyle/>
          <a:p>
            <a:pPr>
              <a:buClr>
                <a:schemeClr val="dk1"/>
              </a:buClr>
              <a:buSzPts val="1800"/>
            </a:pPr>
            <a:r>
              <a:rPr lang="ja-JP" altLang="en-US" sz="1662" dirty="0" smtClean="0">
                <a:latin typeface="Yu Gothic UI" panose="020B0500000000000000" pitchFamily="50" charset="-128"/>
                <a:ea typeface="Yu Gothic UI" panose="020B0500000000000000" pitchFamily="50" charset="-128"/>
                <a:cs typeface="Meiryo"/>
                <a:sym typeface="Meiryo"/>
              </a:rPr>
              <a:t>提案</a:t>
            </a:r>
            <a:r>
              <a:rPr lang="ja-JP" altLang="en-US" sz="1662" dirty="0">
                <a:latin typeface="Yu Gothic UI" panose="020B0500000000000000" pitchFamily="50" charset="-128"/>
                <a:ea typeface="Yu Gothic UI" panose="020B0500000000000000" pitchFamily="50" charset="-128"/>
                <a:cs typeface="Meiryo"/>
                <a:sym typeface="Meiryo"/>
              </a:rPr>
              <a:t>事業</a:t>
            </a:r>
            <a:r>
              <a:rPr lang="ja-JP" altLang="en-US" sz="1662" dirty="0" smtClean="0">
                <a:solidFill>
                  <a:schemeClr val="dk1"/>
                </a:solidFill>
                <a:latin typeface="Yu Gothic UI" panose="020B0500000000000000" pitchFamily="50" charset="-128"/>
                <a:ea typeface="Yu Gothic UI" panose="020B0500000000000000" pitchFamily="50" charset="-128"/>
                <a:cs typeface="Meiryo"/>
                <a:sym typeface="Meiryo"/>
              </a:rPr>
              <a:t>の</a:t>
            </a:r>
            <a:r>
              <a:rPr lang="ja-JP" altLang="en-US" sz="1662" dirty="0">
                <a:solidFill>
                  <a:schemeClr val="dk1"/>
                </a:solidFill>
                <a:latin typeface="Yu Gothic UI" panose="020B0500000000000000" pitchFamily="50" charset="-128"/>
                <a:ea typeface="Yu Gothic UI" panose="020B0500000000000000" pitchFamily="50" charset="-128"/>
                <a:cs typeface="Meiryo"/>
                <a:sym typeface="Meiryo"/>
              </a:rPr>
              <a:t>詳細</a:t>
            </a:r>
            <a:r>
              <a:rPr lang="en-US" altLang="ja-JP" sz="1662" dirty="0" smtClean="0">
                <a:solidFill>
                  <a:schemeClr val="dk1"/>
                </a:solidFill>
                <a:latin typeface="Yu Gothic UI" panose="020B0500000000000000" pitchFamily="50" charset="-128"/>
                <a:ea typeface="Yu Gothic UI" panose="020B0500000000000000" pitchFamily="50" charset="-128"/>
                <a:cs typeface="Meiryo"/>
                <a:sym typeface="Meiryo"/>
              </a:rPr>
              <a:t>#8</a:t>
            </a:r>
            <a:r>
              <a:rPr lang="ja-JP" altLang="en-US" sz="1662" dirty="0" smtClean="0">
                <a:solidFill>
                  <a:schemeClr val="dk1"/>
                </a:solidFill>
                <a:latin typeface="Yu Gothic UI" panose="020B0500000000000000" pitchFamily="50" charset="-128"/>
                <a:ea typeface="Yu Gothic UI" panose="020B0500000000000000" pitchFamily="50" charset="-128"/>
                <a:cs typeface="Meiryo"/>
                <a:sym typeface="Meiryo"/>
              </a:rPr>
              <a:t>（</a:t>
            </a:r>
            <a:r>
              <a:rPr lang="ja-JP" altLang="en-US" sz="1662" dirty="0" smtClean="0">
                <a:latin typeface="Yu Gothic UI" panose="020B0500000000000000" pitchFamily="50" charset="-128"/>
                <a:ea typeface="Yu Gothic UI" panose="020B0500000000000000" pitchFamily="50" charset="-128"/>
                <a:cs typeface="Meiryo"/>
                <a:sym typeface="Meiryo"/>
              </a:rPr>
              <a:t>事業</a:t>
            </a:r>
            <a:r>
              <a:rPr lang="ja-JP" altLang="en-US" sz="1662" dirty="0" smtClean="0">
                <a:solidFill>
                  <a:schemeClr val="dk1"/>
                </a:solidFill>
                <a:latin typeface="Yu Gothic UI" panose="020B0500000000000000" pitchFamily="50" charset="-128"/>
                <a:ea typeface="Yu Gothic UI" panose="020B0500000000000000" pitchFamily="50" charset="-128"/>
                <a:cs typeface="Meiryo"/>
                <a:sym typeface="Meiryo"/>
              </a:rPr>
              <a:t>スケジュール</a:t>
            </a:r>
            <a:r>
              <a:rPr lang="ja-JP" altLang="en-US" sz="1662" dirty="0">
                <a:solidFill>
                  <a:schemeClr val="dk1"/>
                </a:solidFill>
                <a:latin typeface="Yu Gothic UI" panose="020B0500000000000000" pitchFamily="50" charset="-128"/>
                <a:ea typeface="Yu Gothic UI" panose="020B0500000000000000" pitchFamily="50" charset="-128"/>
                <a:cs typeface="Meiryo"/>
                <a:sym typeface="Meiryo"/>
              </a:rPr>
              <a:t>）</a:t>
            </a:r>
            <a:r>
              <a:rPr lang="ja-JP" altLang="en-US" sz="1662" b="1" dirty="0">
                <a:solidFill>
                  <a:schemeClr val="dk1"/>
                </a:solidFill>
                <a:latin typeface="Yu Gothic UI" panose="020B0500000000000000" pitchFamily="50" charset="-128"/>
                <a:ea typeface="Yu Gothic UI" panose="020B0500000000000000" pitchFamily="50" charset="-128"/>
                <a:cs typeface="Meiryo"/>
                <a:sym typeface="Meiryo"/>
              </a:rPr>
              <a:t/>
            </a:r>
            <a:br>
              <a:rPr lang="ja-JP" altLang="en-US" sz="1662" b="1" dirty="0">
                <a:solidFill>
                  <a:schemeClr val="dk1"/>
                </a:solidFill>
                <a:latin typeface="Yu Gothic UI" panose="020B0500000000000000" pitchFamily="50" charset="-128"/>
                <a:ea typeface="Yu Gothic UI" panose="020B0500000000000000" pitchFamily="50" charset="-128"/>
                <a:cs typeface="Meiryo"/>
                <a:sym typeface="Meiryo"/>
              </a:rPr>
            </a:br>
            <a:r>
              <a:rPr lang="ja-JP" altLang="en-US" sz="1662" dirty="0">
                <a:solidFill>
                  <a:schemeClr val="dk1"/>
                </a:solidFill>
                <a:latin typeface="Yu Gothic UI" panose="020B0500000000000000" pitchFamily="50" charset="-128"/>
                <a:ea typeface="Yu Gothic UI" panose="020B0500000000000000" pitchFamily="50" charset="-128"/>
                <a:cs typeface="Meiryo"/>
                <a:sym typeface="Meiryo"/>
              </a:rPr>
              <a:t>予定している</a:t>
            </a:r>
            <a:r>
              <a:rPr lang="en-US" altLang="ja-JP" sz="1662" dirty="0" smtClean="0">
                <a:solidFill>
                  <a:schemeClr val="dk1"/>
                </a:solidFill>
                <a:latin typeface="Yu Gothic UI" panose="020B0500000000000000" pitchFamily="50" charset="-128"/>
                <a:ea typeface="Yu Gothic UI" panose="020B0500000000000000" pitchFamily="50" charset="-128"/>
                <a:cs typeface="Meiryo"/>
                <a:sym typeface="Meiryo"/>
              </a:rPr>
              <a:t>DX</a:t>
            </a:r>
            <a:r>
              <a:rPr lang="ja-JP" altLang="en-US" sz="1662" dirty="0" smtClean="0">
                <a:latin typeface="Yu Gothic UI" panose="020B0500000000000000" pitchFamily="50" charset="-128"/>
                <a:ea typeface="Yu Gothic UI" panose="020B0500000000000000" pitchFamily="50" charset="-128"/>
                <a:cs typeface="Meiryo"/>
                <a:sym typeface="Meiryo"/>
              </a:rPr>
              <a:t>モデル</a:t>
            </a:r>
            <a:r>
              <a:rPr lang="ja-JP" altLang="en-US" sz="1662" dirty="0">
                <a:latin typeface="Yu Gothic UI" panose="020B0500000000000000" pitchFamily="50" charset="-128"/>
                <a:ea typeface="Yu Gothic UI" panose="020B0500000000000000" pitchFamily="50" charset="-128"/>
                <a:cs typeface="Meiryo"/>
                <a:sym typeface="Meiryo"/>
              </a:rPr>
              <a:t>事業</a:t>
            </a:r>
            <a:r>
              <a:rPr lang="ja-JP" altLang="en-US" sz="1662" dirty="0" smtClean="0">
                <a:solidFill>
                  <a:schemeClr val="dk1"/>
                </a:solidFill>
                <a:latin typeface="Yu Gothic UI" panose="020B0500000000000000" pitchFamily="50" charset="-128"/>
                <a:ea typeface="Yu Gothic UI" panose="020B0500000000000000" pitchFamily="50" charset="-128"/>
                <a:cs typeface="Meiryo"/>
                <a:sym typeface="Meiryo"/>
              </a:rPr>
              <a:t>の</a:t>
            </a:r>
            <a:r>
              <a:rPr lang="ja-JP" altLang="en-US" sz="1662" dirty="0">
                <a:solidFill>
                  <a:schemeClr val="dk1"/>
                </a:solidFill>
                <a:latin typeface="Yu Gothic UI" panose="020B0500000000000000" pitchFamily="50" charset="-128"/>
                <a:ea typeface="Yu Gothic UI" panose="020B0500000000000000" pitchFamily="50" charset="-128"/>
                <a:cs typeface="Meiryo"/>
                <a:sym typeface="Meiryo"/>
              </a:rPr>
              <a:t>実施スケジュールを可能な限り詳細にご記入ください。</a:t>
            </a:r>
            <a:br>
              <a:rPr lang="ja-JP" altLang="en-US" sz="1662" dirty="0">
                <a:solidFill>
                  <a:schemeClr val="dk1"/>
                </a:solidFill>
                <a:latin typeface="Yu Gothic UI" panose="020B0500000000000000" pitchFamily="50" charset="-128"/>
                <a:ea typeface="Yu Gothic UI" panose="020B0500000000000000" pitchFamily="50" charset="-128"/>
                <a:cs typeface="Meiryo"/>
                <a:sym typeface="Meiryo"/>
              </a:rPr>
            </a:br>
            <a:r>
              <a:rPr lang="ja-JP" altLang="en-US" sz="1662" dirty="0">
                <a:solidFill>
                  <a:schemeClr val="dk1"/>
                </a:solidFill>
                <a:latin typeface="Yu Gothic UI" panose="020B0500000000000000" pitchFamily="50" charset="-128"/>
                <a:ea typeface="Yu Gothic UI" panose="020B0500000000000000" pitchFamily="50" charset="-128"/>
                <a:cs typeface="Meiryo"/>
                <a:sym typeface="Meiryo"/>
              </a:rPr>
              <a:t>（</a:t>
            </a:r>
            <a:r>
              <a:rPr lang="ja-JP" altLang="en-US" sz="1662" dirty="0" smtClean="0">
                <a:solidFill>
                  <a:schemeClr val="dk1"/>
                </a:solidFill>
                <a:latin typeface="Yu Gothic UI" panose="020B0500000000000000" pitchFamily="50" charset="-128"/>
                <a:ea typeface="Yu Gothic UI" panose="020B0500000000000000" pitchFamily="50" charset="-128"/>
                <a:cs typeface="Meiryo"/>
                <a:sym typeface="Meiryo"/>
              </a:rPr>
              <a:t>令和６年</a:t>
            </a:r>
            <a:r>
              <a:rPr lang="ja-JP" altLang="en-US" sz="1662" dirty="0">
                <a:solidFill>
                  <a:schemeClr val="dk1"/>
                </a:solidFill>
                <a:latin typeface="Yu Gothic UI" panose="020B0500000000000000" pitchFamily="50" charset="-128"/>
                <a:ea typeface="Yu Gothic UI" panose="020B0500000000000000" pitchFamily="50" charset="-128"/>
                <a:cs typeface="Meiryo"/>
                <a:sym typeface="Meiryo"/>
              </a:rPr>
              <a:t>８月～</a:t>
            </a:r>
            <a:r>
              <a:rPr lang="ja-JP" altLang="en-US" sz="1662" dirty="0" smtClean="0">
                <a:solidFill>
                  <a:schemeClr val="dk1"/>
                </a:solidFill>
                <a:latin typeface="Yu Gothic UI" panose="020B0500000000000000" pitchFamily="50" charset="-128"/>
                <a:ea typeface="Yu Gothic UI" panose="020B0500000000000000" pitchFamily="50" charset="-128"/>
                <a:cs typeface="Meiryo"/>
                <a:sym typeface="Meiryo"/>
              </a:rPr>
              <a:t>令和７年</a:t>
            </a:r>
            <a:r>
              <a:rPr lang="en-US" altLang="ja-JP" sz="1662" dirty="0">
                <a:solidFill>
                  <a:schemeClr val="dk1"/>
                </a:solidFill>
                <a:latin typeface="Yu Gothic UI" panose="020B0500000000000000" pitchFamily="50" charset="-128"/>
                <a:ea typeface="Yu Gothic UI" panose="020B0500000000000000" pitchFamily="50" charset="-128"/>
                <a:cs typeface="Meiryo"/>
                <a:sym typeface="Meiryo"/>
              </a:rPr>
              <a:t>2</a:t>
            </a:r>
            <a:r>
              <a:rPr lang="ja-JP" altLang="en-US" sz="1662" dirty="0">
                <a:solidFill>
                  <a:schemeClr val="dk1"/>
                </a:solidFill>
                <a:latin typeface="Yu Gothic UI" panose="020B0500000000000000" pitchFamily="50" charset="-128"/>
                <a:ea typeface="Yu Gothic UI" panose="020B0500000000000000" pitchFamily="50" charset="-128"/>
                <a:cs typeface="Meiryo"/>
                <a:sym typeface="Meiryo"/>
              </a:rPr>
              <a:t>月）</a:t>
            </a:r>
            <a:r>
              <a:rPr lang="en-US" altLang="ja-JP" sz="1662" dirty="0">
                <a:solidFill>
                  <a:srgbClr val="FF0000"/>
                </a:solidFill>
                <a:latin typeface="Yu Gothic UI" panose="020B0500000000000000" pitchFamily="50" charset="-128"/>
                <a:ea typeface="Yu Gothic UI" panose="020B0500000000000000" pitchFamily="50" charset="-128"/>
                <a:cs typeface="Meiryo"/>
                <a:sym typeface="Meiryo"/>
              </a:rPr>
              <a:t>【1</a:t>
            </a:r>
            <a:r>
              <a:rPr lang="ja-JP" altLang="en-US" sz="1662" dirty="0">
                <a:solidFill>
                  <a:srgbClr val="FF0000"/>
                </a:solidFill>
                <a:latin typeface="Yu Gothic UI" panose="020B0500000000000000" pitchFamily="50" charset="-128"/>
                <a:ea typeface="Yu Gothic UI" panose="020B0500000000000000" pitchFamily="50" charset="-128"/>
                <a:cs typeface="Meiryo"/>
                <a:sym typeface="Meiryo"/>
              </a:rPr>
              <a:t>枚</a:t>
            </a:r>
            <a:r>
              <a:rPr lang="en-US" altLang="ja-JP" sz="1662" dirty="0">
                <a:solidFill>
                  <a:srgbClr val="FF0000"/>
                </a:solidFill>
                <a:latin typeface="Yu Gothic UI" panose="020B0500000000000000" pitchFamily="50" charset="-128"/>
                <a:ea typeface="Yu Gothic UI" panose="020B0500000000000000" pitchFamily="50" charset="-128"/>
                <a:cs typeface="Meiryo"/>
                <a:sym typeface="Meiryo"/>
              </a:rPr>
              <a:t>】</a:t>
            </a:r>
            <a:endParaRPr sz="1662" dirty="0">
              <a:solidFill>
                <a:srgbClr val="FF0000"/>
              </a:solidFill>
              <a:latin typeface="Yu Gothic UI" panose="020B0500000000000000" pitchFamily="50" charset="-128"/>
              <a:ea typeface="Yu Gothic UI" panose="020B0500000000000000" pitchFamily="50" charset="-128"/>
              <a:cs typeface="Meiryo"/>
              <a:sym typeface="Meiryo"/>
            </a:endParaRPr>
          </a:p>
        </p:txBody>
      </p:sp>
      <p:sp>
        <p:nvSpPr>
          <p:cNvPr id="661" name="Google Shape;661;p14"/>
          <p:cNvSpPr/>
          <p:nvPr/>
        </p:nvSpPr>
        <p:spPr>
          <a:xfrm>
            <a:off x="4278513" y="1156438"/>
            <a:ext cx="4738154" cy="722492"/>
          </a:xfrm>
          <a:prstGeom prst="rect">
            <a:avLst/>
          </a:prstGeom>
          <a:solidFill>
            <a:srgbClr val="76F0FF"/>
          </a:solidFill>
          <a:ln w="12700" cap="flat" cmpd="sng">
            <a:solidFill>
              <a:srgbClr val="BBBCBC"/>
            </a:solidFill>
            <a:prstDash val="solid"/>
            <a:miter lim="800000"/>
            <a:headEnd type="none" w="sm" len="sm"/>
            <a:tailEnd type="none" w="sm" len="sm"/>
          </a:ln>
        </p:spPr>
        <p:txBody>
          <a:bodyPr spcFirstLastPara="1" wrap="square" lIns="99692" tIns="33231" rIns="33231" bIns="33231" anchor="t" anchorCtr="0">
            <a:noAutofit/>
          </a:bodyPr>
          <a:lstStyle/>
          <a:p>
            <a:pPr>
              <a:buClr>
                <a:schemeClr val="dk1"/>
              </a:buClr>
              <a:buSzPts val="1200"/>
            </a:pPr>
            <a:r>
              <a:rPr lang="ja-JP" altLang="en-US" sz="1108" u="sng" dirty="0">
                <a:solidFill>
                  <a:schemeClr val="dk1"/>
                </a:solidFill>
                <a:latin typeface="Yu Gothic UI" panose="020B0500000000000000" pitchFamily="50" charset="-128"/>
                <a:ea typeface="Yu Gothic UI" panose="020B0500000000000000" pitchFamily="50" charset="-128"/>
                <a:sym typeface="Arial"/>
              </a:rPr>
              <a:t>記載時の留意事項</a:t>
            </a:r>
            <a:r>
              <a:rPr lang="ja-JP" altLang="en-US" sz="1108" dirty="0">
                <a:solidFill>
                  <a:srgbClr val="FF0000"/>
                </a:solidFill>
                <a:latin typeface="Yu Gothic UI" panose="020B0500000000000000" pitchFamily="50" charset="-128"/>
                <a:ea typeface="Yu Gothic UI" panose="020B0500000000000000" pitchFamily="50" charset="-128"/>
                <a:sym typeface="Arial"/>
              </a:rPr>
              <a:t>（提出時にはこちらの付箋は削除してください）</a:t>
            </a:r>
            <a:endParaRPr sz="1108" u="sng" dirty="0">
              <a:solidFill>
                <a:schemeClr val="dk1"/>
              </a:solidFill>
              <a:latin typeface="Yu Gothic UI" panose="020B0500000000000000" pitchFamily="50" charset="-128"/>
              <a:ea typeface="Yu Gothic UI" panose="020B0500000000000000" pitchFamily="50" charset="-128"/>
              <a:sym typeface="Arial"/>
            </a:endParaRPr>
          </a:p>
          <a:p>
            <a:pPr marL="158265" indent="-158265">
              <a:buClr>
                <a:schemeClr val="dk1"/>
              </a:buClr>
              <a:buSzPts val="1200"/>
              <a:buFont typeface="Noto Sans Symbols"/>
              <a:buChar char="⮚"/>
            </a:pPr>
            <a:r>
              <a:rPr lang="ja-JP" altLang="en-US" sz="1108" dirty="0">
                <a:solidFill>
                  <a:schemeClr val="dk1"/>
                </a:solidFill>
                <a:latin typeface="Yu Gothic UI" panose="020B0500000000000000" pitchFamily="50" charset="-128"/>
                <a:ea typeface="Yu Gothic UI" panose="020B0500000000000000" pitchFamily="50" charset="-128"/>
                <a:sym typeface="Arial"/>
              </a:rPr>
              <a:t>事業化までの期間を明確にしたうえで、必要なプロセスを記載してください。</a:t>
            </a:r>
            <a:endParaRPr sz="1662" dirty="0">
              <a:latin typeface="Yu Gothic UI" panose="020B0500000000000000" pitchFamily="50" charset="-128"/>
              <a:ea typeface="Yu Gothic UI" panose="020B0500000000000000" pitchFamily="50" charset="-128"/>
            </a:endParaRPr>
          </a:p>
          <a:p>
            <a:pPr marL="158265" indent="-158265">
              <a:buClr>
                <a:schemeClr val="dk1"/>
              </a:buClr>
              <a:buSzPts val="1200"/>
              <a:buFont typeface="Noto Sans Symbols"/>
              <a:buChar char="⮚"/>
            </a:pPr>
            <a:r>
              <a:rPr lang="ja-JP" altLang="en-US" sz="1108" dirty="0">
                <a:solidFill>
                  <a:schemeClr val="dk1"/>
                </a:solidFill>
                <a:latin typeface="Yu Gothic UI" panose="020B0500000000000000" pitchFamily="50" charset="-128"/>
                <a:ea typeface="Yu Gothic UI" panose="020B0500000000000000" pitchFamily="50" charset="-128"/>
                <a:sym typeface="Arial"/>
              </a:rPr>
              <a:t>どの時期にいくらの資金需要が予定されるか記載してください。</a:t>
            </a:r>
            <a:endParaRPr sz="1662" dirty="0">
              <a:latin typeface="Yu Gothic UI" panose="020B0500000000000000" pitchFamily="50" charset="-128"/>
              <a:ea typeface="Yu Gothic UI" panose="020B0500000000000000" pitchFamily="50" charset="-128"/>
            </a:endParaRPr>
          </a:p>
        </p:txBody>
      </p:sp>
      <p:sp>
        <p:nvSpPr>
          <p:cNvPr id="662" name="Google Shape;662;p14"/>
          <p:cNvSpPr txBox="1"/>
          <p:nvPr/>
        </p:nvSpPr>
        <p:spPr>
          <a:xfrm>
            <a:off x="347471" y="2033048"/>
            <a:ext cx="787118" cy="351163"/>
          </a:xfrm>
          <a:prstGeom prst="rect">
            <a:avLst/>
          </a:prstGeom>
          <a:solidFill>
            <a:srgbClr val="FF0000"/>
          </a:solidFill>
          <a:ln>
            <a:noFill/>
          </a:ln>
        </p:spPr>
        <p:txBody>
          <a:bodyPr spcFirstLastPara="1" wrap="square" lIns="33231" tIns="33231" rIns="33231" bIns="33231" anchor="ctr" anchorCtr="0">
            <a:spAutoFit/>
          </a:bodyPr>
          <a:lstStyle/>
          <a:p>
            <a:r>
              <a:rPr lang="ja-JP" altLang="en-US" sz="1846" dirty="0">
                <a:solidFill>
                  <a:schemeClr val="lt1"/>
                </a:solidFill>
                <a:latin typeface="Yu Gothic UI" panose="020B0500000000000000" pitchFamily="50" charset="-128"/>
                <a:ea typeface="Yu Gothic UI" panose="020B0500000000000000" pitchFamily="50" charset="-128"/>
                <a:sym typeface="Arial"/>
              </a:rPr>
              <a:t>記載例</a:t>
            </a:r>
            <a:endParaRPr sz="1662" dirty="0">
              <a:latin typeface="Yu Gothic UI" panose="020B0500000000000000" pitchFamily="50" charset="-128"/>
              <a:ea typeface="Yu Gothic UI" panose="020B0500000000000000" pitchFamily="50" charset="-128"/>
            </a:endParaRPr>
          </a:p>
        </p:txBody>
      </p:sp>
      <p:sp>
        <p:nvSpPr>
          <p:cNvPr id="71" name="Google Shape;382;p1">
            <a:extLst>
              <a:ext uri="{FF2B5EF4-FFF2-40B4-BE49-F238E27FC236}">
                <a16:creationId xmlns:a16="http://schemas.microsoft.com/office/drawing/2014/main" id="{335652EC-DB9A-452B-82D0-B85793F2E3F6}"/>
              </a:ext>
            </a:extLst>
          </p:cNvPr>
          <p:cNvSpPr txBox="1">
            <a:spLocks/>
          </p:cNvSpPr>
          <p:nvPr/>
        </p:nvSpPr>
        <p:spPr>
          <a:xfrm>
            <a:off x="255877" y="6663271"/>
            <a:ext cx="166154" cy="166154"/>
          </a:xfrm>
          <a:prstGeom prst="rect">
            <a:avLst/>
          </a:prstGeom>
          <a:noFill/>
          <a:ln>
            <a:noFill/>
          </a:ln>
        </p:spPr>
        <p:txBody>
          <a:bodyPr spcFirstLastPara="1" vert="horz" wrap="square" lIns="0" tIns="0" rIns="0" bIns="0" rtlCol="0" anchor="b" anchorCtr="0">
            <a:noAutofit/>
          </a:bodyPr>
          <a:lstStyle>
            <a:defPPr>
              <a:defRPr lang="en-US"/>
            </a:defPPr>
            <a:lvl1pPr marL="0" lvl="0" indent="0" algn="r" defTabSz="457200" rtl="0" eaLnBrk="1" latinLnBrk="0" hangingPunct="1">
              <a:spcBef>
                <a:spcPts val="0"/>
              </a:spcBef>
              <a:spcAft>
                <a:spcPts val="0"/>
              </a:spcAft>
              <a:buNone/>
              <a:defRPr sz="838" b="0" i="0" u="none" strike="noStrike" kern="1200" cap="none">
                <a:solidFill>
                  <a:schemeClr val="dk1"/>
                </a:solidFill>
                <a:latin typeface="Arial"/>
                <a:ea typeface="Arial"/>
                <a:cs typeface="Arial"/>
                <a:sym typeface="Arial"/>
              </a:defRPr>
            </a:lvl1pPr>
            <a:lvl2pPr marL="0" lvl="1" indent="0" algn="r" defTabSz="457200" rtl="0" eaLnBrk="1" latinLnBrk="0" hangingPunct="1">
              <a:spcBef>
                <a:spcPts val="0"/>
              </a:spcBef>
              <a:spcAft>
                <a:spcPts val="0"/>
              </a:spcAft>
              <a:buNone/>
              <a:defRPr sz="838" b="0" i="0" u="none" strike="noStrike" kern="1200" cap="none">
                <a:solidFill>
                  <a:schemeClr val="dk1"/>
                </a:solidFill>
                <a:latin typeface="Arial"/>
                <a:ea typeface="Arial"/>
                <a:cs typeface="Arial"/>
                <a:sym typeface="Arial"/>
              </a:defRPr>
            </a:lvl2pPr>
            <a:lvl3pPr marL="0" lvl="2" indent="0" algn="r" defTabSz="457200" rtl="0" eaLnBrk="1" latinLnBrk="0" hangingPunct="1">
              <a:spcBef>
                <a:spcPts val="0"/>
              </a:spcBef>
              <a:spcAft>
                <a:spcPts val="0"/>
              </a:spcAft>
              <a:buNone/>
              <a:defRPr sz="838" b="0" i="0" u="none" strike="noStrike" kern="1200" cap="none">
                <a:solidFill>
                  <a:schemeClr val="dk1"/>
                </a:solidFill>
                <a:latin typeface="Arial"/>
                <a:ea typeface="Arial"/>
                <a:cs typeface="Arial"/>
                <a:sym typeface="Arial"/>
              </a:defRPr>
            </a:lvl3pPr>
            <a:lvl4pPr marL="0" lvl="3" indent="0" algn="r" defTabSz="457200" rtl="0" eaLnBrk="1" latinLnBrk="0" hangingPunct="1">
              <a:spcBef>
                <a:spcPts val="0"/>
              </a:spcBef>
              <a:spcAft>
                <a:spcPts val="0"/>
              </a:spcAft>
              <a:buNone/>
              <a:defRPr sz="838" b="0" i="0" u="none" strike="noStrike" kern="1200" cap="none">
                <a:solidFill>
                  <a:schemeClr val="dk1"/>
                </a:solidFill>
                <a:latin typeface="Arial"/>
                <a:ea typeface="Arial"/>
                <a:cs typeface="Arial"/>
                <a:sym typeface="Arial"/>
              </a:defRPr>
            </a:lvl4pPr>
            <a:lvl5pPr marL="0" lvl="4" indent="0" algn="r" defTabSz="457200" rtl="0" eaLnBrk="1" latinLnBrk="0" hangingPunct="1">
              <a:spcBef>
                <a:spcPts val="0"/>
              </a:spcBef>
              <a:spcAft>
                <a:spcPts val="0"/>
              </a:spcAft>
              <a:buNone/>
              <a:defRPr sz="838" b="0" i="0" u="none" strike="noStrike" kern="1200" cap="none">
                <a:solidFill>
                  <a:schemeClr val="dk1"/>
                </a:solidFill>
                <a:latin typeface="Arial"/>
                <a:ea typeface="Arial"/>
                <a:cs typeface="Arial"/>
                <a:sym typeface="Arial"/>
              </a:defRPr>
            </a:lvl5pPr>
            <a:lvl6pPr marL="0" lvl="5" indent="0" algn="r" defTabSz="457200" rtl="0" eaLnBrk="1" latinLnBrk="0" hangingPunct="1">
              <a:spcBef>
                <a:spcPts val="0"/>
              </a:spcBef>
              <a:spcAft>
                <a:spcPts val="0"/>
              </a:spcAft>
              <a:buNone/>
              <a:defRPr sz="838" b="0" i="0" u="none" strike="noStrike" kern="1200" cap="none">
                <a:solidFill>
                  <a:schemeClr val="dk1"/>
                </a:solidFill>
                <a:latin typeface="Arial"/>
                <a:ea typeface="Arial"/>
                <a:cs typeface="Arial"/>
                <a:sym typeface="Arial"/>
              </a:defRPr>
            </a:lvl6pPr>
            <a:lvl7pPr marL="0" lvl="6" indent="0" algn="r" defTabSz="457200" rtl="0" eaLnBrk="1" latinLnBrk="0" hangingPunct="1">
              <a:spcBef>
                <a:spcPts val="0"/>
              </a:spcBef>
              <a:spcAft>
                <a:spcPts val="0"/>
              </a:spcAft>
              <a:buNone/>
              <a:defRPr sz="838" b="0" i="0" u="none" strike="noStrike" kern="1200" cap="none">
                <a:solidFill>
                  <a:schemeClr val="dk1"/>
                </a:solidFill>
                <a:latin typeface="Arial"/>
                <a:ea typeface="Arial"/>
                <a:cs typeface="Arial"/>
                <a:sym typeface="Arial"/>
              </a:defRPr>
            </a:lvl7pPr>
            <a:lvl8pPr marL="0" lvl="7" indent="0" algn="r" defTabSz="457200" rtl="0" eaLnBrk="1" latinLnBrk="0" hangingPunct="1">
              <a:spcBef>
                <a:spcPts val="0"/>
              </a:spcBef>
              <a:spcAft>
                <a:spcPts val="0"/>
              </a:spcAft>
              <a:buNone/>
              <a:defRPr sz="838" b="0" i="0" u="none" strike="noStrike" kern="1200" cap="none">
                <a:solidFill>
                  <a:schemeClr val="dk1"/>
                </a:solidFill>
                <a:latin typeface="Arial"/>
                <a:ea typeface="Arial"/>
                <a:cs typeface="Arial"/>
                <a:sym typeface="Arial"/>
              </a:defRPr>
            </a:lvl8pPr>
            <a:lvl9pPr marL="0" lvl="8" indent="0" algn="r" defTabSz="457200" rtl="0" eaLnBrk="1" latinLnBrk="0" hangingPunct="1">
              <a:spcBef>
                <a:spcPts val="0"/>
              </a:spcBef>
              <a:spcAft>
                <a:spcPts val="0"/>
              </a:spcAft>
              <a:buNone/>
              <a:defRPr sz="838" b="0" i="0" u="none" strike="noStrike" kern="1200" cap="none">
                <a:solidFill>
                  <a:schemeClr val="dk1"/>
                </a:solidFill>
                <a:latin typeface="Arial"/>
                <a:ea typeface="Arial"/>
                <a:cs typeface="Arial"/>
                <a:sym typeface="Arial"/>
              </a:defRPr>
            </a:lvl9pPr>
          </a:lstStyle>
          <a:p>
            <a:fld id="{00000000-1234-1234-1234-123412341234}" type="slidenum">
              <a:rPr lang="en-US" altLang="ja-JP" sz="840" smtClean="0">
                <a:solidFill>
                  <a:schemeClr val="tx1"/>
                </a:solidFill>
                <a:latin typeface="Yu Gothic UI" panose="020B0500000000000000" pitchFamily="50" charset="-128"/>
                <a:ea typeface="Yu Gothic UI" panose="020B0500000000000000" pitchFamily="50" charset="-128"/>
              </a:rPr>
              <a:pPr/>
              <a:t>9</a:t>
            </a:fld>
            <a:endParaRPr lang="en-US" sz="840" dirty="0">
              <a:solidFill>
                <a:schemeClr val="tx1"/>
              </a:solidFill>
              <a:latin typeface="Yu Gothic UI" panose="020B0500000000000000" pitchFamily="50" charset="-128"/>
              <a:ea typeface="Yu Gothic UI" panose="020B0500000000000000" pitchFamily="50" charset="-128"/>
            </a:endParaRPr>
          </a:p>
        </p:txBody>
      </p:sp>
    </p:spTree>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246</TotalTime>
  <Words>1983</Words>
  <Application>Microsoft Office PowerPoint</Application>
  <PresentationFormat>画面に合わせる (4:3)</PresentationFormat>
  <Paragraphs>181</Paragraphs>
  <Slides>11</Slides>
  <Notes>11</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11</vt:i4>
      </vt:variant>
    </vt:vector>
  </HeadingPairs>
  <TitlesOfParts>
    <vt:vector size="21" baseType="lpstr">
      <vt:lpstr>MS Gothic</vt:lpstr>
      <vt:lpstr>Noto Sans Symbols</vt:lpstr>
      <vt:lpstr>Quattrocento Sans</vt:lpstr>
      <vt:lpstr>Yu Gothic UI</vt:lpstr>
      <vt:lpstr>Meiryo</vt:lpstr>
      <vt:lpstr>游ゴシック Light</vt:lpstr>
      <vt:lpstr>Arial</vt:lpstr>
      <vt:lpstr>Calibri</vt:lpstr>
      <vt:lpstr>Calibri Light</vt:lpstr>
      <vt:lpstr>Office テーマ</vt:lpstr>
      <vt:lpstr>PowerPoint プレゼンテーション</vt:lpstr>
      <vt:lpstr>提案事業の詳細#1（事業類型） 本事業の事業類型とその理由についてご記入ください。【1枚以内】</vt:lpstr>
      <vt:lpstr>提案事業の詳細#2（事業の目的・内容・実施事項） 実施予定のDXモデル事業の目的・内容、実施事項（開発内容、実証実験の内容、想定実施場所等）を可能な限り具体的にご記入ください。【3枚以内】</vt:lpstr>
      <vt:lpstr>提案事業の詳細#3（主な想定顧客（ペルソナ）） 主な想定顧客(ペルソナ）は誰なのかについての詳細をご記入ください。【1枚】</vt:lpstr>
      <vt:lpstr>提案事業の詳細#4（#3の顧客課題） 顧客や社会の課題をご記入ください。また、課題と考えるに至った経緯を、ヒアリングなどの検証結果（ニーズ検証結果）を交えて詳細にご記入ください。【2枚以内】</vt:lpstr>
      <vt:lpstr>提案事業の詳細#5（課題の解決方法とビジネスモデル） 具体的な課題の解決方法とビジネスモデルを詳細にご記入ください。【2枚以内】</vt:lpstr>
      <vt:lpstr>提案事業の詳細#6（独自性・優位性） 顧客課題を解決する競合に対する競争優位性をご記入ください。【1枚】</vt:lpstr>
      <vt:lpstr>提案事業の詳細#7（地域経済への好影響） 開発する製品・サービスが川崎市経済に与える好影響をご記入ください。 （例）導入した企業における経済効果、関連する投資、雇用の創出など【1枚】 </vt:lpstr>
      <vt:lpstr>PowerPoint プレゼンテーション</vt:lpstr>
      <vt:lpstr>提案事業の詳細#9（本事業期間内での達成目標） 今回応募いただくDXモデル事業を通じ、令和7年2月末までに達成する目標を詳しくご記入ください。【1枚】</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Administrator</dc:creator>
  <cp:lastModifiedBy>川崎市</cp:lastModifiedBy>
  <cp:revision>37</cp:revision>
  <cp:lastPrinted>2023-05-23T07:42:42Z</cp:lastPrinted>
  <dcterms:created xsi:type="dcterms:W3CDTF">2023-05-10T05:48:10Z</dcterms:created>
  <dcterms:modified xsi:type="dcterms:W3CDTF">2024-06-13T06:54:43Z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a60d57e-af5b-4752-ac57-3e4f28ca11dc_Enabled">
    <vt:lpwstr>true</vt:lpwstr>
  </property>
  <property fmtid="{D5CDD505-2E9C-101B-9397-08002B2CF9AE}" pid="3" name="MSIP_Label_ea60d57e-af5b-4752-ac57-3e4f28ca11dc_SetDate">
    <vt:lpwstr>2023-05-10T05:48:10Z</vt:lpwstr>
  </property>
  <property fmtid="{D5CDD505-2E9C-101B-9397-08002B2CF9AE}" pid="4" name="MSIP_Label_ea60d57e-af5b-4752-ac57-3e4f28ca11dc_Method">
    <vt:lpwstr>Standard</vt:lpwstr>
  </property>
  <property fmtid="{D5CDD505-2E9C-101B-9397-08002B2CF9AE}" pid="5" name="MSIP_Label_ea60d57e-af5b-4752-ac57-3e4f28ca11dc_Name">
    <vt:lpwstr>ea60d57e-af5b-4752-ac57-3e4f28ca11dc</vt:lpwstr>
  </property>
  <property fmtid="{D5CDD505-2E9C-101B-9397-08002B2CF9AE}" pid="6" name="MSIP_Label_ea60d57e-af5b-4752-ac57-3e4f28ca11dc_SiteId">
    <vt:lpwstr>36da45f1-dd2c-4d1f-af13-5abe46b99921</vt:lpwstr>
  </property>
  <property fmtid="{D5CDD505-2E9C-101B-9397-08002B2CF9AE}" pid="7" name="MSIP_Label_ea60d57e-af5b-4752-ac57-3e4f28ca11dc_ActionId">
    <vt:lpwstr>ae203c3a-2e56-49d0-a434-d300851eebd6</vt:lpwstr>
  </property>
  <property fmtid="{D5CDD505-2E9C-101B-9397-08002B2CF9AE}" pid="8" name="MSIP_Label_ea60d57e-af5b-4752-ac57-3e4f28ca11dc_ContentBits">
    <vt:lpwstr>0</vt:lpwstr>
  </property>
</Properties>
</file>