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300" r:id="rId5"/>
    <p:sldId id="302" r:id="rId6"/>
    <p:sldId id="303" r:id="rId7"/>
    <p:sldId id="304" r:id="rId8"/>
    <p:sldId id="305" r:id="rId9"/>
    <p:sldId id="306" r:id="rId10"/>
    <p:sldId id="307" r:id="rId11"/>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2" userDrawn="1">
          <p15:clr>
            <a:srgbClr val="A4A3A4"/>
          </p15:clr>
        </p15:guide>
        <p15:guide id="2" pos="907" userDrawn="1">
          <p15:clr>
            <a:srgbClr val="A4A3A4"/>
          </p15:clr>
        </p15:guide>
        <p15:guide id="3" orient="horz" pos="40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E7FF"/>
    <a:srgbClr val="DDF4FF"/>
    <a:srgbClr val="75D4FF"/>
    <a:srgbClr val="00A0E9"/>
    <a:srgbClr val="172A87"/>
    <a:srgbClr val="197EC6"/>
    <a:srgbClr val="4C9BD3"/>
    <a:srgbClr val="032BBD"/>
    <a:srgbClr val="EE843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63" autoAdjust="0"/>
    <p:restoredTop sz="94660"/>
  </p:normalViewPr>
  <p:slideViewPr>
    <p:cSldViewPr snapToGrid="0">
      <p:cViewPr varScale="1">
        <p:scale>
          <a:sx n="74" d="100"/>
          <a:sy n="74" d="100"/>
        </p:scale>
        <p:origin x="1164" y="56"/>
      </p:cViewPr>
      <p:guideLst>
        <p:guide orient="horz" pos="142"/>
        <p:guide pos="907"/>
        <p:guide orient="horz" pos="408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0" cy="495029"/>
          </a:xfrm>
          <a:prstGeom prst="rect">
            <a:avLst/>
          </a:prstGeom>
        </p:spPr>
        <p:txBody>
          <a:bodyPr vert="horz" lIns="94864" tIns="47433" rIns="94864" bIns="47433" rtlCol="0"/>
          <a:lstStyle>
            <a:lvl1pPr algn="l">
              <a:defRPr sz="1200">
                <a:latin typeface="Yu Gothic UI" panose="020B0500000000000000" pitchFamily="50" charset="-128"/>
                <a:ea typeface="Yu Gothic UI" panose="020B0500000000000000" pitchFamily="50" charset="-128"/>
              </a:defRPr>
            </a:lvl1pPr>
          </a:lstStyle>
          <a:p>
            <a:endParaRPr kumimoji="1" lang="ja-JP" altLang="en-US" dirty="0"/>
          </a:p>
        </p:txBody>
      </p:sp>
      <p:sp>
        <p:nvSpPr>
          <p:cNvPr id="3" name="日付プレースホルダー 2"/>
          <p:cNvSpPr>
            <a:spLocks noGrp="1"/>
          </p:cNvSpPr>
          <p:nvPr>
            <p:ph type="dt" idx="1"/>
          </p:nvPr>
        </p:nvSpPr>
        <p:spPr>
          <a:xfrm>
            <a:off x="3815375" y="0"/>
            <a:ext cx="2918830" cy="495029"/>
          </a:xfrm>
          <a:prstGeom prst="rect">
            <a:avLst/>
          </a:prstGeom>
        </p:spPr>
        <p:txBody>
          <a:bodyPr vert="horz" lIns="94864" tIns="47433" rIns="94864" bIns="47433" rtlCol="0"/>
          <a:lstStyle>
            <a:lvl1pPr algn="r">
              <a:defRPr sz="1200">
                <a:latin typeface="Yu Gothic UI" panose="020B0500000000000000" pitchFamily="50" charset="-128"/>
                <a:ea typeface="Yu Gothic UI" panose="020B0500000000000000" pitchFamily="50" charset="-128"/>
              </a:defRPr>
            </a:lvl1pPr>
          </a:lstStyle>
          <a:p>
            <a:fld id="{19A627A3-97A6-4E49-84B3-EE435B22B9A5}" type="datetimeFigureOut">
              <a:rPr kumimoji="1" lang="ja-JP" altLang="en-US" smtClean="0"/>
              <a:pPr/>
              <a:t>2025/6/30</a:t>
            </a:fld>
            <a:endParaRPr kumimoji="1" lang="ja-JP" altLang="en-US" dirty="0"/>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4864" tIns="47433" rIns="94864" bIns="47433" rtlCol="0" anchor="ctr"/>
          <a:lstStyle/>
          <a:p>
            <a:endParaRPr lang="ja-JP" altLang="en-US" dirty="0"/>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4864" tIns="47433" rIns="94864" bIns="47433"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371286"/>
            <a:ext cx="2918830" cy="495028"/>
          </a:xfrm>
          <a:prstGeom prst="rect">
            <a:avLst/>
          </a:prstGeom>
        </p:spPr>
        <p:txBody>
          <a:bodyPr vert="horz" lIns="94864" tIns="47433" rIns="94864" bIns="47433" rtlCol="0" anchor="b"/>
          <a:lstStyle>
            <a:lvl1pPr algn="l">
              <a:defRPr sz="1200">
                <a:latin typeface="Yu Gothic UI" panose="020B0500000000000000" pitchFamily="50" charset="-128"/>
                <a:ea typeface="Yu Gothic UI" panose="020B0500000000000000" pitchFamily="50" charset="-128"/>
              </a:defRPr>
            </a:lvl1pPr>
          </a:lstStyle>
          <a:p>
            <a:endParaRPr kumimoji="1" lang="ja-JP" altLang="en-US" dirty="0"/>
          </a:p>
        </p:txBody>
      </p:sp>
      <p:sp>
        <p:nvSpPr>
          <p:cNvPr id="7" name="スライド番号プレースホルダー 6"/>
          <p:cNvSpPr>
            <a:spLocks noGrp="1"/>
          </p:cNvSpPr>
          <p:nvPr>
            <p:ph type="sldNum" sz="quarter" idx="5"/>
          </p:nvPr>
        </p:nvSpPr>
        <p:spPr>
          <a:xfrm>
            <a:off x="3815375" y="9371286"/>
            <a:ext cx="2918830" cy="495028"/>
          </a:xfrm>
          <a:prstGeom prst="rect">
            <a:avLst/>
          </a:prstGeom>
        </p:spPr>
        <p:txBody>
          <a:bodyPr vert="horz" lIns="94864" tIns="47433" rIns="94864" bIns="47433" rtlCol="0" anchor="b"/>
          <a:lstStyle>
            <a:lvl1pPr algn="r">
              <a:defRPr sz="1200">
                <a:latin typeface="Yu Gothic UI" panose="020B0500000000000000" pitchFamily="50" charset="-128"/>
                <a:ea typeface="Yu Gothic UI" panose="020B0500000000000000" pitchFamily="50" charset="-128"/>
              </a:defRPr>
            </a:lvl1pPr>
          </a:lstStyle>
          <a:p>
            <a:fld id="{FBDD4954-5559-4185-9B74-705FE0AEC41F}" type="slidenum">
              <a:rPr kumimoji="1" lang="ja-JP" altLang="en-US" smtClean="0"/>
              <a:pPr/>
              <a:t>‹#›</a:t>
            </a:fld>
            <a:endParaRPr kumimoji="1" lang="ja-JP" altLang="en-US" dirty="0"/>
          </a:p>
        </p:txBody>
      </p:sp>
    </p:spTree>
    <p:extLst>
      <p:ext uri="{BB962C8B-B14F-4D97-AF65-F5344CB8AC3E}">
        <p14:creationId xmlns:p14="http://schemas.microsoft.com/office/powerpoint/2010/main" val="15699368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1pPr>
    <a:lvl2pPr marL="4572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2pPr>
    <a:lvl3pPr marL="9144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3pPr>
    <a:lvl4pPr marL="13716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8288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a:extLst>
            <a:ext uri="{FF2B5EF4-FFF2-40B4-BE49-F238E27FC236}">
              <a16:creationId xmlns:a16="http://schemas.microsoft.com/office/drawing/2014/main" id="{284DAC9F-EEA9-6416-48B5-267BA6D94475}"/>
            </a:ext>
          </a:extLst>
        </p:cNvPr>
        <p:cNvGrpSpPr/>
        <p:nvPr/>
      </p:nvGrpSpPr>
      <p:grpSpPr>
        <a:xfrm>
          <a:off x="0" y="0"/>
          <a:ext cx="0" cy="0"/>
          <a:chOff x="0" y="0"/>
          <a:chExt cx="0" cy="0"/>
        </a:xfrm>
      </p:grpSpPr>
      <p:sp>
        <p:nvSpPr>
          <p:cNvPr id="378" name="Google Shape;378;p1:notes">
            <a:extLst>
              <a:ext uri="{FF2B5EF4-FFF2-40B4-BE49-F238E27FC236}">
                <a16:creationId xmlns:a16="http://schemas.microsoft.com/office/drawing/2014/main" id="{A21523F8-A8E6-3354-2DFE-FCB95BF8E294}"/>
              </a:ext>
            </a:extLst>
          </p:cNvPr>
          <p:cNvSpPr txBox="1">
            <a:spLocks noGrp="1"/>
          </p:cNvSpPr>
          <p:nvPr>
            <p:ph type="sldNum" idx="12"/>
          </p:nvPr>
        </p:nvSpPr>
        <p:spPr>
          <a:xfrm>
            <a:off x="3787737" y="10186559"/>
            <a:ext cx="2896593" cy="536224"/>
          </a:xfrm>
          <a:prstGeom prst="rect">
            <a:avLst/>
          </a:prstGeom>
          <a:noFill/>
          <a:ln>
            <a:noFill/>
          </a:ln>
        </p:spPr>
        <p:txBody>
          <a:bodyPr spcFirstLastPara="1" wrap="square" lIns="99232" tIns="49616" rIns="99232" bIns="49616" anchor="b" anchorCtr="0">
            <a:noAutofit/>
          </a:bodyPr>
          <a:lstStyle/>
          <a:p>
            <a:fld id="{00000000-1234-1234-1234-123412341234}" type="slidenum">
              <a:rPr lang="en-US" altLang="ja-JP">
                <a:solidFill>
                  <a:srgbClr val="000000"/>
                </a:solidFill>
                <a:latin typeface="Arial"/>
                <a:ea typeface="Arial"/>
                <a:cs typeface="Arial"/>
                <a:sym typeface="Arial"/>
              </a:rPr>
              <a:pPr/>
              <a:t>1</a:t>
            </a:fld>
            <a:endParaRPr>
              <a:solidFill>
                <a:srgbClr val="000000"/>
              </a:solidFill>
              <a:latin typeface="Arial"/>
              <a:ea typeface="Arial"/>
              <a:cs typeface="Arial"/>
              <a:sym typeface="Arial"/>
            </a:endParaRPr>
          </a:p>
        </p:txBody>
      </p:sp>
      <p:sp>
        <p:nvSpPr>
          <p:cNvPr id="379" name="Google Shape;379;p1:notes">
            <a:extLst>
              <a:ext uri="{FF2B5EF4-FFF2-40B4-BE49-F238E27FC236}">
                <a16:creationId xmlns:a16="http://schemas.microsoft.com/office/drawing/2014/main" id="{C368D6AC-994D-621B-31E5-4C47586913CB}"/>
              </a:ext>
            </a:extLst>
          </p:cNvPr>
          <p:cNvSpPr>
            <a:spLocks noGrp="1" noRot="1" noChangeAspect="1"/>
          </p:cNvSpPr>
          <p:nvPr>
            <p:ph type="sldImg" idx="2"/>
          </p:nvPr>
        </p:nvSpPr>
        <p:spPr>
          <a:xfrm>
            <a:off x="650875" y="793750"/>
            <a:ext cx="5330825" cy="3998913"/>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80" name="Google Shape;380;p1:notes">
            <a:extLst>
              <a:ext uri="{FF2B5EF4-FFF2-40B4-BE49-F238E27FC236}">
                <a16:creationId xmlns:a16="http://schemas.microsoft.com/office/drawing/2014/main" id="{9E0E8348-8B05-8CFE-9DC1-216B9E7B67D3}"/>
              </a:ext>
            </a:extLst>
          </p:cNvPr>
          <p:cNvSpPr txBox="1">
            <a:spLocks noGrp="1"/>
          </p:cNvSpPr>
          <p:nvPr>
            <p:ph type="body" idx="1"/>
          </p:nvPr>
        </p:nvSpPr>
        <p:spPr>
          <a:xfrm>
            <a:off x="884581" y="5055638"/>
            <a:ext cx="4846548" cy="4794697"/>
          </a:xfrm>
          <a:prstGeom prst="rect">
            <a:avLst/>
          </a:prstGeom>
          <a:noFill/>
          <a:ln>
            <a:noFill/>
          </a:ln>
        </p:spPr>
        <p:txBody>
          <a:bodyPr spcFirstLastPara="1" wrap="square" lIns="99232" tIns="49616" rIns="99232" bIns="49616" anchor="t" anchorCtr="0">
            <a:noAutofit/>
          </a:bodyPr>
          <a:lstStyle/>
          <a:p>
            <a:endParaRPr>
              <a:latin typeface="Arial"/>
              <a:ea typeface="Arial"/>
              <a:cs typeface="Arial"/>
              <a:sym typeface="Arial"/>
            </a:endParaRPr>
          </a:p>
        </p:txBody>
      </p:sp>
    </p:spTree>
    <p:extLst>
      <p:ext uri="{BB962C8B-B14F-4D97-AF65-F5344CB8AC3E}">
        <p14:creationId xmlns:p14="http://schemas.microsoft.com/office/powerpoint/2010/main" val="453574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a:extLst>
            <a:ext uri="{FF2B5EF4-FFF2-40B4-BE49-F238E27FC236}">
              <a16:creationId xmlns:a16="http://schemas.microsoft.com/office/drawing/2014/main" id="{A33715A9-AE4F-481D-054F-D0D1748466FA}"/>
            </a:ext>
          </a:extLst>
        </p:cNvPr>
        <p:cNvGrpSpPr/>
        <p:nvPr/>
      </p:nvGrpSpPr>
      <p:grpSpPr>
        <a:xfrm>
          <a:off x="0" y="0"/>
          <a:ext cx="0" cy="0"/>
          <a:chOff x="0" y="0"/>
          <a:chExt cx="0" cy="0"/>
        </a:xfrm>
      </p:grpSpPr>
      <p:sp>
        <p:nvSpPr>
          <p:cNvPr id="388" name="Google Shape;388;p2:notes">
            <a:extLst>
              <a:ext uri="{FF2B5EF4-FFF2-40B4-BE49-F238E27FC236}">
                <a16:creationId xmlns:a16="http://schemas.microsoft.com/office/drawing/2014/main" id="{2C0F6058-3F0D-E1AF-C02B-77E5CD1BFE37}"/>
              </a:ext>
            </a:extLst>
          </p:cNvPr>
          <p:cNvSpPr txBox="1">
            <a:spLocks noGrp="1"/>
          </p:cNvSpPr>
          <p:nvPr>
            <p:ph type="body" idx="1"/>
          </p:nvPr>
        </p:nvSpPr>
        <p:spPr>
          <a:xfrm>
            <a:off x="667973" y="5094128"/>
            <a:ext cx="5349926" cy="4826015"/>
          </a:xfrm>
          <a:prstGeom prst="rect">
            <a:avLst/>
          </a:prstGeom>
        </p:spPr>
        <p:txBody>
          <a:bodyPr spcFirstLastPara="1" wrap="square" lIns="99232" tIns="49616" rIns="99232" bIns="49616" anchor="t" anchorCtr="0">
            <a:noAutofit/>
          </a:bodyPr>
          <a:lstStyle/>
          <a:p>
            <a:pPr>
              <a:spcBef>
                <a:spcPts val="343"/>
              </a:spcBef>
            </a:pPr>
            <a:endParaRPr/>
          </a:p>
        </p:txBody>
      </p:sp>
      <p:sp>
        <p:nvSpPr>
          <p:cNvPr id="389" name="Google Shape;389;p2:notes">
            <a:extLst>
              <a:ext uri="{FF2B5EF4-FFF2-40B4-BE49-F238E27FC236}">
                <a16:creationId xmlns:a16="http://schemas.microsoft.com/office/drawing/2014/main" id="{AF5FCC2C-84F6-FBDA-00D3-45E91427AEA5}"/>
              </a:ext>
            </a:extLst>
          </p:cNvPr>
          <p:cNvSpPr>
            <a:spLocks noGrp="1" noRot="1" noChangeAspect="1"/>
          </p:cNvSpPr>
          <p:nvPr>
            <p:ph type="sldImg" idx="2"/>
          </p:nvPr>
        </p:nvSpPr>
        <p:spPr>
          <a:xfrm>
            <a:off x="661988" y="803275"/>
            <a:ext cx="5364162" cy="40243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882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a:extLst>
            <a:ext uri="{FF2B5EF4-FFF2-40B4-BE49-F238E27FC236}">
              <a16:creationId xmlns:a16="http://schemas.microsoft.com/office/drawing/2014/main" id="{D9BF7A62-704C-C3E9-3A05-3FE65AE79BFE}"/>
            </a:ext>
          </a:extLst>
        </p:cNvPr>
        <p:cNvGrpSpPr/>
        <p:nvPr/>
      </p:nvGrpSpPr>
      <p:grpSpPr>
        <a:xfrm>
          <a:off x="0" y="0"/>
          <a:ext cx="0" cy="0"/>
          <a:chOff x="0" y="0"/>
          <a:chExt cx="0" cy="0"/>
        </a:xfrm>
      </p:grpSpPr>
      <p:sp>
        <p:nvSpPr>
          <p:cNvPr id="388" name="Google Shape;388;p2:notes">
            <a:extLst>
              <a:ext uri="{FF2B5EF4-FFF2-40B4-BE49-F238E27FC236}">
                <a16:creationId xmlns:a16="http://schemas.microsoft.com/office/drawing/2014/main" id="{47B390B4-234D-08AB-A108-1CE719975801}"/>
              </a:ext>
            </a:extLst>
          </p:cNvPr>
          <p:cNvSpPr txBox="1">
            <a:spLocks noGrp="1"/>
          </p:cNvSpPr>
          <p:nvPr>
            <p:ph type="body" idx="1"/>
          </p:nvPr>
        </p:nvSpPr>
        <p:spPr>
          <a:xfrm>
            <a:off x="667973" y="5094128"/>
            <a:ext cx="5349926" cy="4826015"/>
          </a:xfrm>
          <a:prstGeom prst="rect">
            <a:avLst/>
          </a:prstGeom>
        </p:spPr>
        <p:txBody>
          <a:bodyPr spcFirstLastPara="1" wrap="square" lIns="99232" tIns="49616" rIns="99232" bIns="49616" anchor="t" anchorCtr="0">
            <a:noAutofit/>
          </a:bodyPr>
          <a:lstStyle/>
          <a:p>
            <a:pPr>
              <a:spcBef>
                <a:spcPts val="343"/>
              </a:spcBef>
            </a:pPr>
            <a:endParaRPr/>
          </a:p>
        </p:txBody>
      </p:sp>
      <p:sp>
        <p:nvSpPr>
          <p:cNvPr id="389" name="Google Shape;389;p2:notes">
            <a:extLst>
              <a:ext uri="{FF2B5EF4-FFF2-40B4-BE49-F238E27FC236}">
                <a16:creationId xmlns:a16="http://schemas.microsoft.com/office/drawing/2014/main" id="{50AC251A-BBBD-BE1A-A6ED-EDF74E1421EF}"/>
              </a:ext>
            </a:extLst>
          </p:cNvPr>
          <p:cNvSpPr>
            <a:spLocks noGrp="1" noRot="1" noChangeAspect="1"/>
          </p:cNvSpPr>
          <p:nvPr>
            <p:ph type="sldImg" idx="2"/>
          </p:nvPr>
        </p:nvSpPr>
        <p:spPr>
          <a:xfrm>
            <a:off x="661988" y="803275"/>
            <a:ext cx="5364162" cy="40243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4453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a:extLst>
            <a:ext uri="{FF2B5EF4-FFF2-40B4-BE49-F238E27FC236}">
              <a16:creationId xmlns:a16="http://schemas.microsoft.com/office/drawing/2014/main" id="{02B3AD5A-E9AB-59C1-2FD0-38007C80CBC9}"/>
            </a:ext>
          </a:extLst>
        </p:cNvPr>
        <p:cNvGrpSpPr/>
        <p:nvPr/>
      </p:nvGrpSpPr>
      <p:grpSpPr>
        <a:xfrm>
          <a:off x="0" y="0"/>
          <a:ext cx="0" cy="0"/>
          <a:chOff x="0" y="0"/>
          <a:chExt cx="0" cy="0"/>
        </a:xfrm>
      </p:grpSpPr>
      <p:sp>
        <p:nvSpPr>
          <p:cNvPr id="388" name="Google Shape;388;p2:notes">
            <a:extLst>
              <a:ext uri="{FF2B5EF4-FFF2-40B4-BE49-F238E27FC236}">
                <a16:creationId xmlns:a16="http://schemas.microsoft.com/office/drawing/2014/main" id="{A9CE786D-DD6B-815B-69FE-32927D06691F}"/>
              </a:ext>
            </a:extLst>
          </p:cNvPr>
          <p:cNvSpPr txBox="1">
            <a:spLocks noGrp="1"/>
          </p:cNvSpPr>
          <p:nvPr>
            <p:ph type="body" idx="1"/>
          </p:nvPr>
        </p:nvSpPr>
        <p:spPr>
          <a:xfrm>
            <a:off x="667973" y="5094128"/>
            <a:ext cx="5349926" cy="4826015"/>
          </a:xfrm>
          <a:prstGeom prst="rect">
            <a:avLst/>
          </a:prstGeom>
        </p:spPr>
        <p:txBody>
          <a:bodyPr spcFirstLastPara="1" wrap="square" lIns="99232" tIns="49616" rIns="99232" bIns="49616" anchor="t" anchorCtr="0">
            <a:noAutofit/>
          </a:bodyPr>
          <a:lstStyle/>
          <a:p>
            <a:pPr>
              <a:spcBef>
                <a:spcPts val="343"/>
              </a:spcBef>
            </a:pPr>
            <a:endParaRPr/>
          </a:p>
        </p:txBody>
      </p:sp>
      <p:sp>
        <p:nvSpPr>
          <p:cNvPr id="389" name="Google Shape;389;p2:notes">
            <a:extLst>
              <a:ext uri="{FF2B5EF4-FFF2-40B4-BE49-F238E27FC236}">
                <a16:creationId xmlns:a16="http://schemas.microsoft.com/office/drawing/2014/main" id="{82A3B19F-E08F-4DB3-A1A0-6ED19603FBD0}"/>
              </a:ext>
            </a:extLst>
          </p:cNvPr>
          <p:cNvSpPr>
            <a:spLocks noGrp="1" noRot="1" noChangeAspect="1"/>
          </p:cNvSpPr>
          <p:nvPr>
            <p:ph type="sldImg" idx="2"/>
          </p:nvPr>
        </p:nvSpPr>
        <p:spPr>
          <a:xfrm>
            <a:off x="661988" y="803275"/>
            <a:ext cx="5364162" cy="40243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15715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a:extLst>
            <a:ext uri="{FF2B5EF4-FFF2-40B4-BE49-F238E27FC236}">
              <a16:creationId xmlns:a16="http://schemas.microsoft.com/office/drawing/2014/main" id="{1C39FFF1-917F-28E4-423C-2F4CFED02FDD}"/>
            </a:ext>
          </a:extLst>
        </p:cNvPr>
        <p:cNvGrpSpPr/>
        <p:nvPr/>
      </p:nvGrpSpPr>
      <p:grpSpPr>
        <a:xfrm>
          <a:off x="0" y="0"/>
          <a:ext cx="0" cy="0"/>
          <a:chOff x="0" y="0"/>
          <a:chExt cx="0" cy="0"/>
        </a:xfrm>
      </p:grpSpPr>
      <p:sp>
        <p:nvSpPr>
          <p:cNvPr id="388" name="Google Shape;388;p2:notes">
            <a:extLst>
              <a:ext uri="{FF2B5EF4-FFF2-40B4-BE49-F238E27FC236}">
                <a16:creationId xmlns:a16="http://schemas.microsoft.com/office/drawing/2014/main" id="{05F68D9C-88D0-1EF4-C06D-560CE2D5997D}"/>
              </a:ext>
            </a:extLst>
          </p:cNvPr>
          <p:cNvSpPr txBox="1">
            <a:spLocks noGrp="1"/>
          </p:cNvSpPr>
          <p:nvPr>
            <p:ph type="body" idx="1"/>
          </p:nvPr>
        </p:nvSpPr>
        <p:spPr>
          <a:xfrm>
            <a:off x="667973" y="5094128"/>
            <a:ext cx="5349926" cy="4826015"/>
          </a:xfrm>
          <a:prstGeom prst="rect">
            <a:avLst/>
          </a:prstGeom>
        </p:spPr>
        <p:txBody>
          <a:bodyPr spcFirstLastPara="1" wrap="square" lIns="99232" tIns="49616" rIns="99232" bIns="49616" anchor="t" anchorCtr="0">
            <a:noAutofit/>
          </a:bodyPr>
          <a:lstStyle/>
          <a:p>
            <a:pPr>
              <a:spcBef>
                <a:spcPts val="343"/>
              </a:spcBef>
            </a:pPr>
            <a:endParaRPr/>
          </a:p>
        </p:txBody>
      </p:sp>
      <p:sp>
        <p:nvSpPr>
          <p:cNvPr id="389" name="Google Shape;389;p2:notes">
            <a:extLst>
              <a:ext uri="{FF2B5EF4-FFF2-40B4-BE49-F238E27FC236}">
                <a16:creationId xmlns:a16="http://schemas.microsoft.com/office/drawing/2014/main" id="{F27C2A5E-F886-67C0-7825-E08A30802A7B}"/>
              </a:ext>
            </a:extLst>
          </p:cNvPr>
          <p:cNvSpPr>
            <a:spLocks noGrp="1" noRot="1" noChangeAspect="1"/>
          </p:cNvSpPr>
          <p:nvPr>
            <p:ph type="sldImg" idx="2"/>
          </p:nvPr>
        </p:nvSpPr>
        <p:spPr>
          <a:xfrm>
            <a:off x="661988" y="803275"/>
            <a:ext cx="5364162" cy="40243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771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a:extLst>
            <a:ext uri="{FF2B5EF4-FFF2-40B4-BE49-F238E27FC236}">
              <a16:creationId xmlns:a16="http://schemas.microsoft.com/office/drawing/2014/main" id="{57A8E718-FC41-7623-B280-950A3D5B003C}"/>
            </a:ext>
          </a:extLst>
        </p:cNvPr>
        <p:cNvGrpSpPr/>
        <p:nvPr/>
      </p:nvGrpSpPr>
      <p:grpSpPr>
        <a:xfrm>
          <a:off x="0" y="0"/>
          <a:ext cx="0" cy="0"/>
          <a:chOff x="0" y="0"/>
          <a:chExt cx="0" cy="0"/>
        </a:xfrm>
      </p:grpSpPr>
      <p:sp>
        <p:nvSpPr>
          <p:cNvPr id="388" name="Google Shape;388;p2:notes">
            <a:extLst>
              <a:ext uri="{FF2B5EF4-FFF2-40B4-BE49-F238E27FC236}">
                <a16:creationId xmlns:a16="http://schemas.microsoft.com/office/drawing/2014/main" id="{79667746-FEDE-B786-3FB3-915FD23978A4}"/>
              </a:ext>
            </a:extLst>
          </p:cNvPr>
          <p:cNvSpPr txBox="1">
            <a:spLocks noGrp="1"/>
          </p:cNvSpPr>
          <p:nvPr>
            <p:ph type="body" idx="1"/>
          </p:nvPr>
        </p:nvSpPr>
        <p:spPr>
          <a:xfrm>
            <a:off x="667973" y="5094128"/>
            <a:ext cx="5349926" cy="4826015"/>
          </a:xfrm>
          <a:prstGeom prst="rect">
            <a:avLst/>
          </a:prstGeom>
        </p:spPr>
        <p:txBody>
          <a:bodyPr spcFirstLastPara="1" wrap="square" lIns="99232" tIns="49616" rIns="99232" bIns="49616" anchor="t" anchorCtr="0">
            <a:noAutofit/>
          </a:bodyPr>
          <a:lstStyle/>
          <a:p>
            <a:pPr>
              <a:spcBef>
                <a:spcPts val="343"/>
              </a:spcBef>
            </a:pPr>
            <a:endParaRPr/>
          </a:p>
        </p:txBody>
      </p:sp>
      <p:sp>
        <p:nvSpPr>
          <p:cNvPr id="389" name="Google Shape;389;p2:notes">
            <a:extLst>
              <a:ext uri="{FF2B5EF4-FFF2-40B4-BE49-F238E27FC236}">
                <a16:creationId xmlns:a16="http://schemas.microsoft.com/office/drawing/2014/main" id="{D10F8556-710C-5BCF-C9B7-6A7D2F2F0DAA}"/>
              </a:ext>
            </a:extLst>
          </p:cNvPr>
          <p:cNvSpPr>
            <a:spLocks noGrp="1" noRot="1" noChangeAspect="1"/>
          </p:cNvSpPr>
          <p:nvPr>
            <p:ph type="sldImg" idx="2"/>
          </p:nvPr>
        </p:nvSpPr>
        <p:spPr>
          <a:xfrm>
            <a:off x="661988" y="803275"/>
            <a:ext cx="5364162" cy="40243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45631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a:extLst>
            <a:ext uri="{FF2B5EF4-FFF2-40B4-BE49-F238E27FC236}">
              <a16:creationId xmlns:a16="http://schemas.microsoft.com/office/drawing/2014/main" id="{BDA5DF52-2DC6-BEF9-3D08-58BB6CC516ED}"/>
            </a:ext>
          </a:extLst>
        </p:cNvPr>
        <p:cNvGrpSpPr/>
        <p:nvPr/>
      </p:nvGrpSpPr>
      <p:grpSpPr>
        <a:xfrm>
          <a:off x="0" y="0"/>
          <a:ext cx="0" cy="0"/>
          <a:chOff x="0" y="0"/>
          <a:chExt cx="0" cy="0"/>
        </a:xfrm>
      </p:grpSpPr>
      <p:sp>
        <p:nvSpPr>
          <p:cNvPr id="388" name="Google Shape;388;p2:notes">
            <a:extLst>
              <a:ext uri="{FF2B5EF4-FFF2-40B4-BE49-F238E27FC236}">
                <a16:creationId xmlns:a16="http://schemas.microsoft.com/office/drawing/2014/main" id="{FF85FCF3-8A52-EA75-B96A-689704791C66}"/>
              </a:ext>
            </a:extLst>
          </p:cNvPr>
          <p:cNvSpPr txBox="1">
            <a:spLocks noGrp="1"/>
          </p:cNvSpPr>
          <p:nvPr>
            <p:ph type="body" idx="1"/>
          </p:nvPr>
        </p:nvSpPr>
        <p:spPr>
          <a:xfrm>
            <a:off x="667973" y="5094128"/>
            <a:ext cx="5349926" cy="4826015"/>
          </a:xfrm>
          <a:prstGeom prst="rect">
            <a:avLst/>
          </a:prstGeom>
        </p:spPr>
        <p:txBody>
          <a:bodyPr spcFirstLastPara="1" wrap="square" lIns="99232" tIns="49616" rIns="99232" bIns="49616" anchor="t" anchorCtr="0">
            <a:noAutofit/>
          </a:bodyPr>
          <a:lstStyle/>
          <a:p>
            <a:pPr>
              <a:spcBef>
                <a:spcPts val="343"/>
              </a:spcBef>
            </a:pPr>
            <a:endParaRPr/>
          </a:p>
        </p:txBody>
      </p:sp>
      <p:sp>
        <p:nvSpPr>
          <p:cNvPr id="389" name="Google Shape;389;p2:notes">
            <a:extLst>
              <a:ext uri="{FF2B5EF4-FFF2-40B4-BE49-F238E27FC236}">
                <a16:creationId xmlns:a16="http://schemas.microsoft.com/office/drawing/2014/main" id="{D96D0728-9927-7674-1BB2-8EF1A0972526}"/>
              </a:ext>
            </a:extLst>
          </p:cNvPr>
          <p:cNvSpPr>
            <a:spLocks noGrp="1" noRot="1" noChangeAspect="1"/>
          </p:cNvSpPr>
          <p:nvPr>
            <p:ph type="sldImg" idx="2"/>
          </p:nvPr>
        </p:nvSpPr>
        <p:spPr>
          <a:xfrm>
            <a:off x="661988" y="803275"/>
            <a:ext cx="5364162" cy="40243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1221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842790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1627884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2477772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基本版） 中表紙_Proposal">
  <p:cSld name="1_（基本版） 中表紙_Proposal">
    <p:spTree>
      <p:nvGrpSpPr>
        <p:cNvPr id="1" name="Shape 14"/>
        <p:cNvGrpSpPr/>
        <p:nvPr/>
      </p:nvGrpSpPr>
      <p:grpSpPr>
        <a:xfrm>
          <a:off x="0" y="0"/>
          <a:ext cx="0" cy="0"/>
          <a:chOff x="0" y="0"/>
          <a:chExt cx="0" cy="0"/>
        </a:xfrm>
      </p:grpSpPr>
      <p:sp>
        <p:nvSpPr>
          <p:cNvPr id="15" name="Google Shape;15;p17"/>
          <p:cNvSpPr txBox="1">
            <a:spLocks noGrp="1"/>
          </p:cNvSpPr>
          <p:nvPr>
            <p:ph type="body" idx="1"/>
          </p:nvPr>
        </p:nvSpPr>
        <p:spPr>
          <a:xfrm>
            <a:off x="893910" y="2124021"/>
            <a:ext cx="4778578" cy="667409"/>
          </a:xfrm>
          <a:prstGeom prst="rect">
            <a:avLst/>
          </a:prstGeom>
          <a:noFill/>
          <a:ln>
            <a:noFill/>
          </a:ln>
        </p:spPr>
        <p:txBody>
          <a:bodyPr spcFirstLastPara="1" wrap="square" lIns="72000" tIns="0" rIns="73150" bIns="0" anchor="ctr" anchorCtr="0">
            <a:noAutofit/>
          </a:bodyPr>
          <a:lstStyle>
            <a:lvl1pPr marL="422041" lvl="0" indent="-211021" algn="l">
              <a:lnSpc>
                <a:spcPct val="100000"/>
              </a:lnSpc>
              <a:spcBef>
                <a:spcPts val="0"/>
              </a:spcBef>
              <a:spcAft>
                <a:spcPts val="0"/>
              </a:spcAft>
              <a:buClr>
                <a:schemeClr val="dk1"/>
              </a:buClr>
              <a:buSzPts val="2830"/>
              <a:buNone/>
              <a:defRPr sz="2612" b="1">
                <a:solidFill>
                  <a:schemeClr val="dk1"/>
                </a:solidFill>
                <a:latin typeface="Arial"/>
                <a:ea typeface="Arial"/>
                <a:cs typeface="Arial"/>
                <a:sym typeface="Arial"/>
              </a:defRPr>
            </a:lvl1pPr>
            <a:lvl2pPr marL="844083" lvl="1" indent="-316531" algn="l">
              <a:lnSpc>
                <a:spcPct val="106000"/>
              </a:lnSpc>
              <a:spcBef>
                <a:spcPts val="985"/>
              </a:spcBef>
              <a:spcAft>
                <a:spcPts val="0"/>
              </a:spcAft>
              <a:buClr>
                <a:schemeClr val="dk1"/>
              </a:buClr>
              <a:buSzPts val="1800"/>
              <a:buChar char="■"/>
              <a:defRPr/>
            </a:lvl2pPr>
            <a:lvl3pPr marL="1266124" lvl="2" indent="-316531" algn="l">
              <a:lnSpc>
                <a:spcPct val="106000"/>
              </a:lnSpc>
              <a:spcBef>
                <a:spcPts val="448"/>
              </a:spcBef>
              <a:spcAft>
                <a:spcPts val="0"/>
              </a:spcAft>
              <a:buClr>
                <a:schemeClr val="dk1"/>
              </a:buClr>
              <a:buSzPts val="1800"/>
              <a:buChar char="⮚"/>
              <a:defRPr/>
            </a:lvl3pPr>
            <a:lvl4pPr marL="1688165" lvl="3" indent="-316531" algn="l">
              <a:lnSpc>
                <a:spcPct val="106000"/>
              </a:lnSpc>
              <a:spcBef>
                <a:spcPts val="224"/>
              </a:spcBef>
              <a:spcAft>
                <a:spcPts val="0"/>
              </a:spcAft>
              <a:buClr>
                <a:schemeClr val="dk1"/>
              </a:buClr>
              <a:buSzPts val="1800"/>
              <a:buChar char="•"/>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16" name="Google Shape;16;p17"/>
          <p:cNvSpPr txBox="1">
            <a:spLocks noGrp="1"/>
          </p:cNvSpPr>
          <p:nvPr>
            <p:ph type="sldNum" idx="12"/>
          </p:nvPr>
        </p:nvSpPr>
        <p:spPr>
          <a:xfrm>
            <a:off x="4505670" y="6588177"/>
            <a:ext cx="166154" cy="180000"/>
          </a:xfrm>
          <a:prstGeom prst="rect">
            <a:avLst/>
          </a:prstGeom>
          <a:noFill/>
          <a:ln>
            <a:noFill/>
          </a:ln>
        </p:spPr>
        <p:txBody>
          <a:bodyPr spcFirstLastPara="1" wrap="square" lIns="0" tIns="0" rIns="0" bIns="0" anchor="b" anchorCtr="0">
            <a:noAutofit/>
          </a:bodyPr>
          <a:lstStyle>
            <a:lvl1pPr marL="0" lvl="0" indent="0" algn="r">
              <a:spcBef>
                <a:spcPts val="0"/>
              </a:spcBef>
              <a:spcAft>
                <a:spcPts val="0"/>
              </a:spcAft>
              <a:buNone/>
              <a:defRPr sz="838" b="0" i="0" u="none" strike="noStrike" cap="none">
                <a:solidFill>
                  <a:schemeClr val="dk1"/>
                </a:solidFill>
                <a:latin typeface="Arial"/>
                <a:ea typeface="Arial"/>
                <a:cs typeface="Arial"/>
                <a:sym typeface="Arial"/>
              </a:defRPr>
            </a:lvl1pPr>
            <a:lvl2pPr marL="0" lvl="1" indent="0" algn="r">
              <a:spcBef>
                <a:spcPts val="0"/>
              </a:spcBef>
              <a:spcAft>
                <a:spcPts val="0"/>
              </a:spcAft>
              <a:buNone/>
              <a:defRPr sz="838" b="0" i="0" u="none" strike="noStrike" cap="none">
                <a:solidFill>
                  <a:schemeClr val="dk1"/>
                </a:solidFill>
                <a:latin typeface="Arial"/>
                <a:ea typeface="Arial"/>
                <a:cs typeface="Arial"/>
                <a:sym typeface="Arial"/>
              </a:defRPr>
            </a:lvl2pPr>
            <a:lvl3pPr marL="0" lvl="2" indent="0" algn="r">
              <a:spcBef>
                <a:spcPts val="0"/>
              </a:spcBef>
              <a:spcAft>
                <a:spcPts val="0"/>
              </a:spcAft>
              <a:buNone/>
              <a:defRPr sz="838" b="0" i="0" u="none" strike="noStrike" cap="none">
                <a:solidFill>
                  <a:schemeClr val="dk1"/>
                </a:solidFill>
                <a:latin typeface="Arial"/>
                <a:ea typeface="Arial"/>
                <a:cs typeface="Arial"/>
                <a:sym typeface="Arial"/>
              </a:defRPr>
            </a:lvl3pPr>
            <a:lvl4pPr marL="0" lvl="3" indent="0" algn="r">
              <a:spcBef>
                <a:spcPts val="0"/>
              </a:spcBef>
              <a:spcAft>
                <a:spcPts val="0"/>
              </a:spcAft>
              <a:buNone/>
              <a:defRPr sz="838" b="0" i="0" u="none" strike="noStrike" cap="none">
                <a:solidFill>
                  <a:schemeClr val="dk1"/>
                </a:solidFill>
                <a:latin typeface="Arial"/>
                <a:ea typeface="Arial"/>
                <a:cs typeface="Arial"/>
                <a:sym typeface="Arial"/>
              </a:defRPr>
            </a:lvl4pPr>
            <a:lvl5pPr marL="0" lvl="4" indent="0" algn="r">
              <a:spcBef>
                <a:spcPts val="0"/>
              </a:spcBef>
              <a:spcAft>
                <a:spcPts val="0"/>
              </a:spcAft>
              <a:buNone/>
              <a:defRPr sz="838" b="0" i="0" u="none" strike="noStrike" cap="none">
                <a:solidFill>
                  <a:schemeClr val="dk1"/>
                </a:solidFill>
                <a:latin typeface="Arial"/>
                <a:ea typeface="Arial"/>
                <a:cs typeface="Arial"/>
                <a:sym typeface="Arial"/>
              </a:defRPr>
            </a:lvl5pPr>
            <a:lvl6pPr marL="0" lvl="5" indent="0" algn="r">
              <a:spcBef>
                <a:spcPts val="0"/>
              </a:spcBef>
              <a:spcAft>
                <a:spcPts val="0"/>
              </a:spcAft>
              <a:buNone/>
              <a:defRPr sz="838" b="0" i="0" u="none" strike="noStrike" cap="none">
                <a:solidFill>
                  <a:schemeClr val="dk1"/>
                </a:solidFill>
                <a:latin typeface="Arial"/>
                <a:ea typeface="Arial"/>
                <a:cs typeface="Arial"/>
                <a:sym typeface="Arial"/>
              </a:defRPr>
            </a:lvl6pPr>
            <a:lvl7pPr marL="0" lvl="6" indent="0" algn="r">
              <a:spcBef>
                <a:spcPts val="0"/>
              </a:spcBef>
              <a:spcAft>
                <a:spcPts val="0"/>
              </a:spcAft>
              <a:buNone/>
              <a:defRPr sz="838" b="0" i="0" u="none" strike="noStrike" cap="none">
                <a:solidFill>
                  <a:schemeClr val="dk1"/>
                </a:solidFill>
                <a:latin typeface="Arial"/>
                <a:ea typeface="Arial"/>
                <a:cs typeface="Arial"/>
                <a:sym typeface="Arial"/>
              </a:defRPr>
            </a:lvl7pPr>
            <a:lvl8pPr marL="0" lvl="7" indent="0" algn="r">
              <a:spcBef>
                <a:spcPts val="0"/>
              </a:spcBef>
              <a:spcAft>
                <a:spcPts val="0"/>
              </a:spcAft>
              <a:buNone/>
              <a:defRPr sz="838" b="0" i="0" u="none" strike="noStrike" cap="none">
                <a:solidFill>
                  <a:schemeClr val="dk1"/>
                </a:solidFill>
                <a:latin typeface="Arial"/>
                <a:ea typeface="Arial"/>
                <a:cs typeface="Arial"/>
                <a:sym typeface="Arial"/>
              </a:defRPr>
            </a:lvl8pPr>
            <a:lvl9pPr marL="0" lvl="8" indent="0" algn="r">
              <a:spcBef>
                <a:spcPts val="0"/>
              </a:spcBef>
              <a:spcAft>
                <a:spcPts val="0"/>
              </a:spcAft>
              <a:buNone/>
              <a:defRPr sz="838" b="0"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a:p>
        </p:txBody>
      </p:sp>
      <p:sp>
        <p:nvSpPr>
          <p:cNvPr id="17" name="Google Shape;17;p17"/>
          <p:cNvSpPr txBox="1">
            <a:spLocks noGrp="1"/>
          </p:cNvSpPr>
          <p:nvPr>
            <p:ph type="ftr" idx="11"/>
          </p:nvPr>
        </p:nvSpPr>
        <p:spPr>
          <a:xfrm>
            <a:off x="651329" y="6588000"/>
            <a:ext cx="3755077" cy="16920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extLst>
      <p:ext uri="{BB962C8B-B14F-4D97-AF65-F5344CB8AC3E}">
        <p14:creationId xmlns:p14="http://schemas.microsoft.com/office/powerpoint/2010/main" val="787210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基本版） コンテンツ両サイド_レベル_Proposal">
  <p:cSld name="（基本版） コンテンツ両サイド_レベル_Proposal">
    <p:spTree>
      <p:nvGrpSpPr>
        <p:cNvPr id="1" name="Shape 18"/>
        <p:cNvGrpSpPr/>
        <p:nvPr/>
      </p:nvGrpSpPr>
      <p:grpSpPr>
        <a:xfrm>
          <a:off x="0" y="0"/>
          <a:ext cx="0" cy="0"/>
          <a:chOff x="0" y="0"/>
          <a:chExt cx="0" cy="0"/>
        </a:xfrm>
      </p:grpSpPr>
      <p:sp>
        <p:nvSpPr>
          <p:cNvPr id="19" name="Google Shape;19;p18"/>
          <p:cNvSpPr txBox="1">
            <a:spLocks noGrp="1"/>
          </p:cNvSpPr>
          <p:nvPr>
            <p:ph type="body" idx="1"/>
          </p:nvPr>
        </p:nvSpPr>
        <p:spPr>
          <a:xfrm>
            <a:off x="384923" y="1476000"/>
            <a:ext cx="4020923" cy="4824000"/>
          </a:xfrm>
          <a:prstGeom prst="rect">
            <a:avLst/>
          </a:prstGeom>
          <a:noFill/>
          <a:ln>
            <a:noFill/>
          </a:ln>
        </p:spPr>
        <p:txBody>
          <a:bodyPr spcFirstLastPara="1" wrap="square" lIns="72000" tIns="0" rIns="0" bIns="0" anchor="t" anchorCtr="0">
            <a:noAutofit/>
          </a:bodyPr>
          <a:lstStyle>
            <a:lvl1pPr marL="422041" lvl="0" indent="-211021" algn="l">
              <a:lnSpc>
                <a:spcPct val="106000"/>
              </a:lnSpc>
              <a:spcBef>
                <a:spcPts val="985"/>
              </a:spcBef>
              <a:spcAft>
                <a:spcPts val="0"/>
              </a:spcAft>
              <a:buClr>
                <a:schemeClr val="dk1"/>
              </a:buClr>
              <a:buSzPts val="1200"/>
              <a:buNone/>
              <a:defRPr sz="1108">
                <a:latin typeface="Arial"/>
                <a:ea typeface="Arial"/>
                <a:cs typeface="Arial"/>
                <a:sym typeface="Arial"/>
              </a:defRPr>
            </a:lvl1pPr>
            <a:lvl2pPr marL="844083" lvl="1" indent="-281361" algn="l">
              <a:lnSpc>
                <a:spcPct val="106000"/>
              </a:lnSpc>
              <a:spcBef>
                <a:spcPts val="975"/>
              </a:spcBef>
              <a:spcAft>
                <a:spcPts val="0"/>
              </a:spcAft>
              <a:buClr>
                <a:schemeClr val="dk1"/>
              </a:buClr>
              <a:buSzPts val="1200"/>
              <a:buFont typeface="Noto Sans Symbols"/>
              <a:buChar char="■"/>
              <a:defRPr sz="1108">
                <a:latin typeface="Arial"/>
                <a:ea typeface="Arial"/>
                <a:cs typeface="Arial"/>
                <a:sym typeface="Arial"/>
              </a:defRPr>
            </a:lvl2pPr>
            <a:lvl3pPr marL="1266124" lvl="2" indent="-281361" algn="l">
              <a:lnSpc>
                <a:spcPct val="106000"/>
              </a:lnSpc>
              <a:spcBef>
                <a:spcPts val="443"/>
              </a:spcBef>
              <a:spcAft>
                <a:spcPts val="0"/>
              </a:spcAft>
              <a:buClr>
                <a:schemeClr val="dk1"/>
              </a:buClr>
              <a:buSzPts val="1200"/>
              <a:buFont typeface="Noto Sans Symbols"/>
              <a:buChar char="⮚"/>
              <a:defRPr sz="1108">
                <a:latin typeface="Arial"/>
                <a:ea typeface="Arial"/>
                <a:cs typeface="Arial"/>
                <a:sym typeface="Arial"/>
              </a:defRPr>
            </a:lvl3pPr>
            <a:lvl4pPr marL="1688165" marR="0" lvl="3" indent="-281361" algn="l">
              <a:lnSpc>
                <a:spcPct val="106000"/>
              </a:lnSpc>
              <a:spcBef>
                <a:spcPts val="222"/>
              </a:spcBef>
              <a:spcAft>
                <a:spcPts val="0"/>
              </a:spcAft>
              <a:buClr>
                <a:schemeClr val="dk1"/>
              </a:buClr>
              <a:buSzPts val="1200"/>
              <a:buFont typeface="Arial"/>
              <a:buChar char="•"/>
              <a:defRPr sz="1108">
                <a:latin typeface="Arial"/>
                <a:ea typeface="Arial"/>
                <a:cs typeface="Arial"/>
                <a:sym typeface="Arial"/>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20" name="Google Shape;20;p18"/>
          <p:cNvSpPr txBox="1">
            <a:spLocks noGrp="1"/>
          </p:cNvSpPr>
          <p:nvPr>
            <p:ph type="body" idx="2"/>
          </p:nvPr>
        </p:nvSpPr>
        <p:spPr>
          <a:xfrm>
            <a:off x="4737589" y="1476000"/>
            <a:ext cx="4020923" cy="4824000"/>
          </a:xfrm>
          <a:prstGeom prst="rect">
            <a:avLst/>
          </a:prstGeom>
          <a:noFill/>
          <a:ln>
            <a:noFill/>
          </a:ln>
        </p:spPr>
        <p:txBody>
          <a:bodyPr spcFirstLastPara="1" wrap="square" lIns="72000" tIns="0" rIns="0" bIns="0" anchor="t" anchorCtr="0">
            <a:noAutofit/>
          </a:bodyPr>
          <a:lstStyle>
            <a:lvl1pPr marL="422041" lvl="0" indent="-211021" algn="l">
              <a:lnSpc>
                <a:spcPct val="106000"/>
              </a:lnSpc>
              <a:spcBef>
                <a:spcPts val="985"/>
              </a:spcBef>
              <a:spcAft>
                <a:spcPts val="0"/>
              </a:spcAft>
              <a:buClr>
                <a:schemeClr val="dk1"/>
              </a:buClr>
              <a:buSzPts val="1200"/>
              <a:buNone/>
              <a:defRPr sz="1108">
                <a:latin typeface="Arial"/>
                <a:ea typeface="Arial"/>
                <a:cs typeface="Arial"/>
                <a:sym typeface="Arial"/>
              </a:defRPr>
            </a:lvl1pPr>
            <a:lvl2pPr marL="844083" lvl="1" indent="-281361" algn="l">
              <a:lnSpc>
                <a:spcPct val="106000"/>
              </a:lnSpc>
              <a:spcBef>
                <a:spcPts val="975"/>
              </a:spcBef>
              <a:spcAft>
                <a:spcPts val="0"/>
              </a:spcAft>
              <a:buClr>
                <a:schemeClr val="dk1"/>
              </a:buClr>
              <a:buSzPts val="1200"/>
              <a:buFont typeface="Noto Sans Symbols"/>
              <a:buChar char="■"/>
              <a:defRPr sz="1108">
                <a:latin typeface="Arial"/>
                <a:ea typeface="Arial"/>
                <a:cs typeface="Arial"/>
                <a:sym typeface="Arial"/>
              </a:defRPr>
            </a:lvl2pPr>
            <a:lvl3pPr marL="1266124" lvl="2" indent="-281361" algn="l">
              <a:lnSpc>
                <a:spcPct val="106000"/>
              </a:lnSpc>
              <a:spcBef>
                <a:spcPts val="443"/>
              </a:spcBef>
              <a:spcAft>
                <a:spcPts val="0"/>
              </a:spcAft>
              <a:buClr>
                <a:schemeClr val="dk1"/>
              </a:buClr>
              <a:buSzPts val="1200"/>
              <a:buFont typeface="Noto Sans Symbols"/>
              <a:buChar char="⮚"/>
              <a:defRPr sz="1108">
                <a:latin typeface="Arial"/>
                <a:ea typeface="Arial"/>
                <a:cs typeface="Arial"/>
                <a:sym typeface="Arial"/>
              </a:defRPr>
            </a:lvl3pPr>
            <a:lvl4pPr marL="1688165" lvl="3" indent="-281361" algn="l">
              <a:lnSpc>
                <a:spcPct val="106000"/>
              </a:lnSpc>
              <a:spcBef>
                <a:spcPts val="222"/>
              </a:spcBef>
              <a:spcAft>
                <a:spcPts val="0"/>
              </a:spcAft>
              <a:buClr>
                <a:schemeClr val="dk1"/>
              </a:buClr>
              <a:buSzPts val="1200"/>
              <a:buFont typeface="Arial"/>
              <a:buChar char="•"/>
              <a:defRPr sz="1108">
                <a:latin typeface="Arial"/>
                <a:ea typeface="Arial"/>
                <a:cs typeface="Arial"/>
                <a:sym typeface="Arial"/>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21" name="Google Shape;21;p18"/>
          <p:cNvSpPr txBox="1">
            <a:spLocks noGrp="1"/>
          </p:cNvSpPr>
          <p:nvPr>
            <p:ph type="sldNum" idx="12"/>
          </p:nvPr>
        </p:nvSpPr>
        <p:spPr>
          <a:xfrm>
            <a:off x="4506094" y="6588000"/>
            <a:ext cx="166154" cy="180000"/>
          </a:xfrm>
          <a:prstGeom prst="rect">
            <a:avLst/>
          </a:prstGeom>
          <a:noFill/>
          <a:ln>
            <a:noFill/>
          </a:ln>
        </p:spPr>
        <p:txBody>
          <a:bodyPr spcFirstLastPara="1" wrap="square" lIns="0" tIns="0" rIns="0" bIns="0" anchor="b" anchorCtr="0">
            <a:noAutofit/>
          </a:bodyPr>
          <a:lstStyle>
            <a:lvl1pPr marL="0" lvl="0" indent="0" algn="r">
              <a:spcBef>
                <a:spcPts val="0"/>
              </a:spcBef>
              <a:spcAft>
                <a:spcPts val="0"/>
              </a:spcAft>
              <a:buNone/>
              <a:defRPr sz="838" b="0" i="0" u="none" strike="noStrike" cap="none">
                <a:solidFill>
                  <a:schemeClr val="dk1"/>
                </a:solidFill>
                <a:latin typeface="Arial"/>
                <a:ea typeface="Arial"/>
                <a:cs typeface="Arial"/>
                <a:sym typeface="Arial"/>
              </a:defRPr>
            </a:lvl1pPr>
            <a:lvl2pPr marL="0" lvl="1" indent="0" algn="r">
              <a:spcBef>
                <a:spcPts val="0"/>
              </a:spcBef>
              <a:spcAft>
                <a:spcPts val="0"/>
              </a:spcAft>
              <a:buNone/>
              <a:defRPr sz="838" b="0" i="0" u="none" strike="noStrike" cap="none">
                <a:solidFill>
                  <a:schemeClr val="dk1"/>
                </a:solidFill>
                <a:latin typeface="Arial"/>
                <a:ea typeface="Arial"/>
                <a:cs typeface="Arial"/>
                <a:sym typeface="Arial"/>
              </a:defRPr>
            </a:lvl2pPr>
            <a:lvl3pPr marL="0" lvl="2" indent="0" algn="r">
              <a:spcBef>
                <a:spcPts val="0"/>
              </a:spcBef>
              <a:spcAft>
                <a:spcPts val="0"/>
              </a:spcAft>
              <a:buNone/>
              <a:defRPr sz="838" b="0" i="0" u="none" strike="noStrike" cap="none">
                <a:solidFill>
                  <a:schemeClr val="dk1"/>
                </a:solidFill>
                <a:latin typeface="Arial"/>
                <a:ea typeface="Arial"/>
                <a:cs typeface="Arial"/>
                <a:sym typeface="Arial"/>
              </a:defRPr>
            </a:lvl3pPr>
            <a:lvl4pPr marL="0" lvl="3" indent="0" algn="r">
              <a:spcBef>
                <a:spcPts val="0"/>
              </a:spcBef>
              <a:spcAft>
                <a:spcPts val="0"/>
              </a:spcAft>
              <a:buNone/>
              <a:defRPr sz="838" b="0" i="0" u="none" strike="noStrike" cap="none">
                <a:solidFill>
                  <a:schemeClr val="dk1"/>
                </a:solidFill>
                <a:latin typeface="Arial"/>
                <a:ea typeface="Arial"/>
                <a:cs typeface="Arial"/>
                <a:sym typeface="Arial"/>
              </a:defRPr>
            </a:lvl4pPr>
            <a:lvl5pPr marL="0" lvl="4" indent="0" algn="r">
              <a:spcBef>
                <a:spcPts val="0"/>
              </a:spcBef>
              <a:spcAft>
                <a:spcPts val="0"/>
              </a:spcAft>
              <a:buNone/>
              <a:defRPr sz="838" b="0" i="0" u="none" strike="noStrike" cap="none">
                <a:solidFill>
                  <a:schemeClr val="dk1"/>
                </a:solidFill>
                <a:latin typeface="Arial"/>
                <a:ea typeface="Arial"/>
                <a:cs typeface="Arial"/>
                <a:sym typeface="Arial"/>
              </a:defRPr>
            </a:lvl5pPr>
            <a:lvl6pPr marL="0" lvl="5" indent="0" algn="r">
              <a:spcBef>
                <a:spcPts val="0"/>
              </a:spcBef>
              <a:spcAft>
                <a:spcPts val="0"/>
              </a:spcAft>
              <a:buNone/>
              <a:defRPr sz="838" b="0" i="0" u="none" strike="noStrike" cap="none">
                <a:solidFill>
                  <a:schemeClr val="dk1"/>
                </a:solidFill>
                <a:latin typeface="Arial"/>
                <a:ea typeface="Arial"/>
                <a:cs typeface="Arial"/>
                <a:sym typeface="Arial"/>
              </a:defRPr>
            </a:lvl6pPr>
            <a:lvl7pPr marL="0" lvl="6" indent="0" algn="r">
              <a:spcBef>
                <a:spcPts val="0"/>
              </a:spcBef>
              <a:spcAft>
                <a:spcPts val="0"/>
              </a:spcAft>
              <a:buNone/>
              <a:defRPr sz="838" b="0" i="0" u="none" strike="noStrike" cap="none">
                <a:solidFill>
                  <a:schemeClr val="dk1"/>
                </a:solidFill>
                <a:latin typeface="Arial"/>
                <a:ea typeface="Arial"/>
                <a:cs typeface="Arial"/>
                <a:sym typeface="Arial"/>
              </a:defRPr>
            </a:lvl7pPr>
            <a:lvl8pPr marL="0" lvl="7" indent="0" algn="r">
              <a:spcBef>
                <a:spcPts val="0"/>
              </a:spcBef>
              <a:spcAft>
                <a:spcPts val="0"/>
              </a:spcAft>
              <a:buNone/>
              <a:defRPr sz="838" b="0" i="0" u="none" strike="noStrike" cap="none">
                <a:solidFill>
                  <a:schemeClr val="dk1"/>
                </a:solidFill>
                <a:latin typeface="Arial"/>
                <a:ea typeface="Arial"/>
                <a:cs typeface="Arial"/>
                <a:sym typeface="Arial"/>
              </a:defRPr>
            </a:lvl8pPr>
            <a:lvl9pPr marL="0" lvl="8" indent="0" algn="r">
              <a:spcBef>
                <a:spcPts val="0"/>
              </a:spcBef>
              <a:spcAft>
                <a:spcPts val="0"/>
              </a:spcAft>
              <a:buNone/>
              <a:defRPr sz="838" b="0"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a:p>
        </p:txBody>
      </p:sp>
      <p:sp>
        <p:nvSpPr>
          <p:cNvPr id="22" name="Google Shape;22;p18"/>
          <p:cNvSpPr txBox="1">
            <a:spLocks noGrp="1"/>
          </p:cNvSpPr>
          <p:nvPr>
            <p:ph type="body" idx="3"/>
          </p:nvPr>
        </p:nvSpPr>
        <p:spPr>
          <a:xfrm>
            <a:off x="384923" y="1016000"/>
            <a:ext cx="4020923" cy="432000"/>
          </a:xfrm>
          <a:prstGeom prst="rect">
            <a:avLst/>
          </a:prstGeom>
          <a:noFill/>
          <a:ln>
            <a:noFill/>
          </a:ln>
        </p:spPr>
        <p:txBody>
          <a:bodyPr spcFirstLastPara="1" wrap="square" lIns="72000" tIns="0" rIns="0" bIns="0" anchor="ctr" anchorCtr="0">
            <a:noAutofit/>
          </a:bodyPr>
          <a:lstStyle>
            <a:lvl1pPr marL="422041" lvl="0" indent="-211021" algn="l">
              <a:lnSpc>
                <a:spcPct val="100000"/>
              </a:lnSpc>
              <a:spcBef>
                <a:spcPts val="0"/>
              </a:spcBef>
              <a:spcAft>
                <a:spcPts val="0"/>
              </a:spcAft>
              <a:buClr>
                <a:schemeClr val="accent1"/>
              </a:buClr>
              <a:buSzPts val="1400"/>
              <a:buNone/>
              <a:defRPr sz="1292" b="1">
                <a:solidFill>
                  <a:schemeClr val="accent1"/>
                </a:solidFill>
              </a:defRPr>
            </a:lvl1pPr>
            <a:lvl2pPr marL="844083" lvl="1" indent="-316531" algn="l">
              <a:lnSpc>
                <a:spcPct val="106000"/>
              </a:lnSpc>
              <a:spcBef>
                <a:spcPts val="985"/>
              </a:spcBef>
              <a:spcAft>
                <a:spcPts val="0"/>
              </a:spcAft>
              <a:buClr>
                <a:schemeClr val="dk1"/>
              </a:buClr>
              <a:buSzPts val="1800"/>
              <a:buChar char="■"/>
              <a:defRPr/>
            </a:lvl2pPr>
            <a:lvl3pPr marL="1266124" lvl="2" indent="-316531" algn="l">
              <a:lnSpc>
                <a:spcPct val="106000"/>
              </a:lnSpc>
              <a:spcBef>
                <a:spcPts val="448"/>
              </a:spcBef>
              <a:spcAft>
                <a:spcPts val="0"/>
              </a:spcAft>
              <a:buClr>
                <a:schemeClr val="dk1"/>
              </a:buClr>
              <a:buSzPts val="1800"/>
              <a:buChar char="⮚"/>
              <a:defRPr/>
            </a:lvl3pPr>
            <a:lvl4pPr marL="1688165" lvl="3" indent="-316531" algn="l">
              <a:lnSpc>
                <a:spcPct val="106000"/>
              </a:lnSpc>
              <a:spcBef>
                <a:spcPts val="224"/>
              </a:spcBef>
              <a:spcAft>
                <a:spcPts val="0"/>
              </a:spcAft>
              <a:buClr>
                <a:schemeClr val="dk1"/>
              </a:buClr>
              <a:buSzPts val="1800"/>
              <a:buChar char="•"/>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23" name="Google Shape;23;p18"/>
          <p:cNvSpPr txBox="1">
            <a:spLocks noGrp="1"/>
          </p:cNvSpPr>
          <p:nvPr>
            <p:ph type="body" idx="4"/>
          </p:nvPr>
        </p:nvSpPr>
        <p:spPr>
          <a:xfrm>
            <a:off x="4737589" y="1016000"/>
            <a:ext cx="4020923" cy="432000"/>
          </a:xfrm>
          <a:prstGeom prst="rect">
            <a:avLst/>
          </a:prstGeom>
          <a:noFill/>
          <a:ln>
            <a:noFill/>
          </a:ln>
        </p:spPr>
        <p:txBody>
          <a:bodyPr spcFirstLastPara="1" wrap="square" lIns="72000" tIns="0" rIns="0" bIns="0" anchor="ctr" anchorCtr="0">
            <a:noAutofit/>
          </a:bodyPr>
          <a:lstStyle>
            <a:lvl1pPr marL="422041" lvl="0" indent="-211021" algn="l">
              <a:lnSpc>
                <a:spcPct val="100000"/>
              </a:lnSpc>
              <a:spcBef>
                <a:spcPts val="0"/>
              </a:spcBef>
              <a:spcAft>
                <a:spcPts val="0"/>
              </a:spcAft>
              <a:buClr>
                <a:schemeClr val="accent1"/>
              </a:buClr>
              <a:buSzPts val="1400"/>
              <a:buNone/>
              <a:defRPr sz="1292" b="1">
                <a:solidFill>
                  <a:schemeClr val="accent1"/>
                </a:solidFill>
              </a:defRPr>
            </a:lvl1pPr>
            <a:lvl2pPr marL="844083" lvl="1" indent="-316531" algn="l">
              <a:lnSpc>
                <a:spcPct val="106000"/>
              </a:lnSpc>
              <a:spcBef>
                <a:spcPts val="985"/>
              </a:spcBef>
              <a:spcAft>
                <a:spcPts val="0"/>
              </a:spcAft>
              <a:buClr>
                <a:schemeClr val="dk1"/>
              </a:buClr>
              <a:buSzPts val="1800"/>
              <a:buChar char="■"/>
              <a:defRPr/>
            </a:lvl2pPr>
            <a:lvl3pPr marL="1266124" lvl="2" indent="-316531" algn="l">
              <a:lnSpc>
                <a:spcPct val="106000"/>
              </a:lnSpc>
              <a:spcBef>
                <a:spcPts val="448"/>
              </a:spcBef>
              <a:spcAft>
                <a:spcPts val="0"/>
              </a:spcAft>
              <a:buClr>
                <a:schemeClr val="dk1"/>
              </a:buClr>
              <a:buSzPts val="1800"/>
              <a:buChar char="⮚"/>
              <a:defRPr/>
            </a:lvl3pPr>
            <a:lvl4pPr marL="1688165" lvl="3" indent="-316531" algn="l">
              <a:lnSpc>
                <a:spcPct val="106000"/>
              </a:lnSpc>
              <a:spcBef>
                <a:spcPts val="224"/>
              </a:spcBef>
              <a:spcAft>
                <a:spcPts val="0"/>
              </a:spcAft>
              <a:buClr>
                <a:schemeClr val="dk1"/>
              </a:buClr>
              <a:buSzPts val="1800"/>
              <a:buChar char="•"/>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24" name="Google Shape;24;p18"/>
          <p:cNvSpPr txBox="1">
            <a:spLocks noGrp="1"/>
          </p:cNvSpPr>
          <p:nvPr>
            <p:ph type="title"/>
          </p:nvPr>
        </p:nvSpPr>
        <p:spPr>
          <a:xfrm>
            <a:off x="384923" y="136800"/>
            <a:ext cx="8374154" cy="651600"/>
          </a:xfrm>
          <a:prstGeom prst="rect">
            <a:avLst/>
          </a:prstGeom>
          <a:noFill/>
          <a:ln>
            <a:noFill/>
          </a:ln>
        </p:spPr>
        <p:txBody>
          <a:bodyPr spcFirstLastPara="1" wrap="square" lIns="0" tIns="0" rIns="0" bIns="0" anchor="b" anchorCtr="0">
            <a:noAutofit/>
          </a:bodyPr>
          <a:lstStyle>
            <a:lvl1pPr lvl="0" algn="l">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2947009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4212841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1864650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5A1213-E8A6-4E27-8749-F4F64E7052CC}" type="datetimeFigureOut">
              <a:rPr kumimoji="1" lang="ja-JP" altLang="en-US" smtClean="0"/>
              <a:t>2025/6/30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48910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5A1213-E8A6-4E27-8749-F4F64E7052CC}" type="datetimeFigureOut">
              <a:rPr kumimoji="1" lang="ja-JP" altLang="en-US" smtClean="0"/>
              <a:t>2025/6/30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2497591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5A1213-E8A6-4E27-8749-F4F64E7052CC}" type="datetimeFigureOut">
              <a:rPr kumimoji="1" lang="ja-JP" altLang="en-US" smtClean="0"/>
              <a:t>2025/6/30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1802792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5A1213-E8A6-4E27-8749-F4F64E7052CC}" type="datetimeFigureOut">
              <a:rPr kumimoji="1" lang="ja-JP" altLang="en-US" smtClean="0"/>
              <a:t>2025/6/30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320135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5A1213-E8A6-4E27-8749-F4F64E7052CC}" type="datetimeFigureOut">
              <a:rPr kumimoji="1" lang="ja-JP" altLang="en-US" smtClean="0"/>
              <a:t>2025/6/30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2709166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5A1213-E8A6-4E27-8749-F4F64E7052CC}" type="datetimeFigureOut">
              <a:rPr kumimoji="1" lang="ja-JP" altLang="en-US" smtClean="0"/>
              <a:t>2025/6/30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4002169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ea typeface="Yu Gothic UI" panose="020B0500000000000000" pitchFamily="50" charset="-128"/>
              </a:defRPr>
            </a:lvl1pPr>
          </a:lstStyle>
          <a:p>
            <a:fld id="{B65A1213-E8A6-4E27-8749-F4F64E7052CC}" type="datetimeFigureOut">
              <a:rPr kumimoji="1" lang="ja-JP" altLang="en-US" smtClean="0"/>
              <a:pPr/>
              <a:t>2025/6/30</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ea typeface="Yu Gothic UI" panose="020B0500000000000000" pitchFamily="50" charset="-128"/>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ea typeface="Yu Gothic UI" panose="020B0500000000000000" pitchFamily="50" charset="-128"/>
              </a:defRPr>
            </a:lvl1pPr>
          </a:lstStyle>
          <a:p>
            <a:fld id="{0987D2C1-2375-4C05-9204-D40EF0BB24EA}" type="slidenum">
              <a:rPr kumimoji="1" lang="ja-JP" altLang="en-US" smtClean="0"/>
              <a:pPr/>
              <a:t>‹#›</a:t>
            </a:fld>
            <a:endParaRPr kumimoji="1" lang="ja-JP" altLang="en-US" dirty="0"/>
          </a:p>
        </p:txBody>
      </p:sp>
    </p:spTree>
    <p:extLst>
      <p:ext uri="{BB962C8B-B14F-4D97-AF65-F5344CB8AC3E}">
        <p14:creationId xmlns:p14="http://schemas.microsoft.com/office/powerpoint/2010/main" val="3694054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Yu Gothic UI" panose="020B05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Yu Gothic UI" panose="020B05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Yu Gothic UI" panose="020B05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Yu Gothic UI" panose="020B0500000000000000"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Yu Gothic UI" panose="020B05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1">
          <a:extLst>
            <a:ext uri="{FF2B5EF4-FFF2-40B4-BE49-F238E27FC236}">
              <a16:creationId xmlns:a16="http://schemas.microsoft.com/office/drawing/2014/main" id="{E0F3061A-8404-4B04-B1E0-BC972F9231D1}"/>
            </a:ext>
          </a:extLst>
        </p:cNvPr>
        <p:cNvGrpSpPr/>
        <p:nvPr/>
      </p:nvGrpSpPr>
      <p:grpSpPr>
        <a:xfrm>
          <a:off x="0" y="0"/>
          <a:ext cx="0" cy="0"/>
          <a:chOff x="0" y="0"/>
          <a:chExt cx="0" cy="0"/>
        </a:xfrm>
      </p:grpSpPr>
      <p:sp>
        <p:nvSpPr>
          <p:cNvPr id="11" name="二等辺三角形 10">
            <a:extLst>
              <a:ext uri="{FF2B5EF4-FFF2-40B4-BE49-F238E27FC236}">
                <a16:creationId xmlns:a16="http://schemas.microsoft.com/office/drawing/2014/main" id="{957E3058-C0E2-1848-7DB8-CA361D45A1C3}"/>
              </a:ext>
            </a:extLst>
          </p:cNvPr>
          <p:cNvSpPr/>
          <p:nvPr/>
        </p:nvSpPr>
        <p:spPr>
          <a:xfrm>
            <a:off x="7884405" y="5598405"/>
            <a:ext cx="1259595" cy="1259595"/>
          </a:xfrm>
          <a:prstGeom prst="triangle">
            <a:avLst>
              <a:gd name="adj" fmla="val 100000"/>
            </a:avLst>
          </a:prstGeom>
          <a:solidFill>
            <a:srgbClr val="172A8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5" name="Google Shape;385;p1">
            <a:extLst>
              <a:ext uri="{FF2B5EF4-FFF2-40B4-BE49-F238E27FC236}">
                <a16:creationId xmlns:a16="http://schemas.microsoft.com/office/drawing/2014/main" id="{028EFC22-BA8D-49EB-BBD1-3040C3ADA502}"/>
              </a:ext>
            </a:extLst>
          </p:cNvPr>
          <p:cNvSpPr txBox="1"/>
          <p:nvPr/>
        </p:nvSpPr>
        <p:spPr>
          <a:xfrm>
            <a:off x="3506236" y="3231485"/>
            <a:ext cx="4960359" cy="1072166"/>
          </a:xfrm>
          <a:prstGeom prst="rect">
            <a:avLst/>
          </a:prstGeom>
          <a:noFill/>
          <a:ln>
            <a:noFill/>
          </a:ln>
        </p:spPr>
        <p:txBody>
          <a:bodyPr spcFirstLastPara="1" wrap="square" lIns="66462" tIns="66462" rIns="67523" bIns="66462" anchor="ctr" anchorCtr="0">
            <a:noAutofit/>
          </a:bodyPr>
          <a:lstStyle/>
          <a:p>
            <a:pPr>
              <a:buClr>
                <a:schemeClr val="dk1"/>
              </a:buClr>
              <a:buSzPts val="2000"/>
            </a:pPr>
            <a:r>
              <a:rPr lang="en-US" altLang="ja-JP" b="1" dirty="0">
                <a:latin typeface="+mn-ea"/>
                <a:sym typeface="Arial"/>
              </a:rPr>
              <a:t>【</a:t>
            </a:r>
            <a:r>
              <a:rPr lang="ja-JP" altLang="en-US" b="1" dirty="0">
                <a:latin typeface="+mn-ea"/>
                <a:sym typeface="Arial"/>
              </a:rPr>
              <a:t>提案事業名</a:t>
            </a:r>
            <a:r>
              <a:rPr lang="en-US" altLang="ja-JP" b="1" dirty="0">
                <a:latin typeface="+mn-ea"/>
                <a:sym typeface="Arial"/>
              </a:rPr>
              <a:t>】XXXXXXXX</a:t>
            </a:r>
            <a:r>
              <a:rPr lang="ja-JP" altLang="en-US" b="1" dirty="0">
                <a:latin typeface="+mn-ea"/>
                <a:sym typeface="Arial"/>
              </a:rPr>
              <a:t>の最適化の実証</a:t>
            </a:r>
            <a:endParaRPr b="1" dirty="0">
              <a:latin typeface="+mn-ea"/>
            </a:endParaRPr>
          </a:p>
          <a:p>
            <a:pPr>
              <a:buClr>
                <a:schemeClr val="dk1"/>
              </a:buClr>
              <a:buSzPts val="2000"/>
            </a:pPr>
            <a:r>
              <a:rPr lang="en-US" altLang="ja-JP" b="1" dirty="0">
                <a:latin typeface="+mn-ea"/>
                <a:sym typeface="Arial"/>
              </a:rPr>
              <a:t>【</a:t>
            </a:r>
            <a:r>
              <a:rPr lang="ja-JP" altLang="en-US" b="1" dirty="0">
                <a:latin typeface="+mn-ea"/>
                <a:sym typeface="Arial"/>
              </a:rPr>
              <a:t>申請企業名</a:t>
            </a:r>
            <a:r>
              <a:rPr lang="en-US" altLang="ja-JP" b="1" dirty="0">
                <a:latin typeface="+mn-ea"/>
                <a:sym typeface="Arial"/>
              </a:rPr>
              <a:t>】</a:t>
            </a:r>
            <a:r>
              <a:rPr lang="ja-JP" altLang="en-US" b="1" dirty="0">
                <a:latin typeface="+mn-ea"/>
                <a:sym typeface="Arial"/>
              </a:rPr>
              <a:t>株式会社○○</a:t>
            </a:r>
            <a:endParaRPr b="1" dirty="0">
              <a:latin typeface="+mn-ea"/>
            </a:endParaRPr>
          </a:p>
          <a:p>
            <a:pPr>
              <a:buClr>
                <a:schemeClr val="dk1"/>
              </a:buClr>
              <a:buSzPts val="2000"/>
            </a:pPr>
            <a:r>
              <a:rPr lang="en-US" altLang="ja-JP" b="1" dirty="0">
                <a:latin typeface="+mn-ea"/>
                <a:sym typeface="Arial"/>
              </a:rPr>
              <a:t>【</a:t>
            </a:r>
            <a:r>
              <a:rPr lang="ja-JP" altLang="en-US" b="1" dirty="0">
                <a:latin typeface="+mn-ea"/>
                <a:sym typeface="Arial"/>
              </a:rPr>
              <a:t>プレゼン担当者部署役職氏名</a:t>
            </a:r>
            <a:r>
              <a:rPr lang="en-US" altLang="ja-JP" b="1" dirty="0">
                <a:latin typeface="+mn-ea"/>
                <a:sym typeface="Arial"/>
              </a:rPr>
              <a:t>】×× ××</a:t>
            </a:r>
            <a:endParaRPr b="1" dirty="0">
              <a:latin typeface="+mn-ea"/>
              <a:sym typeface="Arial"/>
            </a:endParaRPr>
          </a:p>
        </p:txBody>
      </p:sp>
      <p:sp>
        <p:nvSpPr>
          <p:cNvPr id="15" name="二等辺三角形 14">
            <a:extLst>
              <a:ext uri="{FF2B5EF4-FFF2-40B4-BE49-F238E27FC236}">
                <a16:creationId xmlns:a16="http://schemas.microsoft.com/office/drawing/2014/main" id="{21CF630F-ECB0-0720-CA8D-6EC11BAD207D}"/>
              </a:ext>
            </a:extLst>
          </p:cNvPr>
          <p:cNvSpPr/>
          <p:nvPr/>
        </p:nvSpPr>
        <p:spPr>
          <a:xfrm rot="10800000">
            <a:off x="0" y="-10720"/>
            <a:ext cx="1259595" cy="1259595"/>
          </a:xfrm>
          <a:prstGeom prst="triangle">
            <a:avLst>
              <a:gd name="adj" fmla="val 100000"/>
            </a:avLst>
          </a:prstGeom>
          <a:solidFill>
            <a:srgbClr val="172A8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Google Shape;383;p1">
            <a:extLst>
              <a:ext uri="{FF2B5EF4-FFF2-40B4-BE49-F238E27FC236}">
                <a16:creationId xmlns:a16="http://schemas.microsoft.com/office/drawing/2014/main" id="{12D14F41-C488-0474-A9BA-8578BA9F3B4E}"/>
              </a:ext>
            </a:extLst>
          </p:cNvPr>
          <p:cNvSpPr txBox="1"/>
          <p:nvPr/>
        </p:nvSpPr>
        <p:spPr>
          <a:xfrm>
            <a:off x="446991" y="1335226"/>
            <a:ext cx="8537262" cy="1870633"/>
          </a:xfrm>
          <a:prstGeom prst="rect">
            <a:avLst/>
          </a:prstGeom>
          <a:noFill/>
          <a:ln>
            <a:noFill/>
          </a:ln>
        </p:spPr>
        <p:txBody>
          <a:bodyPr spcFirstLastPara="1" wrap="square" lIns="66462" tIns="66462" rIns="67523" bIns="66462" anchor="ctr" anchorCtr="0">
            <a:noAutofit/>
          </a:bodyPr>
          <a:lstStyle/>
          <a:p>
            <a:pPr>
              <a:buClr>
                <a:schemeClr val="dk1"/>
              </a:buClr>
              <a:buSzPts val="2800"/>
            </a:pPr>
            <a:r>
              <a:rPr lang="ja-JP" altLang="en-US" sz="2800" b="1" dirty="0">
                <a:solidFill>
                  <a:schemeClr val="dk1"/>
                </a:solidFill>
                <a:latin typeface="Yu Gothic UI" panose="020B0500000000000000" pitchFamily="50" charset="-128"/>
                <a:ea typeface="Yu Gothic UI" panose="020B0500000000000000" pitchFamily="50" charset="-128"/>
                <a:sym typeface="Arial"/>
              </a:rPr>
              <a:t>令和</a:t>
            </a:r>
            <a:r>
              <a:rPr lang="en-US" altLang="ja-JP" sz="2800" b="1" dirty="0">
                <a:solidFill>
                  <a:schemeClr val="dk1"/>
                </a:solidFill>
                <a:latin typeface="Yu Gothic UI" panose="020B0500000000000000" pitchFamily="50" charset="-128"/>
                <a:ea typeface="Yu Gothic UI" panose="020B0500000000000000" pitchFamily="50" charset="-128"/>
                <a:sym typeface="Arial"/>
              </a:rPr>
              <a:t>7</a:t>
            </a:r>
            <a:r>
              <a:rPr lang="ja-JP" altLang="en-US" sz="2800" b="1" dirty="0">
                <a:solidFill>
                  <a:schemeClr val="dk1"/>
                </a:solidFill>
                <a:latin typeface="Yu Gothic UI" panose="020B0500000000000000" pitchFamily="50" charset="-128"/>
                <a:ea typeface="Yu Gothic UI" panose="020B0500000000000000" pitchFamily="50" charset="-128"/>
                <a:sym typeface="Arial"/>
              </a:rPr>
              <a:t>年度</a:t>
            </a:r>
          </a:p>
          <a:p>
            <a:pPr>
              <a:buClr>
                <a:schemeClr val="dk1"/>
              </a:buClr>
              <a:buSzPts val="2800"/>
            </a:pPr>
            <a:r>
              <a:rPr lang="ja-JP" altLang="en-US" sz="2800" b="1" dirty="0">
                <a:solidFill>
                  <a:schemeClr val="dk1"/>
                </a:solidFill>
                <a:latin typeface="Yu Gothic UI" panose="020B0500000000000000" pitchFamily="50" charset="-128"/>
                <a:ea typeface="Yu Gothic UI" panose="020B0500000000000000" pitchFamily="50" charset="-128"/>
              </a:rPr>
              <a:t>量子実証 川崎モデル創出事業</a:t>
            </a:r>
            <a:endParaRPr lang="ja-JP" altLang="en-US" sz="2800" b="1" dirty="0">
              <a:solidFill>
                <a:schemeClr val="dk1"/>
              </a:solidFill>
              <a:latin typeface="Yu Gothic UI" panose="020B0500000000000000" pitchFamily="50" charset="-128"/>
              <a:ea typeface="Yu Gothic UI" panose="020B0500000000000000" pitchFamily="50" charset="-128"/>
              <a:sym typeface="Arial"/>
            </a:endParaRPr>
          </a:p>
          <a:p>
            <a:pPr>
              <a:buClr>
                <a:schemeClr val="dk1"/>
              </a:buClr>
              <a:buSzPts val="2800"/>
            </a:pPr>
            <a:r>
              <a:rPr lang="ja-JP" altLang="en-US" sz="2800" b="1" dirty="0">
                <a:latin typeface="Yu Gothic UI" panose="020B0500000000000000" pitchFamily="50" charset="-128"/>
                <a:ea typeface="Yu Gothic UI" panose="020B0500000000000000" pitchFamily="50" charset="-128"/>
                <a:sym typeface="Arial"/>
              </a:rPr>
              <a:t>提案事業</a:t>
            </a:r>
            <a:r>
              <a:rPr lang="ja-JP" altLang="en-US" sz="2800" b="1" dirty="0">
                <a:solidFill>
                  <a:schemeClr val="dk1"/>
                </a:solidFill>
                <a:latin typeface="Yu Gothic UI" panose="020B0500000000000000" pitchFamily="50" charset="-128"/>
                <a:ea typeface="Yu Gothic UI" panose="020B0500000000000000" pitchFamily="50" charset="-128"/>
                <a:sym typeface="Arial"/>
              </a:rPr>
              <a:t>の詳細（見本）</a:t>
            </a:r>
            <a:endParaRPr sz="2800" b="1" dirty="0">
              <a:solidFill>
                <a:schemeClr val="dk1"/>
              </a:solidFill>
              <a:latin typeface="Yu Gothic UI" panose="020B0500000000000000" pitchFamily="50" charset="-128"/>
              <a:ea typeface="Yu Gothic UI" panose="020B0500000000000000" pitchFamily="50" charset="-128"/>
              <a:sym typeface="Arial"/>
            </a:endParaRPr>
          </a:p>
        </p:txBody>
      </p:sp>
      <p:sp>
        <p:nvSpPr>
          <p:cNvPr id="4" name="Google Shape;384;p1">
            <a:extLst>
              <a:ext uri="{FF2B5EF4-FFF2-40B4-BE49-F238E27FC236}">
                <a16:creationId xmlns:a16="http://schemas.microsoft.com/office/drawing/2014/main" id="{10CCC37B-EC7E-46FA-9CC4-2E2A2B379982}"/>
              </a:ext>
            </a:extLst>
          </p:cNvPr>
          <p:cNvSpPr/>
          <p:nvPr/>
        </p:nvSpPr>
        <p:spPr>
          <a:xfrm>
            <a:off x="257562" y="4415227"/>
            <a:ext cx="8628876" cy="2074473"/>
          </a:xfrm>
          <a:prstGeom prst="foldedCorner">
            <a:avLst/>
          </a:prstGeom>
          <a:solidFill>
            <a:srgbClr val="B3E7FF"/>
          </a:solidFill>
          <a:ln w="12700" cap="flat" cmpd="sng">
            <a:solidFill>
              <a:schemeClr val="tx1"/>
            </a:solidFill>
            <a:prstDash val="solid"/>
            <a:miter lim="800000"/>
            <a:headEnd type="none" w="sm" len="sm"/>
            <a:tailEnd type="none" w="sm" len="sm"/>
          </a:ln>
        </p:spPr>
        <p:txBody>
          <a:bodyPr spcFirstLastPara="1" wrap="square" lIns="144000" tIns="108000" rIns="144000" bIns="108000" anchor="t" anchorCtr="0">
            <a:noAutofit/>
          </a:bodyPr>
          <a:lstStyle/>
          <a:p>
            <a:pPr>
              <a:lnSpc>
                <a:spcPct val="120000"/>
              </a:lnSpc>
              <a:buClr>
                <a:schemeClr val="dk1"/>
              </a:buClr>
              <a:buSzPts val="1200"/>
            </a:pPr>
            <a:r>
              <a:rPr lang="ja-JP" altLang="en-US" sz="1100" u="sng" dirty="0">
                <a:solidFill>
                  <a:schemeClr val="dk1"/>
                </a:solidFill>
                <a:latin typeface="Yu Gothic UI" panose="020B0500000000000000" pitchFamily="50" charset="-128"/>
                <a:ea typeface="Yu Gothic UI" panose="020B0500000000000000" pitchFamily="50" charset="-128"/>
                <a:sym typeface="Arial"/>
              </a:rPr>
              <a:t>記載時の留意事項</a:t>
            </a:r>
            <a:endParaRPr lang="ja-JP" altLang="en-US" sz="1100" dirty="0">
              <a:solidFill>
                <a:srgbClr val="FF0000"/>
              </a:solidFill>
              <a:latin typeface="Yu Gothic UI" panose="020B0500000000000000" pitchFamily="50" charset="-128"/>
              <a:ea typeface="Yu Gothic UI" panose="020B0500000000000000" pitchFamily="50" charset="-128"/>
              <a:sym typeface="Arial"/>
            </a:endParaRPr>
          </a:p>
          <a:p>
            <a:pPr>
              <a:lnSpc>
                <a:spcPct val="120000"/>
              </a:lnSpc>
              <a:buClr>
                <a:schemeClr val="dk1"/>
              </a:buClr>
              <a:buSzPts val="1200"/>
            </a:pPr>
            <a:r>
              <a:rPr lang="en-US" altLang="ja-JP" sz="1100" dirty="0">
                <a:solidFill>
                  <a:schemeClr val="dk1"/>
                </a:solidFill>
                <a:latin typeface="Yu Gothic UI" panose="020B0500000000000000" pitchFamily="50" charset="-128"/>
                <a:ea typeface="Yu Gothic UI" panose="020B0500000000000000" pitchFamily="50" charset="-128"/>
                <a:sym typeface="Arial"/>
              </a:rPr>
              <a:t>【</a:t>
            </a:r>
            <a:r>
              <a:rPr lang="ja-JP" altLang="en-US" sz="1100" dirty="0">
                <a:solidFill>
                  <a:schemeClr val="dk1"/>
                </a:solidFill>
                <a:latin typeface="Yu Gothic UI" panose="020B0500000000000000" pitchFamily="50" charset="-128"/>
                <a:ea typeface="Yu Gothic UI" panose="020B0500000000000000" pitchFamily="50" charset="-128"/>
                <a:sym typeface="Arial"/>
              </a:rPr>
              <a:t>全体記載ルール</a:t>
            </a:r>
            <a:r>
              <a:rPr lang="en-US" altLang="ja-JP" sz="1100" dirty="0">
                <a:solidFill>
                  <a:schemeClr val="dk1"/>
                </a:solidFill>
                <a:latin typeface="Yu Gothic UI" panose="020B0500000000000000" pitchFamily="50" charset="-128"/>
                <a:ea typeface="Yu Gothic UI" panose="020B0500000000000000" pitchFamily="50" charset="-128"/>
                <a:sym typeface="Arial"/>
              </a:rPr>
              <a:t>】</a:t>
            </a:r>
            <a:endParaRPr lang="ja-JP" altLang="en-US" sz="1100" dirty="0">
              <a:latin typeface="Yu Gothic UI" panose="020B0500000000000000" pitchFamily="50" charset="-128"/>
              <a:ea typeface="Yu Gothic UI" panose="020B0500000000000000" pitchFamily="50" charset="-128"/>
            </a:endParaRPr>
          </a:p>
          <a:p>
            <a:pPr marL="158265" indent="-158265">
              <a:lnSpc>
                <a:spcPct val="120000"/>
              </a:lnSpc>
              <a:buClr>
                <a:schemeClr val="dk1"/>
              </a:buClr>
              <a:buSzPts val="1200"/>
              <a:buFont typeface="Noto Sans Symbols"/>
              <a:buChar char="⮚"/>
            </a:pPr>
            <a:r>
              <a:rPr lang="ja-JP" altLang="en-US" sz="1100" dirty="0">
                <a:solidFill>
                  <a:schemeClr val="dk1"/>
                </a:solidFill>
                <a:latin typeface="Yu Gothic UI" panose="020B0500000000000000" pitchFamily="50" charset="-128"/>
                <a:ea typeface="Yu Gothic UI" panose="020B0500000000000000" pitchFamily="50" charset="-128"/>
                <a:sym typeface="Arial"/>
              </a:rPr>
              <a:t>本パワーポイントは一次審査（書類審査）、</a:t>
            </a:r>
            <a:r>
              <a:rPr lang="ja-JP" altLang="en-US" sz="1100" dirty="0">
                <a:latin typeface="Yu Gothic UI" panose="020B0500000000000000" pitchFamily="50" charset="-128"/>
                <a:ea typeface="Yu Gothic UI" panose="020B0500000000000000" pitchFamily="50" charset="-128"/>
                <a:sym typeface="Arial"/>
              </a:rPr>
              <a:t>有識者によるヒアリング・二次審査（</a:t>
            </a:r>
            <a:r>
              <a:rPr lang="en-US" altLang="ja-JP" sz="1100" dirty="0">
                <a:latin typeface="Yu Gothic UI" panose="020B0500000000000000" pitchFamily="50" charset="-128"/>
                <a:ea typeface="Yu Gothic UI" panose="020B0500000000000000" pitchFamily="50" charset="-128"/>
                <a:sym typeface="Arial"/>
              </a:rPr>
              <a:t>10-15</a:t>
            </a:r>
            <a:r>
              <a:rPr lang="ja-JP" altLang="en-US" sz="1100" dirty="0">
                <a:latin typeface="Yu Gothic UI" panose="020B0500000000000000" pitchFamily="50" charset="-128"/>
                <a:ea typeface="Yu Gothic UI" panose="020B0500000000000000" pitchFamily="50" charset="-128"/>
                <a:sym typeface="Arial"/>
              </a:rPr>
              <a:t>分程度のプレゼン形式・質疑応答）で使用します。</a:t>
            </a:r>
            <a:br>
              <a:rPr lang="en-US" altLang="ja-JP" sz="1100" dirty="0">
                <a:latin typeface="Yu Gothic UI" panose="020B0500000000000000" pitchFamily="50" charset="-128"/>
                <a:ea typeface="Yu Gothic UI" panose="020B0500000000000000" pitchFamily="50" charset="-128"/>
                <a:sym typeface="Arial"/>
              </a:rPr>
            </a:br>
            <a:r>
              <a:rPr lang="ja-JP" altLang="en-US" sz="1100" dirty="0">
                <a:latin typeface="Yu Gothic UI" panose="020B0500000000000000" pitchFamily="50" charset="-128"/>
                <a:ea typeface="Yu Gothic UI" panose="020B0500000000000000" pitchFamily="50" charset="-128"/>
                <a:sym typeface="Arial"/>
              </a:rPr>
              <a:t>書類審査でも使用するため、本資料を読んで提案内容や要点が理解できるような資料にしてください。</a:t>
            </a:r>
            <a:endParaRPr lang="en-US" altLang="ja-JP" sz="1100" dirty="0">
              <a:latin typeface="Yu Gothic UI" panose="020B0500000000000000" pitchFamily="50" charset="-128"/>
              <a:ea typeface="Yu Gothic UI" panose="020B0500000000000000" pitchFamily="50" charset="-128"/>
              <a:sym typeface="Arial"/>
            </a:endParaRPr>
          </a:p>
          <a:p>
            <a:pPr marL="158265" indent="-158265">
              <a:lnSpc>
                <a:spcPct val="120000"/>
              </a:lnSpc>
              <a:buClr>
                <a:schemeClr val="dk1"/>
              </a:buClr>
              <a:buSzPts val="1200"/>
              <a:buFont typeface="Noto Sans Symbols"/>
              <a:buChar char="⮚"/>
            </a:pPr>
            <a:r>
              <a:rPr lang="ja-JP" altLang="en-US" sz="1100" dirty="0">
                <a:latin typeface="Yu Gothic UI" panose="020B0500000000000000" pitchFamily="50" charset="-128"/>
                <a:ea typeface="Yu Gothic UI" panose="020B0500000000000000" pitchFamily="50" charset="-128"/>
                <a:sym typeface="Arial"/>
              </a:rPr>
              <a:t>フォントは</a:t>
            </a:r>
            <a:r>
              <a:rPr lang="en-US" altLang="ja-JP" sz="1100" dirty="0">
                <a:latin typeface="Yu Gothic UI" panose="020B0500000000000000" pitchFamily="50" charset="-128"/>
                <a:ea typeface="Yu Gothic UI" panose="020B0500000000000000" pitchFamily="50" charset="-128"/>
                <a:sym typeface="Arial"/>
              </a:rPr>
              <a:t>16</a:t>
            </a:r>
            <a:r>
              <a:rPr lang="ja-JP" altLang="en-US" sz="1100" dirty="0">
                <a:latin typeface="Yu Gothic UI" panose="020B0500000000000000" pitchFamily="50" charset="-128"/>
                <a:ea typeface="Yu Gothic UI" panose="020B0500000000000000" pitchFamily="50" charset="-128"/>
                <a:sym typeface="Arial"/>
              </a:rPr>
              <a:t>ポイント以上を推奨します。また、パワーポイントの枚数は最大で</a:t>
            </a:r>
            <a:r>
              <a:rPr lang="en-US" altLang="ja-JP" sz="1100" dirty="0">
                <a:latin typeface="Yu Gothic UI" panose="020B0500000000000000" pitchFamily="50" charset="-128"/>
                <a:ea typeface="Yu Gothic UI" panose="020B0500000000000000" pitchFamily="50" charset="-128"/>
                <a:sym typeface="Arial"/>
              </a:rPr>
              <a:t>20</a:t>
            </a:r>
            <a:r>
              <a:rPr lang="ja-JP" altLang="en-US" sz="1100" dirty="0">
                <a:latin typeface="Yu Gothic UI" panose="020B0500000000000000" pitchFamily="50" charset="-128"/>
                <a:ea typeface="Yu Gothic UI" panose="020B0500000000000000" pitchFamily="50" charset="-128"/>
                <a:sym typeface="Arial"/>
              </a:rPr>
              <a:t>枚程度</a:t>
            </a:r>
            <a:r>
              <a:rPr lang="ja-JP" altLang="en-US" sz="1100" dirty="0">
                <a:solidFill>
                  <a:schemeClr val="dk1"/>
                </a:solidFill>
                <a:latin typeface="Yu Gothic UI" panose="020B0500000000000000" pitchFamily="50" charset="-128"/>
                <a:ea typeface="Yu Gothic UI" panose="020B0500000000000000" pitchFamily="50" charset="-128"/>
                <a:sym typeface="Arial"/>
              </a:rPr>
              <a:t>としてください。</a:t>
            </a:r>
            <a:endParaRPr lang="en-US" altLang="ja-JP" sz="1100" dirty="0">
              <a:solidFill>
                <a:schemeClr val="dk1"/>
              </a:solidFill>
              <a:latin typeface="Yu Gothic UI" panose="020B0500000000000000" pitchFamily="50" charset="-128"/>
              <a:ea typeface="Yu Gothic UI" panose="020B0500000000000000" pitchFamily="50" charset="-128"/>
              <a:sym typeface="Arial"/>
            </a:endParaRPr>
          </a:p>
          <a:p>
            <a:pPr marL="158265" indent="-158265">
              <a:lnSpc>
                <a:spcPct val="120000"/>
              </a:lnSpc>
              <a:buClr>
                <a:schemeClr val="dk1"/>
              </a:buClr>
              <a:buSzPts val="1200"/>
              <a:buFont typeface="Noto Sans Symbols"/>
              <a:buChar char="⮚"/>
            </a:pPr>
            <a:r>
              <a:rPr lang="ja-JP" altLang="en-US" sz="1100" dirty="0">
                <a:solidFill>
                  <a:schemeClr val="dk1"/>
                </a:solidFill>
                <a:latin typeface="Yu Gothic UI" panose="020B0500000000000000" pitchFamily="50" charset="-128"/>
                <a:ea typeface="Yu Gothic UI" panose="020B0500000000000000" pitchFamily="50" charset="-128"/>
                <a:sym typeface="Arial"/>
              </a:rPr>
              <a:t>専門用語は極力避け、多くの人が理解できる内容を心掛けてください。</a:t>
            </a:r>
            <a:endParaRPr sz="1100" dirty="0">
              <a:solidFill>
                <a:schemeClr val="dk1"/>
              </a:solidFill>
              <a:latin typeface="Yu Gothic UI" panose="020B0500000000000000" pitchFamily="50" charset="-128"/>
              <a:ea typeface="Yu Gothic UI" panose="020B0500000000000000" pitchFamily="50" charset="-128"/>
              <a:sym typeface="Arial"/>
            </a:endParaRPr>
          </a:p>
          <a:p>
            <a:pPr marL="158265" indent="-158265">
              <a:lnSpc>
                <a:spcPct val="120000"/>
              </a:lnSpc>
              <a:buClr>
                <a:schemeClr val="dk1"/>
              </a:buClr>
              <a:buSzPts val="1200"/>
              <a:buFont typeface="Noto Sans Symbols"/>
              <a:buChar char="⮚"/>
            </a:pPr>
            <a:r>
              <a:rPr lang="ja-JP" altLang="en-US" sz="1100" dirty="0">
                <a:solidFill>
                  <a:schemeClr val="dk1"/>
                </a:solidFill>
                <a:latin typeface="Yu Gothic UI" panose="020B0500000000000000" pitchFamily="50" charset="-128"/>
                <a:ea typeface="Yu Gothic UI" panose="020B0500000000000000" pitchFamily="50" charset="-128"/>
                <a:sym typeface="Arial"/>
              </a:rPr>
              <a:t>本様式のデザインや記載例はあくまでイメージですので、変更していただいて構いません。図なども組み合わせわかりやすく記載してください。</a:t>
            </a:r>
            <a:br>
              <a:rPr lang="en-US" altLang="ja-JP" sz="1100" dirty="0">
                <a:solidFill>
                  <a:schemeClr val="dk1"/>
                </a:solidFill>
                <a:latin typeface="Yu Gothic UI" panose="020B0500000000000000" pitchFamily="50" charset="-128"/>
                <a:ea typeface="Yu Gothic UI" panose="020B0500000000000000" pitchFamily="50" charset="-128"/>
                <a:sym typeface="Arial"/>
              </a:rPr>
            </a:br>
            <a:r>
              <a:rPr lang="ja-JP" altLang="en-US" sz="1100" dirty="0">
                <a:solidFill>
                  <a:schemeClr val="dk1"/>
                </a:solidFill>
                <a:latin typeface="Yu Gothic UI" panose="020B0500000000000000" pitchFamily="50" charset="-128"/>
                <a:ea typeface="Yu Gothic UI" panose="020B0500000000000000" pitchFamily="50" charset="-128"/>
                <a:sym typeface="Arial"/>
              </a:rPr>
              <a:t>また、企業テンプレートがある場合は、使用していただいても構いません。</a:t>
            </a:r>
            <a:endParaRPr lang="en-US" altLang="ja-JP" sz="1100" dirty="0">
              <a:solidFill>
                <a:schemeClr val="dk1"/>
              </a:solidFill>
              <a:latin typeface="Yu Gothic UI" panose="020B0500000000000000" pitchFamily="50" charset="-128"/>
              <a:ea typeface="Yu Gothic UI" panose="020B0500000000000000" pitchFamily="50" charset="-128"/>
              <a:sym typeface="Arial"/>
            </a:endParaRPr>
          </a:p>
          <a:p>
            <a:pPr marL="158265" indent="-158265">
              <a:lnSpc>
                <a:spcPct val="120000"/>
              </a:lnSpc>
              <a:buClr>
                <a:schemeClr val="dk1"/>
              </a:buClr>
              <a:buSzPts val="1200"/>
              <a:buFont typeface="Noto Sans Symbols"/>
              <a:buChar char="⮚"/>
            </a:pPr>
            <a:r>
              <a:rPr lang="ja-JP" altLang="en-US" sz="1100" dirty="0">
                <a:solidFill>
                  <a:schemeClr val="dk1"/>
                </a:solidFill>
                <a:latin typeface="Yu Gothic UI" panose="020B0500000000000000" pitchFamily="50" charset="-128"/>
                <a:ea typeface="Yu Gothic UI" panose="020B0500000000000000" pitchFamily="50" charset="-128"/>
                <a:sym typeface="Arial"/>
              </a:rPr>
              <a:t>各スライドに記載してある付箋については提出時に削除してください。</a:t>
            </a:r>
            <a:endParaRPr lang="en-US" altLang="ja-JP" sz="1100" dirty="0">
              <a:solidFill>
                <a:schemeClr val="dk1"/>
              </a:solidFill>
              <a:latin typeface="Yu Gothic UI" panose="020B0500000000000000" pitchFamily="50" charset="-128"/>
              <a:ea typeface="Yu Gothic UI" panose="020B0500000000000000" pitchFamily="50" charset="-128"/>
              <a:sym typeface="Arial"/>
            </a:endParaRPr>
          </a:p>
        </p:txBody>
      </p:sp>
      <p:pic>
        <p:nvPicPr>
          <p:cNvPr id="12" name="図 11">
            <a:extLst>
              <a:ext uri="{FF2B5EF4-FFF2-40B4-BE49-F238E27FC236}">
                <a16:creationId xmlns:a16="http://schemas.microsoft.com/office/drawing/2014/main" id="{0866DE0B-B4DB-F734-2DF8-DB5E282AB8DF}"/>
              </a:ext>
            </a:extLst>
          </p:cNvPr>
          <p:cNvPicPr>
            <a:picLocks noChangeAspect="1"/>
          </p:cNvPicPr>
          <p:nvPr/>
        </p:nvPicPr>
        <p:blipFill>
          <a:blip r:embed="rId3"/>
          <a:stretch>
            <a:fillRect/>
          </a:stretch>
        </p:blipFill>
        <p:spPr>
          <a:xfrm>
            <a:off x="6286499" y="3134"/>
            <a:ext cx="2799353" cy="1273780"/>
          </a:xfrm>
          <a:prstGeom prst="rect">
            <a:avLst/>
          </a:prstGeom>
        </p:spPr>
      </p:pic>
      <p:sp>
        <p:nvSpPr>
          <p:cNvPr id="3" name="テキスト ボックス 2">
            <a:extLst>
              <a:ext uri="{FF2B5EF4-FFF2-40B4-BE49-F238E27FC236}">
                <a16:creationId xmlns:a16="http://schemas.microsoft.com/office/drawing/2014/main" id="{313A951D-7C6C-8427-5640-9A36B128F976}"/>
              </a:ext>
            </a:extLst>
          </p:cNvPr>
          <p:cNvSpPr txBox="1"/>
          <p:nvPr/>
        </p:nvSpPr>
        <p:spPr>
          <a:xfrm>
            <a:off x="5500914" y="4455091"/>
            <a:ext cx="3385524" cy="314168"/>
          </a:xfrm>
          <a:prstGeom prst="rect">
            <a:avLst/>
          </a:prstGeom>
          <a:noFill/>
        </p:spPr>
        <p:txBody>
          <a:bodyPr wrap="square" lIns="72000" tIns="72000" rIns="72000" bIns="72000">
            <a:spAutoFit/>
          </a:bodyPr>
          <a:lstStyle/>
          <a:p>
            <a:pPr algn="r">
              <a:lnSpc>
                <a:spcPct val="120000"/>
              </a:lnSpc>
            </a:pPr>
            <a:r>
              <a:rPr lang="ja-JP" altLang="en-US" sz="11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lang="ja-JP" altLang="en-US" sz="1100" u="sng" dirty="0">
              <a:solidFill>
                <a:schemeClr val="dk1"/>
              </a:solidFill>
              <a:latin typeface="Yu Gothic UI" panose="020B0500000000000000" pitchFamily="50" charset="-128"/>
              <a:ea typeface="Yu Gothic UI" panose="020B0500000000000000" pitchFamily="50" charset="-128"/>
              <a:sym typeface="Arial"/>
            </a:endParaRPr>
          </a:p>
        </p:txBody>
      </p:sp>
    </p:spTree>
    <p:extLst>
      <p:ext uri="{BB962C8B-B14F-4D97-AF65-F5344CB8AC3E}">
        <p14:creationId xmlns:p14="http://schemas.microsoft.com/office/powerpoint/2010/main" val="3643345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90">
          <a:extLst>
            <a:ext uri="{FF2B5EF4-FFF2-40B4-BE49-F238E27FC236}">
              <a16:creationId xmlns:a16="http://schemas.microsoft.com/office/drawing/2014/main" id="{F04B8B7F-84BD-8931-35B5-EF1FA9165620}"/>
            </a:ext>
          </a:extLst>
        </p:cNvPr>
        <p:cNvGrpSpPr/>
        <p:nvPr/>
      </p:nvGrpSpPr>
      <p:grpSpPr>
        <a:xfrm>
          <a:off x="0" y="0"/>
          <a:ext cx="0" cy="0"/>
          <a:chOff x="0" y="0"/>
          <a:chExt cx="0" cy="0"/>
        </a:xfrm>
      </p:grpSpPr>
      <p:sp>
        <p:nvSpPr>
          <p:cNvPr id="391" name="Google Shape;391;p2">
            <a:extLst>
              <a:ext uri="{FF2B5EF4-FFF2-40B4-BE49-F238E27FC236}">
                <a16:creationId xmlns:a16="http://schemas.microsoft.com/office/drawing/2014/main" id="{6563A499-D42C-7EC7-C6F5-6F30388E8A57}"/>
              </a:ext>
            </a:extLst>
          </p:cNvPr>
          <p:cNvSpPr txBox="1">
            <a:spLocks noGrp="1"/>
          </p:cNvSpPr>
          <p:nvPr>
            <p:ph type="title"/>
          </p:nvPr>
        </p:nvSpPr>
        <p:spPr>
          <a:xfrm>
            <a:off x="1452033" y="228800"/>
            <a:ext cx="7425937" cy="574431"/>
          </a:xfrm>
          <a:prstGeom prst="rect">
            <a:avLst/>
          </a:prstGeom>
          <a:noFill/>
          <a:ln>
            <a:noFill/>
          </a:ln>
        </p:spPr>
        <p:txBody>
          <a:bodyPr spcFirstLastPara="1" vert="horz" wrap="square" lIns="0" tIns="0" rIns="0" bIns="0" rtlCol="0" anchor="ctr" anchorCtr="0">
            <a:noAutofit/>
          </a:bodyPr>
          <a:lstStyle/>
          <a:p>
            <a:pPr>
              <a:lnSpc>
                <a:spcPct val="100000"/>
              </a:lnSpc>
            </a:pPr>
            <a:r>
              <a:rPr lang="ja-JP" altLang="en-US" sz="2400" b="1" dirty="0">
                <a:latin typeface="Yu Gothic UI" panose="020B0500000000000000" pitchFamily="50" charset="-128"/>
                <a:ea typeface="Yu Gothic UI" panose="020B0500000000000000" pitchFamily="50" charset="-128"/>
                <a:cs typeface="Meiryo"/>
                <a:sym typeface="Meiryo"/>
              </a:rPr>
              <a:t>提案事業の概要</a:t>
            </a:r>
            <a:br>
              <a:rPr lang="ja-JP" altLang="en-US" sz="1800" dirty="0">
                <a:latin typeface="Yu Gothic UI" panose="020B0500000000000000" pitchFamily="50" charset="-128"/>
                <a:ea typeface="Yu Gothic UI" panose="020B0500000000000000" pitchFamily="50" charset="-128"/>
                <a:cs typeface="Meiryo"/>
                <a:sym typeface="Meiryo"/>
              </a:rPr>
            </a:br>
            <a:r>
              <a:rPr lang="en-US" altLang="ja-JP" sz="1400" dirty="0">
                <a:latin typeface="Yu Gothic UI" panose="020B0500000000000000" pitchFamily="50" charset="-128"/>
                <a:ea typeface="Yu Gothic UI" panose="020B0500000000000000" pitchFamily="50" charset="-128"/>
                <a:cs typeface="Meiryo"/>
                <a:sym typeface="Meiryo"/>
              </a:rPr>
              <a:t>#</a:t>
            </a:r>
            <a:r>
              <a:rPr lang="ja-JP" altLang="en-US" sz="1400" dirty="0">
                <a:latin typeface="Yu Gothic UI" panose="020B0500000000000000" pitchFamily="50" charset="-128"/>
                <a:ea typeface="Yu Gothic UI" panose="020B0500000000000000" pitchFamily="50" charset="-128"/>
                <a:cs typeface="Meiryo"/>
                <a:sym typeface="Meiryo"/>
              </a:rPr>
              <a:t> 提案事業での取り組み内容について概要を記載してください。</a:t>
            </a:r>
            <a:endParaRPr lang="ja-JP" altLang="en-US" sz="1400"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6" name="Google Shape;382;p1">
            <a:extLst>
              <a:ext uri="{FF2B5EF4-FFF2-40B4-BE49-F238E27FC236}">
                <a16:creationId xmlns:a16="http://schemas.microsoft.com/office/drawing/2014/main" id="{72B143AF-237C-B59E-6BD8-F8A044B03053}"/>
              </a:ext>
            </a:extLst>
          </p:cNvPr>
          <p:cNvSpPr txBox="1">
            <a:spLocks noGrp="1"/>
          </p:cNvSpPr>
          <p:nvPr>
            <p:ph type="sldNum" idx="12"/>
          </p:nvPr>
        </p:nvSpPr>
        <p:spPr>
          <a:xfrm>
            <a:off x="4433837" y="6536517"/>
            <a:ext cx="166154" cy="166154"/>
          </a:xfrm>
          <a:prstGeom prst="rect">
            <a:avLst/>
          </a:prstGeom>
          <a:noFill/>
          <a:ln>
            <a:noFill/>
          </a:ln>
        </p:spPr>
        <p:txBody>
          <a:bodyPr spcFirstLastPara="1" vert="horz" wrap="square" lIns="0" tIns="0" rIns="0" bIns="0" rtlCol="0" anchor="b" anchorCtr="0">
            <a:noAutofit/>
          </a:bodyPr>
          <a:lstStyle/>
          <a:p>
            <a:pPr algn="ctr"/>
            <a:fld id="{00000000-1234-1234-1234-123412341234}" type="slidenum">
              <a:rPr lang="en-US" altLang="ja-JP" sz="1000" b="1">
                <a:latin typeface="Noto Sans JP" panose="020B0200000000000000" pitchFamily="50" charset="-128"/>
                <a:ea typeface="Noto Sans JP" panose="020B0200000000000000" pitchFamily="50" charset="-128"/>
              </a:rPr>
              <a:pPr algn="ctr"/>
              <a:t>2</a:t>
            </a:fld>
            <a:endParaRPr sz="1000" b="1" dirty="0">
              <a:latin typeface="Noto Sans JP" panose="020B0200000000000000" pitchFamily="50" charset="-128"/>
              <a:ea typeface="Noto Sans JP" panose="020B0200000000000000" pitchFamily="50" charset="-128"/>
            </a:endParaRPr>
          </a:p>
        </p:txBody>
      </p:sp>
      <p:cxnSp>
        <p:nvCxnSpPr>
          <p:cNvPr id="5" name="直線コネクタ 4">
            <a:extLst>
              <a:ext uri="{FF2B5EF4-FFF2-40B4-BE49-F238E27FC236}">
                <a16:creationId xmlns:a16="http://schemas.microsoft.com/office/drawing/2014/main" id="{A4A7B55F-0FD9-01CB-14EA-6709F8F81B8A}"/>
              </a:ext>
            </a:extLst>
          </p:cNvPr>
          <p:cNvCxnSpPr>
            <a:cxnSpLocks/>
          </p:cNvCxnSpPr>
          <p:nvPr/>
        </p:nvCxnSpPr>
        <p:spPr>
          <a:xfrm>
            <a:off x="4433837" y="6743944"/>
            <a:ext cx="166154" cy="0"/>
          </a:xfrm>
          <a:prstGeom prst="line">
            <a:avLst/>
          </a:prstGeom>
          <a:ln w="19050">
            <a:solidFill>
              <a:srgbClr val="032BBD"/>
            </a:solidFill>
          </a:ln>
        </p:spPr>
        <p:style>
          <a:lnRef idx="1">
            <a:schemeClr val="accent1"/>
          </a:lnRef>
          <a:fillRef idx="0">
            <a:schemeClr val="accent1"/>
          </a:fillRef>
          <a:effectRef idx="0">
            <a:schemeClr val="accent1"/>
          </a:effectRef>
          <a:fontRef idx="minor">
            <a:schemeClr val="tx1"/>
          </a:fontRef>
        </p:style>
      </p:cxnSp>
      <p:sp>
        <p:nvSpPr>
          <p:cNvPr id="10" name="Google Shape;393;p2">
            <a:extLst>
              <a:ext uri="{FF2B5EF4-FFF2-40B4-BE49-F238E27FC236}">
                <a16:creationId xmlns:a16="http://schemas.microsoft.com/office/drawing/2014/main" id="{A5F240AA-E74E-9AE1-E8B8-BB22E0321F6C}"/>
              </a:ext>
            </a:extLst>
          </p:cNvPr>
          <p:cNvSpPr txBox="1"/>
          <p:nvPr/>
        </p:nvSpPr>
        <p:spPr>
          <a:xfrm>
            <a:off x="284517" y="1248002"/>
            <a:ext cx="8630948" cy="2853840"/>
          </a:xfrm>
          <a:prstGeom prst="rect">
            <a:avLst/>
          </a:prstGeom>
          <a:noFill/>
          <a:ln>
            <a:noFill/>
          </a:ln>
        </p:spPr>
        <p:txBody>
          <a:bodyPr spcFirstLastPara="1" wrap="square" lIns="72000" tIns="72000" rIns="72000" bIns="72000" anchor="ctr" anchorCtr="0">
            <a:spAutoFit/>
          </a:bodyPr>
          <a:lstStyle/>
          <a:p>
            <a:r>
              <a:rPr lang="ja-JP" altLang="en-US" sz="1600" dirty="0">
                <a:latin typeface="Yu Gothic UI" panose="020B0500000000000000" pitchFamily="50" charset="-128"/>
                <a:ea typeface="Yu Gothic UI" panose="020B0500000000000000" pitchFamily="50" charset="-128"/>
                <a:cs typeface="MS Gothic"/>
                <a:sym typeface="MS Gothic"/>
              </a:rPr>
              <a:t>〇事業類型：①課題解決型</a:t>
            </a:r>
            <a:r>
              <a:rPr lang="en-US" altLang="ja-JP" sz="1600" dirty="0">
                <a:latin typeface="Yu Gothic UI" panose="020B0500000000000000" pitchFamily="50" charset="-128"/>
                <a:ea typeface="Yu Gothic UI" panose="020B0500000000000000" pitchFamily="50" charset="-128"/>
                <a:cs typeface="MS Gothic"/>
                <a:sym typeface="MS Gothic"/>
              </a:rPr>
              <a:t>or </a:t>
            </a:r>
            <a:r>
              <a:rPr lang="ja-JP" altLang="en-US" sz="1600" dirty="0">
                <a:latin typeface="Yu Gothic UI" panose="020B0500000000000000" pitchFamily="50" charset="-128"/>
                <a:ea typeface="Yu Gothic UI" panose="020B0500000000000000" pitchFamily="50" charset="-128"/>
                <a:cs typeface="MS Gothic"/>
                <a:sym typeface="MS Gothic"/>
              </a:rPr>
              <a:t>②自由提案型</a:t>
            </a:r>
            <a:endParaRPr lang="en-US" altLang="ja-JP" sz="1600" dirty="0">
              <a:latin typeface="Yu Gothic UI" panose="020B0500000000000000" pitchFamily="50" charset="-128"/>
              <a:ea typeface="Yu Gothic UI" panose="020B0500000000000000" pitchFamily="50" charset="-128"/>
              <a:cs typeface="MS Gothic"/>
              <a:sym typeface="MS Gothic"/>
            </a:endParaRPr>
          </a:p>
          <a:p>
            <a:endParaRPr sz="1600" dirty="0">
              <a:latin typeface="Yu Gothic UI" panose="020B0500000000000000" pitchFamily="50" charset="-128"/>
              <a:ea typeface="Yu Gothic UI" panose="020B0500000000000000" pitchFamily="50" charset="-128"/>
              <a:cs typeface="MS Gothic"/>
              <a:sym typeface="MS Gothic"/>
            </a:endParaRPr>
          </a:p>
          <a:p>
            <a:r>
              <a:rPr lang="ja-JP" altLang="en-US" sz="1600" dirty="0">
                <a:latin typeface="Yu Gothic UI" panose="020B0500000000000000" pitchFamily="50" charset="-128"/>
                <a:ea typeface="Yu Gothic UI" panose="020B0500000000000000" pitchFamily="50" charset="-128"/>
                <a:cs typeface="MS Gothic"/>
                <a:sym typeface="MS Gothic"/>
              </a:rPr>
              <a:t>〇背景・課題</a:t>
            </a:r>
            <a:endParaRPr lang="en-US" altLang="ja-JP" sz="1600" dirty="0">
              <a:latin typeface="Yu Gothic UI" panose="020B0500000000000000" pitchFamily="50" charset="-128"/>
              <a:ea typeface="Yu Gothic UI" panose="020B0500000000000000" pitchFamily="50" charset="-128"/>
              <a:cs typeface="MS Gothic"/>
              <a:sym typeface="MS Gothic"/>
            </a:endParaRPr>
          </a:p>
          <a:p>
            <a:endParaRPr lang="en-US" altLang="ja-JP" sz="1600" dirty="0">
              <a:latin typeface="Yu Gothic UI" panose="020B0500000000000000" pitchFamily="50" charset="-128"/>
              <a:ea typeface="Yu Gothic UI" panose="020B0500000000000000" pitchFamily="50" charset="-128"/>
              <a:cs typeface="MS Gothic"/>
              <a:sym typeface="MS Gothic"/>
            </a:endParaRPr>
          </a:p>
          <a:p>
            <a:r>
              <a:rPr lang="ja-JP" altLang="en-US" sz="1600" dirty="0">
                <a:latin typeface="Yu Gothic UI" panose="020B0500000000000000" pitchFamily="50" charset="-128"/>
                <a:ea typeface="Yu Gothic UI" panose="020B0500000000000000" pitchFamily="50" charset="-128"/>
                <a:cs typeface="MS Gothic"/>
                <a:sym typeface="MS Gothic"/>
              </a:rPr>
              <a:t>〇提案での主な取組</a:t>
            </a:r>
            <a:endParaRPr lang="en-US" altLang="ja-JP" sz="1600" dirty="0">
              <a:latin typeface="Yu Gothic UI" panose="020B0500000000000000" pitchFamily="50" charset="-128"/>
              <a:ea typeface="Yu Gothic UI" panose="020B0500000000000000" pitchFamily="50" charset="-128"/>
              <a:cs typeface="MS Gothic"/>
              <a:sym typeface="MS Gothic"/>
            </a:endParaRPr>
          </a:p>
          <a:p>
            <a:endParaRPr lang="en-US" altLang="ja-JP" sz="1600" dirty="0">
              <a:latin typeface="Yu Gothic UI" panose="020B0500000000000000" pitchFamily="50" charset="-128"/>
              <a:ea typeface="Yu Gothic UI" panose="020B0500000000000000" pitchFamily="50" charset="-128"/>
              <a:cs typeface="MS Gothic"/>
              <a:sym typeface="MS Gothic"/>
            </a:endParaRPr>
          </a:p>
          <a:p>
            <a:r>
              <a:rPr lang="ja-JP" altLang="en-US" sz="1600" dirty="0">
                <a:latin typeface="Yu Gothic UI" panose="020B0500000000000000" pitchFamily="50" charset="-128"/>
                <a:ea typeface="Yu Gothic UI" panose="020B0500000000000000" pitchFamily="50" charset="-128"/>
                <a:cs typeface="MS Gothic"/>
                <a:sym typeface="MS Gothic"/>
              </a:rPr>
              <a:t>〇想定効果</a:t>
            </a:r>
            <a:endParaRPr lang="en-US" altLang="ja-JP" sz="1600" dirty="0">
              <a:latin typeface="Yu Gothic UI" panose="020B0500000000000000" pitchFamily="50" charset="-128"/>
              <a:ea typeface="Yu Gothic UI" panose="020B0500000000000000" pitchFamily="50" charset="-128"/>
              <a:cs typeface="MS Gothic"/>
              <a:sym typeface="MS Gothic"/>
            </a:endParaRPr>
          </a:p>
          <a:p>
            <a:endParaRPr lang="en-US" altLang="ja-JP" sz="1600" dirty="0">
              <a:latin typeface="Yu Gothic UI" panose="020B0500000000000000" pitchFamily="50" charset="-128"/>
              <a:ea typeface="Yu Gothic UI" panose="020B0500000000000000" pitchFamily="50" charset="-128"/>
              <a:cs typeface="MS Gothic"/>
              <a:sym typeface="MS Gothic"/>
            </a:endParaRPr>
          </a:p>
          <a:p>
            <a:r>
              <a:rPr lang="ja-JP" altLang="en-US" sz="1600" dirty="0">
                <a:latin typeface="Yu Gothic UI" panose="020B0500000000000000" pitchFamily="50" charset="-128"/>
                <a:ea typeface="Yu Gothic UI" panose="020B0500000000000000" pitchFamily="50" charset="-128"/>
                <a:cs typeface="MS Gothic"/>
                <a:sym typeface="MS Gothic"/>
              </a:rPr>
              <a:t>〇スケジュール</a:t>
            </a:r>
            <a:endParaRPr lang="en-US" altLang="ja-JP" sz="1600" dirty="0">
              <a:latin typeface="Yu Gothic UI" panose="020B0500000000000000" pitchFamily="50" charset="-128"/>
              <a:ea typeface="Yu Gothic UI" panose="020B0500000000000000" pitchFamily="50" charset="-128"/>
              <a:cs typeface="MS Gothic"/>
              <a:sym typeface="MS Gothic"/>
            </a:endParaRPr>
          </a:p>
          <a:p>
            <a:endParaRPr lang="en-US" altLang="ja-JP" sz="1600" dirty="0">
              <a:latin typeface="Yu Gothic UI" panose="020B0500000000000000" pitchFamily="50" charset="-128"/>
              <a:ea typeface="Yu Gothic UI" panose="020B0500000000000000" pitchFamily="50" charset="-128"/>
              <a:cs typeface="MS Gothic"/>
              <a:sym typeface="MS Gothic"/>
            </a:endParaRPr>
          </a:p>
          <a:p>
            <a:r>
              <a:rPr lang="ja-JP" altLang="en-US" sz="1600" dirty="0">
                <a:latin typeface="Yu Gothic UI" panose="020B0500000000000000" pitchFamily="50" charset="-128"/>
                <a:ea typeface="Yu Gothic UI" panose="020B0500000000000000" pitchFamily="50" charset="-128"/>
                <a:cs typeface="MS Gothic"/>
                <a:sym typeface="MS Gothic"/>
              </a:rPr>
              <a:t>〇必要経費</a:t>
            </a:r>
            <a:endParaRPr lang="en-US" altLang="ja-JP" sz="1600" dirty="0">
              <a:latin typeface="Yu Gothic UI" panose="020B0500000000000000" pitchFamily="50" charset="-128"/>
              <a:ea typeface="Yu Gothic UI" panose="020B0500000000000000" pitchFamily="50" charset="-128"/>
              <a:cs typeface="MS Gothic"/>
              <a:sym typeface="MS Gothic"/>
            </a:endParaRPr>
          </a:p>
        </p:txBody>
      </p:sp>
      <p:sp>
        <p:nvSpPr>
          <p:cNvPr id="11" name="Google Shape;384;p1">
            <a:extLst>
              <a:ext uri="{FF2B5EF4-FFF2-40B4-BE49-F238E27FC236}">
                <a16:creationId xmlns:a16="http://schemas.microsoft.com/office/drawing/2014/main" id="{13854CDB-B3FE-60DC-9AF6-60F0A885D8A5}"/>
              </a:ext>
            </a:extLst>
          </p:cNvPr>
          <p:cNvSpPr/>
          <p:nvPr/>
        </p:nvSpPr>
        <p:spPr>
          <a:xfrm>
            <a:off x="255489" y="5609998"/>
            <a:ext cx="8630948" cy="879702"/>
          </a:xfrm>
          <a:prstGeom prst="foldedCorner">
            <a:avLst/>
          </a:prstGeom>
          <a:solidFill>
            <a:srgbClr val="B3E7FF"/>
          </a:solidFill>
          <a:ln w="12700" cap="flat" cmpd="sng">
            <a:solidFill>
              <a:schemeClr val="tx1"/>
            </a:solidFill>
            <a:prstDash val="solid"/>
            <a:miter lim="800000"/>
            <a:headEnd type="none" w="sm" len="sm"/>
            <a:tailEnd type="none" w="sm" len="sm"/>
          </a:ln>
        </p:spPr>
        <p:txBody>
          <a:bodyPr spcFirstLastPara="1" wrap="square" lIns="144000" tIns="108000" rIns="144000" bIns="108000" anchor="t" anchorCtr="0">
            <a:noAutofit/>
          </a:bodyPr>
          <a:lstStyle/>
          <a:p>
            <a:pPr>
              <a:lnSpc>
                <a:spcPct val="120000"/>
              </a:lnSpc>
            </a:pPr>
            <a:r>
              <a:rPr lang="ja-JP" altLang="en-US" sz="1100" u="sng" dirty="0">
                <a:solidFill>
                  <a:schemeClr val="dk1"/>
                </a:solidFill>
                <a:latin typeface="Yu Gothic UI" panose="020B0500000000000000" pitchFamily="50" charset="-128"/>
                <a:ea typeface="Yu Gothic UI" panose="020B0500000000000000" pitchFamily="50" charset="-128"/>
                <a:sym typeface="Arial"/>
              </a:rPr>
              <a:t>記載時の留意事項 </a:t>
            </a:r>
            <a:r>
              <a:rPr lang="ja-JP" altLang="en-US" sz="1100" dirty="0">
                <a:solidFill>
                  <a:schemeClr val="dk1"/>
                </a:solidFill>
                <a:latin typeface="Yu Gothic UI" panose="020B0500000000000000" pitchFamily="50" charset="-128"/>
                <a:ea typeface="Yu Gothic UI" panose="020B0500000000000000" pitchFamily="50" charset="-128"/>
                <a:sym typeface="Arial"/>
              </a:rPr>
              <a:t>　　　　　　　　　　　　　　　　　　　　　　　　　　　</a:t>
            </a:r>
            <a:endParaRPr lang="en-US" altLang="ja-JP" sz="1100" u="sng" dirty="0">
              <a:solidFill>
                <a:schemeClr val="dk1"/>
              </a:solidFill>
              <a:latin typeface="Yu Gothic UI" panose="020B0500000000000000" pitchFamily="50" charset="-128"/>
              <a:ea typeface="Yu Gothic UI" panose="020B0500000000000000" pitchFamily="50" charset="-128"/>
              <a:sym typeface="Arial"/>
            </a:endParaRPr>
          </a:p>
          <a:p>
            <a:pPr marL="171450" indent="-171450">
              <a:lnSpc>
                <a:spcPct val="120000"/>
              </a:lnSpc>
              <a:buClr>
                <a:schemeClr val="dk1"/>
              </a:buClr>
              <a:buSzPts val="1200"/>
              <a:buFont typeface="Wingdings" panose="05000000000000000000" pitchFamily="2" charset="2"/>
              <a:buChar char="Ø"/>
            </a:pPr>
            <a:r>
              <a:rPr lang="ja-JP" altLang="en-US" sz="1100" dirty="0">
                <a:solidFill>
                  <a:schemeClr val="dk1"/>
                </a:solidFill>
                <a:latin typeface="Yu Gothic UI" panose="020B0500000000000000" pitchFamily="50" charset="-128"/>
                <a:ea typeface="Yu Gothic UI" panose="020B0500000000000000" pitchFamily="50" charset="-128"/>
                <a:sym typeface="Arial"/>
              </a:rPr>
              <a:t>事業類型については募集要領を参照し、具体的に回答を記載してください。</a:t>
            </a:r>
            <a:endParaRPr lang="en-US" altLang="ja-JP" sz="1100" dirty="0">
              <a:solidFill>
                <a:schemeClr val="dk1"/>
              </a:solidFill>
              <a:latin typeface="Yu Gothic UI" panose="020B0500000000000000" pitchFamily="50" charset="-128"/>
              <a:ea typeface="Yu Gothic UI" panose="020B0500000000000000" pitchFamily="50" charset="-128"/>
              <a:sym typeface="Arial"/>
            </a:endParaRPr>
          </a:p>
          <a:p>
            <a:pPr marL="171450" indent="-171450">
              <a:lnSpc>
                <a:spcPct val="120000"/>
              </a:lnSpc>
              <a:buClr>
                <a:schemeClr val="dk1"/>
              </a:buClr>
              <a:buSzPts val="1200"/>
              <a:buFont typeface="Wingdings" panose="05000000000000000000" pitchFamily="2" charset="2"/>
              <a:buChar char="Ø"/>
            </a:pPr>
            <a:r>
              <a:rPr lang="ja-JP" altLang="en-US" sz="1100" dirty="0">
                <a:solidFill>
                  <a:schemeClr val="dk1"/>
                </a:solidFill>
                <a:latin typeface="Yu Gothic UI" panose="020B0500000000000000" pitchFamily="50" charset="-128"/>
                <a:ea typeface="Yu Gothic UI" panose="020B0500000000000000" pitchFamily="50" charset="-128"/>
                <a:sym typeface="Arial"/>
              </a:rPr>
              <a:t>本資料を読んで提案内容や要点が理解できるようにしてください。</a:t>
            </a:r>
            <a:endParaRPr lang="en-US" altLang="ja-JP" sz="1100" dirty="0">
              <a:solidFill>
                <a:schemeClr val="dk1"/>
              </a:solidFill>
              <a:latin typeface="Yu Gothic UI" panose="020B0500000000000000" pitchFamily="50" charset="-128"/>
              <a:ea typeface="Yu Gothic UI" panose="020B0500000000000000" pitchFamily="50" charset="-128"/>
            </a:endParaRPr>
          </a:p>
        </p:txBody>
      </p:sp>
      <p:sp>
        <p:nvSpPr>
          <p:cNvPr id="12" name="テキスト ボックス 11">
            <a:extLst>
              <a:ext uri="{FF2B5EF4-FFF2-40B4-BE49-F238E27FC236}">
                <a16:creationId xmlns:a16="http://schemas.microsoft.com/office/drawing/2014/main" id="{AAE7D434-8380-5729-FFB9-10238941E7B3}"/>
              </a:ext>
            </a:extLst>
          </p:cNvPr>
          <p:cNvSpPr txBox="1"/>
          <p:nvPr/>
        </p:nvSpPr>
        <p:spPr>
          <a:xfrm>
            <a:off x="5491841" y="5609998"/>
            <a:ext cx="3385524" cy="348524"/>
          </a:xfrm>
          <a:prstGeom prst="rect">
            <a:avLst/>
          </a:prstGeom>
          <a:noFill/>
        </p:spPr>
        <p:txBody>
          <a:bodyPr wrap="square" lIns="72000" tIns="72000" rIns="72000" bIns="72000">
            <a:spAutoFit/>
          </a:bodyPr>
          <a:lstStyle/>
          <a:p>
            <a:pPr algn="r">
              <a:lnSpc>
                <a:spcPct val="120000"/>
              </a:lnSpc>
            </a:pPr>
            <a:r>
              <a:rPr lang="ja-JP" altLang="en-US" sz="11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lang="ja-JP" altLang="en-US" sz="1100" u="sng" dirty="0">
              <a:solidFill>
                <a:schemeClr val="dk1"/>
              </a:solidFill>
              <a:latin typeface="Yu Gothic UI" panose="020B0500000000000000" pitchFamily="50" charset="-128"/>
              <a:ea typeface="Yu Gothic UI" panose="020B0500000000000000" pitchFamily="50" charset="-128"/>
              <a:sym typeface="Arial"/>
            </a:endParaRPr>
          </a:p>
        </p:txBody>
      </p:sp>
      <p:grpSp>
        <p:nvGrpSpPr>
          <p:cNvPr id="17" name="グループ化 16">
            <a:extLst>
              <a:ext uri="{FF2B5EF4-FFF2-40B4-BE49-F238E27FC236}">
                <a16:creationId xmlns:a16="http://schemas.microsoft.com/office/drawing/2014/main" id="{12D1B9F9-3217-D1D5-01BB-D53725660ED7}"/>
              </a:ext>
            </a:extLst>
          </p:cNvPr>
          <p:cNvGrpSpPr/>
          <p:nvPr/>
        </p:nvGrpSpPr>
        <p:grpSpPr>
          <a:xfrm>
            <a:off x="255490" y="134418"/>
            <a:ext cx="979855" cy="888163"/>
            <a:chOff x="350739" y="163397"/>
            <a:chExt cx="916085" cy="830360"/>
          </a:xfrm>
        </p:grpSpPr>
        <p:pic>
          <p:nvPicPr>
            <p:cNvPr id="18" name="図 17">
              <a:extLst>
                <a:ext uri="{FF2B5EF4-FFF2-40B4-BE49-F238E27FC236}">
                  <a16:creationId xmlns:a16="http://schemas.microsoft.com/office/drawing/2014/main" id="{C11FC167-59E1-E4AE-46C2-C4855AC4E646}"/>
                </a:ext>
              </a:extLst>
            </p:cNvPr>
            <p:cNvPicPr>
              <a:picLocks noChangeAspect="1"/>
            </p:cNvPicPr>
            <p:nvPr/>
          </p:nvPicPr>
          <p:blipFill>
            <a:blip r:embed="rId3"/>
            <a:srcRect b="41310"/>
            <a:stretch/>
          </p:blipFill>
          <p:spPr>
            <a:xfrm>
              <a:off x="350739" y="163397"/>
              <a:ext cx="916085" cy="537644"/>
            </a:xfrm>
            <a:prstGeom prst="rect">
              <a:avLst/>
            </a:prstGeom>
          </p:spPr>
        </p:pic>
        <p:pic>
          <p:nvPicPr>
            <p:cNvPr id="19" name="図 18">
              <a:extLst>
                <a:ext uri="{FF2B5EF4-FFF2-40B4-BE49-F238E27FC236}">
                  <a16:creationId xmlns:a16="http://schemas.microsoft.com/office/drawing/2014/main" id="{30F46191-B74C-5184-F761-86507F2186FD}"/>
                </a:ext>
              </a:extLst>
            </p:cNvPr>
            <p:cNvPicPr>
              <a:picLocks noChangeAspect="1"/>
            </p:cNvPicPr>
            <p:nvPr/>
          </p:nvPicPr>
          <p:blipFill>
            <a:blip r:embed="rId3"/>
            <a:srcRect t="70640" b="-1417"/>
            <a:stretch/>
          </p:blipFill>
          <p:spPr>
            <a:xfrm>
              <a:off x="350739" y="711817"/>
              <a:ext cx="916085" cy="281940"/>
            </a:xfrm>
            <a:prstGeom prst="rect">
              <a:avLst/>
            </a:prstGeom>
          </p:spPr>
        </p:pic>
      </p:grpSp>
    </p:spTree>
    <p:extLst>
      <p:ext uri="{BB962C8B-B14F-4D97-AF65-F5344CB8AC3E}">
        <p14:creationId xmlns:p14="http://schemas.microsoft.com/office/powerpoint/2010/main" val="2284229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0">
          <a:extLst>
            <a:ext uri="{FF2B5EF4-FFF2-40B4-BE49-F238E27FC236}">
              <a16:creationId xmlns:a16="http://schemas.microsoft.com/office/drawing/2014/main" id="{822A519A-6280-DF36-BA21-1986BC05DDF2}"/>
            </a:ext>
          </a:extLst>
        </p:cNvPr>
        <p:cNvGrpSpPr/>
        <p:nvPr/>
      </p:nvGrpSpPr>
      <p:grpSpPr>
        <a:xfrm>
          <a:off x="0" y="0"/>
          <a:ext cx="0" cy="0"/>
          <a:chOff x="0" y="0"/>
          <a:chExt cx="0" cy="0"/>
        </a:xfrm>
      </p:grpSpPr>
      <p:sp>
        <p:nvSpPr>
          <p:cNvPr id="391" name="Google Shape;391;p2">
            <a:extLst>
              <a:ext uri="{FF2B5EF4-FFF2-40B4-BE49-F238E27FC236}">
                <a16:creationId xmlns:a16="http://schemas.microsoft.com/office/drawing/2014/main" id="{1BDF06CF-0188-59D2-203C-72B2262C37F7}"/>
              </a:ext>
            </a:extLst>
          </p:cNvPr>
          <p:cNvSpPr txBox="1">
            <a:spLocks noGrp="1"/>
          </p:cNvSpPr>
          <p:nvPr>
            <p:ph type="title"/>
          </p:nvPr>
        </p:nvSpPr>
        <p:spPr>
          <a:xfrm>
            <a:off x="1448254" y="227288"/>
            <a:ext cx="7577126" cy="863029"/>
          </a:xfrm>
          <a:prstGeom prst="rect">
            <a:avLst/>
          </a:prstGeom>
          <a:noFill/>
          <a:ln>
            <a:noFill/>
          </a:ln>
        </p:spPr>
        <p:txBody>
          <a:bodyPr spcFirstLastPara="1" vert="horz" wrap="square" lIns="0" tIns="0" rIns="0" bIns="0" rtlCol="0" anchor="t" anchorCtr="0">
            <a:noAutofit/>
          </a:bodyPr>
          <a:lstStyle/>
          <a:p>
            <a:pPr>
              <a:lnSpc>
                <a:spcPct val="100000"/>
              </a:lnSpc>
            </a:pPr>
            <a:r>
              <a:rPr lang="ja-JP" altLang="en-US" sz="2400" b="1" dirty="0">
                <a:latin typeface="Yu Gothic UI" panose="020B0500000000000000" pitchFamily="50" charset="-128"/>
                <a:ea typeface="Yu Gothic UI" panose="020B0500000000000000" pitchFamily="50" charset="-128"/>
                <a:cs typeface="Meiryo"/>
                <a:sym typeface="Meiryo"/>
              </a:rPr>
              <a:t>提案事業の詳細</a:t>
            </a:r>
            <a:r>
              <a:rPr lang="en-US" altLang="ja-JP" sz="2400" b="1" dirty="0">
                <a:latin typeface="Yu Gothic UI" panose="020B0500000000000000" pitchFamily="50" charset="-128"/>
                <a:ea typeface="Yu Gothic UI" panose="020B0500000000000000" pitchFamily="50" charset="-128"/>
                <a:cs typeface="Meiryo"/>
                <a:sym typeface="Meiryo"/>
              </a:rPr>
              <a:t>#1</a:t>
            </a:r>
            <a:r>
              <a:rPr lang="ja-JP" altLang="en-US" sz="2400" b="1" dirty="0">
                <a:latin typeface="Yu Gothic UI" panose="020B0500000000000000" pitchFamily="50" charset="-128"/>
                <a:ea typeface="Yu Gothic UI" panose="020B0500000000000000" pitchFamily="50" charset="-128"/>
                <a:cs typeface="Meiryo"/>
                <a:sym typeface="Meiryo"/>
              </a:rPr>
              <a:t>（背景・課題・目的）</a:t>
            </a:r>
            <a:br>
              <a:rPr lang="ja-JP" altLang="en-US" sz="1800" dirty="0">
                <a:latin typeface="Yu Gothic UI" panose="020B0500000000000000" pitchFamily="50" charset="-128"/>
                <a:ea typeface="Yu Gothic UI" panose="020B0500000000000000" pitchFamily="50" charset="-128"/>
                <a:cs typeface="Meiryo"/>
                <a:sym typeface="Meiryo"/>
              </a:rPr>
            </a:br>
            <a:r>
              <a:rPr lang="en-US" altLang="ja-JP" sz="1400" dirty="0">
                <a:latin typeface="Yu Gothic UI" panose="020B0500000000000000" pitchFamily="50" charset="-128"/>
                <a:ea typeface="Yu Gothic UI" panose="020B0500000000000000" pitchFamily="50" charset="-128"/>
                <a:cs typeface="Meiryo"/>
                <a:sym typeface="Meiryo"/>
              </a:rPr>
              <a:t>#</a:t>
            </a:r>
            <a:r>
              <a:rPr lang="ja-JP" altLang="en-US" sz="1400" dirty="0">
                <a:latin typeface="Yu Gothic UI" panose="020B0500000000000000" pitchFamily="50" charset="-128"/>
                <a:ea typeface="Yu Gothic UI" panose="020B0500000000000000" pitchFamily="50" charset="-128"/>
                <a:cs typeface="Meiryo"/>
                <a:sym typeface="Meiryo"/>
              </a:rPr>
              <a:t> 提案事業の背景となる、川崎市において解決すべき地域・行政課題と着目した理由を記載してください。</a:t>
            </a:r>
            <a:br>
              <a:rPr lang="ja-JP" altLang="en-US" sz="1400" dirty="0">
                <a:latin typeface="Yu Gothic UI" panose="020B0500000000000000" pitchFamily="50" charset="-128"/>
                <a:ea typeface="Yu Gothic UI" panose="020B0500000000000000" pitchFamily="50" charset="-128"/>
                <a:cs typeface="Meiryo"/>
                <a:sym typeface="Meiryo"/>
              </a:rPr>
            </a:br>
            <a:r>
              <a:rPr lang="ja-JP" altLang="en-US" sz="1400" dirty="0">
                <a:latin typeface="Yu Gothic UI" panose="020B0500000000000000" pitchFamily="50" charset="-128"/>
                <a:ea typeface="Yu Gothic UI" panose="020B0500000000000000" pitchFamily="50" charset="-128"/>
                <a:cs typeface="Meiryo"/>
                <a:sym typeface="Meiryo"/>
              </a:rPr>
              <a:t>　また、提案事業による達成目標（達成したいことや解決したいこと）を記載してください。</a:t>
            </a:r>
            <a:br>
              <a:rPr lang="ja-JP" altLang="en-US" sz="1400" dirty="0">
                <a:latin typeface="Yu Gothic UI" panose="020B0500000000000000" pitchFamily="50" charset="-128"/>
                <a:ea typeface="Yu Gothic UI" panose="020B0500000000000000" pitchFamily="50" charset="-128"/>
                <a:cs typeface="Meiryo"/>
                <a:sym typeface="Meiryo"/>
              </a:rPr>
            </a:br>
            <a:endParaRPr lang="ja-JP" altLang="en-US" sz="1400"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6" name="Google Shape;382;p1">
            <a:extLst>
              <a:ext uri="{FF2B5EF4-FFF2-40B4-BE49-F238E27FC236}">
                <a16:creationId xmlns:a16="http://schemas.microsoft.com/office/drawing/2014/main" id="{7225DFCA-5137-1BE1-716F-B5873769D0DA}"/>
              </a:ext>
            </a:extLst>
          </p:cNvPr>
          <p:cNvSpPr txBox="1">
            <a:spLocks noGrp="1"/>
          </p:cNvSpPr>
          <p:nvPr>
            <p:ph type="sldNum" idx="12"/>
          </p:nvPr>
        </p:nvSpPr>
        <p:spPr>
          <a:xfrm>
            <a:off x="4433837" y="6536517"/>
            <a:ext cx="166154" cy="166154"/>
          </a:xfrm>
          <a:prstGeom prst="rect">
            <a:avLst/>
          </a:prstGeom>
          <a:noFill/>
          <a:ln>
            <a:noFill/>
          </a:ln>
        </p:spPr>
        <p:txBody>
          <a:bodyPr spcFirstLastPara="1" vert="horz" wrap="square" lIns="0" tIns="0" rIns="0" bIns="0" rtlCol="0" anchor="b" anchorCtr="0">
            <a:noAutofit/>
          </a:bodyPr>
          <a:lstStyle/>
          <a:p>
            <a:pPr algn="ctr"/>
            <a:fld id="{00000000-1234-1234-1234-123412341234}" type="slidenum">
              <a:rPr lang="en-US" altLang="ja-JP" sz="1000" b="1">
                <a:latin typeface="Noto Sans JP" panose="020B0200000000000000" pitchFamily="50" charset="-128"/>
                <a:ea typeface="Noto Sans JP" panose="020B0200000000000000" pitchFamily="50" charset="-128"/>
              </a:rPr>
              <a:pPr algn="ctr"/>
              <a:t>3</a:t>
            </a:fld>
            <a:endParaRPr sz="1000" b="1" dirty="0">
              <a:latin typeface="Noto Sans JP" panose="020B0200000000000000" pitchFamily="50" charset="-128"/>
              <a:ea typeface="Noto Sans JP" panose="020B0200000000000000" pitchFamily="50" charset="-128"/>
            </a:endParaRPr>
          </a:p>
        </p:txBody>
      </p:sp>
      <p:cxnSp>
        <p:nvCxnSpPr>
          <p:cNvPr id="5" name="直線コネクタ 4">
            <a:extLst>
              <a:ext uri="{FF2B5EF4-FFF2-40B4-BE49-F238E27FC236}">
                <a16:creationId xmlns:a16="http://schemas.microsoft.com/office/drawing/2014/main" id="{D465C51D-2C99-59B3-9B50-84D7F9B6058C}"/>
              </a:ext>
            </a:extLst>
          </p:cNvPr>
          <p:cNvCxnSpPr>
            <a:cxnSpLocks/>
          </p:cNvCxnSpPr>
          <p:nvPr/>
        </p:nvCxnSpPr>
        <p:spPr>
          <a:xfrm>
            <a:off x="4433837" y="6743944"/>
            <a:ext cx="166154" cy="0"/>
          </a:xfrm>
          <a:prstGeom prst="line">
            <a:avLst/>
          </a:prstGeom>
          <a:ln w="19050">
            <a:solidFill>
              <a:srgbClr val="032BBD"/>
            </a:solidFill>
          </a:ln>
        </p:spPr>
        <p:style>
          <a:lnRef idx="1">
            <a:schemeClr val="accent1"/>
          </a:lnRef>
          <a:fillRef idx="0">
            <a:schemeClr val="accent1"/>
          </a:fillRef>
          <a:effectRef idx="0">
            <a:schemeClr val="accent1"/>
          </a:effectRef>
          <a:fontRef idx="minor">
            <a:schemeClr val="tx1"/>
          </a:fontRef>
        </p:style>
      </p:cxnSp>
      <p:sp>
        <p:nvSpPr>
          <p:cNvPr id="10" name="Google Shape;393;p2">
            <a:extLst>
              <a:ext uri="{FF2B5EF4-FFF2-40B4-BE49-F238E27FC236}">
                <a16:creationId xmlns:a16="http://schemas.microsoft.com/office/drawing/2014/main" id="{AA667DE9-CEBA-FE69-1712-EE0CDAC6A8EA}"/>
              </a:ext>
            </a:extLst>
          </p:cNvPr>
          <p:cNvSpPr txBox="1"/>
          <p:nvPr/>
        </p:nvSpPr>
        <p:spPr>
          <a:xfrm>
            <a:off x="255490" y="1248002"/>
            <a:ext cx="8630948" cy="1868955"/>
          </a:xfrm>
          <a:prstGeom prst="rect">
            <a:avLst/>
          </a:prstGeom>
          <a:noFill/>
          <a:ln>
            <a:noFill/>
          </a:ln>
        </p:spPr>
        <p:txBody>
          <a:bodyPr spcFirstLastPara="1" wrap="square" lIns="72000" tIns="72000" rIns="72000" bIns="72000" anchor="t" anchorCtr="0">
            <a:spAutoFit/>
          </a:bodyPr>
          <a:lstStyle/>
          <a:p>
            <a:r>
              <a:rPr lang="ja-JP" altLang="en-US" sz="1600" dirty="0">
                <a:latin typeface="Yu Gothic UI" panose="020B0500000000000000" pitchFamily="50" charset="-128"/>
                <a:ea typeface="Yu Gothic UI" panose="020B0500000000000000" pitchFamily="50" charset="-128"/>
                <a:cs typeface="MS Gothic"/>
                <a:sym typeface="MS Gothic"/>
              </a:rPr>
              <a:t>■背景・課題　</a:t>
            </a:r>
            <a:endParaRPr lang="en-US" altLang="ja-JP" sz="1600" dirty="0">
              <a:latin typeface="Yu Gothic UI" panose="020B0500000000000000" pitchFamily="50" charset="-128"/>
              <a:ea typeface="Yu Gothic UI" panose="020B0500000000000000" pitchFamily="50" charset="-128"/>
              <a:cs typeface="MS Gothic"/>
              <a:sym typeface="MS Gothic"/>
            </a:endParaRPr>
          </a:p>
          <a:p>
            <a:r>
              <a:rPr lang="ja-JP" altLang="en-US" sz="1600" dirty="0">
                <a:latin typeface="Yu Gothic UI" panose="020B0500000000000000" pitchFamily="50" charset="-128"/>
                <a:ea typeface="Yu Gothic UI" panose="020B0500000000000000" pitchFamily="50" charset="-128"/>
                <a:cs typeface="MS Gothic"/>
                <a:sym typeface="MS Gothic"/>
              </a:rPr>
              <a:t>近年、〇〇業界における現場では〇〇という状況である。これにより、市民サービスの維持をしていくためには、〇〇の改善が必要である。・・・・</a:t>
            </a:r>
            <a:endParaRPr lang="en-US" altLang="ja-JP" sz="1600" dirty="0">
              <a:latin typeface="Yu Gothic UI" panose="020B0500000000000000" pitchFamily="50" charset="-128"/>
              <a:ea typeface="Yu Gothic UI" panose="020B0500000000000000" pitchFamily="50" charset="-128"/>
              <a:cs typeface="MS Gothic"/>
              <a:sym typeface="MS Gothic"/>
            </a:endParaRPr>
          </a:p>
          <a:p>
            <a:endParaRPr lang="ja-JP" altLang="en-US" sz="1600" dirty="0">
              <a:latin typeface="Yu Gothic UI" panose="020B0500000000000000" pitchFamily="50" charset="-128"/>
              <a:ea typeface="Yu Gothic UI" panose="020B0500000000000000" pitchFamily="50" charset="-128"/>
              <a:cs typeface="MS Gothic"/>
              <a:sym typeface="MS Gothic"/>
            </a:endParaRPr>
          </a:p>
          <a:p>
            <a:r>
              <a:rPr lang="ja-JP" altLang="en-US" sz="1600" dirty="0">
                <a:latin typeface="Yu Gothic UI" panose="020B0500000000000000" pitchFamily="50" charset="-128"/>
                <a:ea typeface="Yu Gothic UI" panose="020B0500000000000000" pitchFamily="50" charset="-128"/>
                <a:cs typeface="MS Gothic"/>
                <a:sym typeface="MS Gothic"/>
              </a:rPr>
              <a:t>■目的・ゴール</a:t>
            </a:r>
          </a:p>
          <a:p>
            <a:r>
              <a:rPr lang="ja-JP" altLang="en-US" sz="1600" dirty="0">
                <a:latin typeface="Yu Gothic UI" panose="020B0500000000000000" pitchFamily="50" charset="-128"/>
                <a:ea typeface="Yu Gothic UI" panose="020B0500000000000000" pitchFamily="50" charset="-128"/>
                <a:cs typeface="MS Gothic"/>
                <a:sym typeface="MS Gothic"/>
              </a:rPr>
              <a:t>当社の量子コンピューターの基礎技術を活用しつつ、川崎市ならびに○○社</a:t>
            </a:r>
            <a:r>
              <a:rPr lang="en-US" altLang="ja-JP" sz="1600" dirty="0">
                <a:latin typeface="Yu Gothic UI" panose="020B0500000000000000" pitchFamily="50" charset="-128"/>
                <a:ea typeface="Yu Gothic UI" panose="020B0500000000000000" pitchFamily="50" charset="-128"/>
                <a:cs typeface="MS Gothic"/>
                <a:sym typeface="MS Gothic"/>
              </a:rPr>
              <a:t>(</a:t>
            </a:r>
            <a:r>
              <a:rPr lang="ja-JP" altLang="en-US" sz="1600" dirty="0">
                <a:latin typeface="Yu Gothic UI" panose="020B0500000000000000" pitchFamily="50" charset="-128"/>
                <a:ea typeface="Yu Gothic UI" panose="020B0500000000000000" pitchFamily="50" charset="-128"/>
                <a:cs typeface="MS Gothic"/>
                <a:sym typeface="MS Gothic"/>
              </a:rPr>
              <a:t>〇〇事業者</a:t>
            </a:r>
            <a:r>
              <a:rPr lang="en-US" altLang="ja-JP" sz="1600" dirty="0">
                <a:latin typeface="Yu Gothic UI" panose="020B0500000000000000" pitchFamily="50" charset="-128"/>
                <a:ea typeface="Yu Gothic UI" panose="020B0500000000000000" pitchFamily="50" charset="-128"/>
                <a:cs typeface="MS Gothic"/>
                <a:sym typeface="MS Gothic"/>
              </a:rPr>
              <a:t>)</a:t>
            </a:r>
            <a:r>
              <a:rPr lang="ja-JP" altLang="en-US" sz="1600" dirty="0">
                <a:latin typeface="Yu Gothic UI" panose="020B0500000000000000" pitchFamily="50" charset="-128"/>
                <a:ea typeface="Yu Gothic UI" panose="020B0500000000000000" pitchFamily="50" charset="-128"/>
                <a:cs typeface="MS Gothic"/>
                <a:sym typeface="MS Gothic"/>
              </a:rPr>
              <a:t>と協力して、〇〇における○○の課題を克服する事を目指す。</a:t>
            </a:r>
          </a:p>
        </p:txBody>
      </p:sp>
      <p:grpSp>
        <p:nvGrpSpPr>
          <p:cNvPr id="7" name="グループ化 6">
            <a:extLst>
              <a:ext uri="{FF2B5EF4-FFF2-40B4-BE49-F238E27FC236}">
                <a16:creationId xmlns:a16="http://schemas.microsoft.com/office/drawing/2014/main" id="{8439FEF5-FE5C-FD25-66D7-580E4CFD1C99}"/>
              </a:ext>
            </a:extLst>
          </p:cNvPr>
          <p:cNvGrpSpPr/>
          <p:nvPr/>
        </p:nvGrpSpPr>
        <p:grpSpPr>
          <a:xfrm>
            <a:off x="255490" y="4566711"/>
            <a:ext cx="8630948" cy="1922988"/>
            <a:chOff x="255490" y="4526432"/>
            <a:chExt cx="8630948" cy="1963267"/>
          </a:xfrm>
        </p:grpSpPr>
        <p:sp>
          <p:nvSpPr>
            <p:cNvPr id="11" name="Google Shape;384;p1">
              <a:extLst>
                <a:ext uri="{FF2B5EF4-FFF2-40B4-BE49-F238E27FC236}">
                  <a16:creationId xmlns:a16="http://schemas.microsoft.com/office/drawing/2014/main" id="{6EC4F8F1-C839-E4FE-6033-C7BE97320F45}"/>
                </a:ext>
              </a:extLst>
            </p:cNvPr>
            <p:cNvSpPr/>
            <p:nvPr/>
          </p:nvSpPr>
          <p:spPr>
            <a:xfrm>
              <a:off x="255490" y="4526432"/>
              <a:ext cx="8630948" cy="1963267"/>
            </a:xfrm>
            <a:prstGeom prst="foldedCorner">
              <a:avLst/>
            </a:prstGeom>
            <a:solidFill>
              <a:srgbClr val="B3E7FF"/>
            </a:solidFill>
            <a:ln w="12700" cap="flat" cmpd="sng">
              <a:solidFill>
                <a:schemeClr val="tx1"/>
              </a:solidFill>
              <a:prstDash val="solid"/>
              <a:miter lim="800000"/>
              <a:headEnd type="none" w="sm" len="sm"/>
              <a:tailEnd type="none" w="sm" len="sm"/>
            </a:ln>
          </p:spPr>
          <p:txBody>
            <a:bodyPr spcFirstLastPara="1" wrap="square" lIns="144000" tIns="108000" rIns="144000" bIns="108000" anchor="t" anchorCtr="0">
              <a:noAutofit/>
            </a:bodyPr>
            <a:lstStyle/>
            <a:p>
              <a:pPr>
                <a:lnSpc>
                  <a:spcPct val="120000"/>
                </a:lnSpc>
                <a:buClr>
                  <a:schemeClr val="dk1"/>
                </a:buClr>
                <a:buSzPts val="1200"/>
              </a:pPr>
              <a:r>
                <a:rPr lang="ja-JP" altLang="en-US" sz="1100" u="sng" dirty="0">
                  <a:solidFill>
                    <a:schemeClr val="dk1"/>
                  </a:solidFill>
                  <a:latin typeface="Yu Gothic UI" panose="020B0500000000000000" pitchFamily="50" charset="-128"/>
                  <a:ea typeface="Yu Gothic UI" panose="020B0500000000000000" pitchFamily="50" charset="-128"/>
                  <a:sym typeface="Arial"/>
                </a:rPr>
                <a:t>記載時の留意事項</a:t>
              </a:r>
              <a:endParaRPr lang="en-US" altLang="ja-JP" sz="1100" u="sng" dirty="0">
                <a:solidFill>
                  <a:schemeClr val="dk1"/>
                </a:solidFill>
                <a:latin typeface="Yu Gothic UI" panose="020B0500000000000000" pitchFamily="50" charset="-128"/>
                <a:ea typeface="Yu Gothic UI" panose="020B0500000000000000" pitchFamily="50" charset="-128"/>
                <a:sym typeface="Arial"/>
              </a:endParaRPr>
            </a:p>
            <a:p>
              <a:pPr marL="171450" indent="-171450">
                <a:lnSpc>
                  <a:spcPct val="120000"/>
                </a:lnSpc>
                <a:buClr>
                  <a:schemeClr val="dk1"/>
                </a:buClr>
                <a:buSzPts val="1200"/>
                <a:buFont typeface="Wingdings" panose="05000000000000000000" pitchFamily="2" charset="2"/>
                <a:buChar char="Ø"/>
              </a:pPr>
              <a:r>
                <a:rPr lang="ja-JP" altLang="en-US" sz="1100" dirty="0">
                  <a:latin typeface="Yu Gothic UI" panose="020B0500000000000000" pitchFamily="50" charset="-128"/>
                  <a:ea typeface="Yu Gothic UI" panose="020B0500000000000000" pitchFamily="50" charset="-128"/>
                  <a:cs typeface="Meiryo"/>
                  <a:sym typeface="Meiryo"/>
                </a:rPr>
                <a:t>達成目標については定量的な成果指標の記載を推奨します。</a:t>
              </a:r>
              <a:endParaRPr lang="en-US" altLang="ja-JP" sz="1100" dirty="0">
                <a:latin typeface="Yu Gothic UI" panose="020B0500000000000000" pitchFamily="50" charset="-128"/>
                <a:ea typeface="Yu Gothic UI" panose="020B0500000000000000" pitchFamily="50" charset="-128"/>
                <a:cs typeface="Meiryo"/>
                <a:sym typeface="Meiryo"/>
              </a:endParaRPr>
            </a:p>
            <a:p>
              <a:pPr marL="171450" indent="-171450">
                <a:lnSpc>
                  <a:spcPct val="120000"/>
                </a:lnSpc>
                <a:buClr>
                  <a:schemeClr val="dk1"/>
                </a:buClr>
                <a:buSzPts val="1200"/>
                <a:buFont typeface="Wingdings" panose="05000000000000000000" pitchFamily="2" charset="2"/>
                <a:buChar char="Ø"/>
              </a:pPr>
              <a:endParaRPr lang="en-US" altLang="ja-JP" sz="1100" dirty="0">
                <a:latin typeface="Yu Gothic UI" panose="020B0500000000000000" pitchFamily="50" charset="-128"/>
                <a:ea typeface="Yu Gothic UI" panose="020B0500000000000000" pitchFamily="50" charset="-128"/>
                <a:cs typeface="Meiryo"/>
                <a:sym typeface="Meiryo"/>
              </a:endParaRPr>
            </a:p>
            <a:p>
              <a:pPr>
                <a:lnSpc>
                  <a:spcPct val="120000"/>
                </a:lnSpc>
                <a:buClr>
                  <a:schemeClr val="dk1"/>
                </a:buClr>
                <a:buSzPts val="1200"/>
              </a:pPr>
              <a:r>
                <a:rPr lang="ja-JP" altLang="en-US" sz="1100" u="sng" dirty="0">
                  <a:latin typeface="Yu Gothic UI" panose="020B0500000000000000" pitchFamily="50" charset="-128"/>
                  <a:ea typeface="Yu Gothic UI" panose="020B0500000000000000" pitchFamily="50" charset="-128"/>
                  <a:cs typeface="Meiryo"/>
                  <a:sym typeface="Meiryo"/>
                </a:rPr>
                <a:t>評価ポイント</a:t>
              </a:r>
              <a:endParaRPr lang="en-US" altLang="ja-JP" sz="1100" u="sng" dirty="0">
                <a:latin typeface="Yu Gothic UI" panose="020B0500000000000000" pitchFamily="50" charset="-128"/>
                <a:ea typeface="Yu Gothic UI" panose="020B0500000000000000" pitchFamily="50" charset="-128"/>
                <a:cs typeface="Meiryo"/>
                <a:sym typeface="Meiryo"/>
              </a:endParaRPr>
            </a:p>
            <a:p>
              <a:pPr marL="171450" indent="-171450">
                <a:lnSpc>
                  <a:spcPct val="120000"/>
                </a:lnSpc>
                <a:buFont typeface="Wingdings" panose="05000000000000000000" pitchFamily="2" charset="2"/>
                <a:buChar char="Ø"/>
              </a:pPr>
              <a:r>
                <a:rPr lang="ja-JP" altLang="en-US" sz="1100" dirty="0">
                  <a:solidFill>
                    <a:schemeClr val="dk1"/>
                  </a:solidFill>
                  <a:latin typeface="Yu Gothic UI" panose="020B0500000000000000" pitchFamily="50" charset="-128"/>
                  <a:ea typeface="Yu Gothic UI" panose="020B0500000000000000" pitchFamily="50" charset="-128"/>
                </a:rPr>
                <a:t>社会のニーズ把握</a:t>
              </a:r>
              <a:br>
                <a:rPr lang="en-US" altLang="ja-JP" sz="1100" dirty="0">
                  <a:solidFill>
                    <a:schemeClr val="dk1"/>
                  </a:solidFill>
                  <a:latin typeface="Yu Gothic UI" panose="020B0500000000000000" pitchFamily="50" charset="-128"/>
                  <a:ea typeface="Yu Gothic UI" panose="020B0500000000000000" pitchFamily="50" charset="-128"/>
                </a:rPr>
              </a:br>
              <a:r>
                <a:rPr lang="ja-JP" altLang="en-US" sz="1100" dirty="0">
                  <a:solidFill>
                    <a:schemeClr val="dk1"/>
                  </a:solidFill>
                  <a:latin typeface="Yu Gothic UI" panose="020B0500000000000000" pitchFamily="50" charset="-128"/>
                  <a:ea typeface="Yu Gothic UI" panose="020B0500000000000000" pitchFamily="50" charset="-128"/>
                </a:rPr>
                <a:t>・量子技術を活用して解決を目指す地域課題・行政課題や新サービス創出内容、および、本事業へ期待する理由が明確であるか</a:t>
              </a:r>
              <a:br>
                <a:rPr lang="en-US" altLang="ja-JP" sz="1100" dirty="0">
                  <a:solidFill>
                    <a:schemeClr val="dk1"/>
                  </a:solidFill>
                  <a:latin typeface="Yu Gothic UI" panose="020B0500000000000000" pitchFamily="50" charset="-128"/>
                  <a:ea typeface="Yu Gothic UI" panose="020B0500000000000000" pitchFamily="50" charset="-128"/>
                </a:rPr>
              </a:br>
              <a:r>
                <a:rPr lang="ja-JP" altLang="en-US" sz="1100" dirty="0">
                  <a:solidFill>
                    <a:schemeClr val="dk1"/>
                  </a:solidFill>
                  <a:latin typeface="Yu Gothic UI" panose="020B0500000000000000" pitchFamily="50" charset="-128"/>
                  <a:ea typeface="Yu Gothic UI" panose="020B0500000000000000" pitchFamily="50" charset="-128"/>
                </a:rPr>
                <a:t>・将来的な社会貢献が相当程度見込まれるか</a:t>
              </a:r>
            </a:p>
          </p:txBody>
        </p:sp>
        <p:sp>
          <p:nvSpPr>
            <p:cNvPr id="4" name="テキスト ボックス 3">
              <a:extLst>
                <a:ext uri="{FF2B5EF4-FFF2-40B4-BE49-F238E27FC236}">
                  <a16:creationId xmlns:a16="http://schemas.microsoft.com/office/drawing/2014/main" id="{00AC411E-4167-2191-8071-E6BA9F4B4FD0}"/>
                </a:ext>
              </a:extLst>
            </p:cNvPr>
            <p:cNvSpPr txBox="1"/>
            <p:nvPr/>
          </p:nvSpPr>
          <p:spPr>
            <a:xfrm>
              <a:off x="5428344" y="4539076"/>
              <a:ext cx="3385524" cy="346423"/>
            </a:xfrm>
            <a:prstGeom prst="rect">
              <a:avLst/>
            </a:prstGeom>
            <a:noFill/>
          </p:spPr>
          <p:txBody>
            <a:bodyPr wrap="square" lIns="72000" tIns="72000" rIns="72000" bIns="72000">
              <a:spAutoFit/>
            </a:bodyPr>
            <a:lstStyle/>
            <a:p>
              <a:pPr algn="r">
                <a:lnSpc>
                  <a:spcPct val="120000"/>
                </a:lnSpc>
              </a:pPr>
              <a:r>
                <a:rPr lang="ja-JP" altLang="en-US" sz="11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lang="ja-JP" altLang="en-US" sz="1100" u="sng" dirty="0">
                <a:solidFill>
                  <a:schemeClr val="dk1"/>
                </a:solidFill>
                <a:latin typeface="Yu Gothic UI" panose="020B0500000000000000" pitchFamily="50" charset="-128"/>
                <a:ea typeface="Yu Gothic UI" panose="020B0500000000000000" pitchFamily="50" charset="-128"/>
                <a:sym typeface="Arial"/>
              </a:endParaRPr>
            </a:p>
          </p:txBody>
        </p:sp>
      </p:grpSp>
      <p:grpSp>
        <p:nvGrpSpPr>
          <p:cNvPr id="14" name="グループ化 13">
            <a:extLst>
              <a:ext uri="{FF2B5EF4-FFF2-40B4-BE49-F238E27FC236}">
                <a16:creationId xmlns:a16="http://schemas.microsoft.com/office/drawing/2014/main" id="{651EAC0D-9D36-C200-0142-9482B26662AA}"/>
              </a:ext>
            </a:extLst>
          </p:cNvPr>
          <p:cNvGrpSpPr/>
          <p:nvPr/>
        </p:nvGrpSpPr>
        <p:grpSpPr>
          <a:xfrm>
            <a:off x="255490" y="134418"/>
            <a:ext cx="979855" cy="888163"/>
            <a:chOff x="350739" y="163397"/>
            <a:chExt cx="916085" cy="830360"/>
          </a:xfrm>
        </p:grpSpPr>
        <p:pic>
          <p:nvPicPr>
            <p:cNvPr id="12" name="図 11">
              <a:extLst>
                <a:ext uri="{FF2B5EF4-FFF2-40B4-BE49-F238E27FC236}">
                  <a16:creationId xmlns:a16="http://schemas.microsoft.com/office/drawing/2014/main" id="{90376697-94A1-9738-646A-1C73AB7B95ED}"/>
                </a:ext>
              </a:extLst>
            </p:cNvPr>
            <p:cNvPicPr>
              <a:picLocks noChangeAspect="1"/>
            </p:cNvPicPr>
            <p:nvPr/>
          </p:nvPicPr>
          <p:blipFill>
            <a:blip r:embed="rId3"/>
            <a:srcRect b="41310"/>
            <a:stretch/>
          </p:blipFill>
          <p:spPr>
            <a:xfrm>
              <a:off x="350739" y="163397"/>
              <a:ext cx="916085" cy="537644"/>
            </a:xfrm>
            <a:prstGeom prst="rect">
              <a:avLst/>
            </a:prstGeom>
          </p:spPr>
        </p:pic>
        <p:pic>
          <p:nvPicPr>
            <p:cNvPr id="13" name="図 12">
              <a:extLst>
                <a:ext uri="{FF2B5EF4-FFF2-40B4-BE49-F238E27FC236}">
                  <a16:creationId xmlns:a16="http://schemas.microsoft.com/office/drawing/2014/main" id="{E4ABEF26-55FB-A7CD-9124-D09A5DC94B8F}"/>
                </a:ext>
              </a:extLst>
            </p:cNvPr>
            <p:cNvPicPr>
              <a:picLocks noChangeAspect="1"/>
            </p:cNvPicPr>
            <p:nvPr/>
          </p:nvPicPr>
          <p:blipFill>
            <a:blip r:embed="rId3"/>
            <a:srcRect t="70640" b="-1417"/>
            <a:stretch/>
          </p:blipFill>
          <p:spPr>
            <a:xfrm>
              <a:off x="350739" y="711817"/>
              <a:ext cx="916085" cy="281940"/>
            </a:xfrm>
            <a:prstGeom prst="rect">
              <a:avLst/>
            </a:prstGeom>
          </p:spPr>
        </p:pic>
      </p:grpSp>
    </p:spTree>
    <p:extLst>
      <p:ext uri="{BB962C8B-B14F-4D97-AF65-F5344CB8AC3E}">
        <p14:creationId xmlns:p14="http://schemas.microsoft.com/office/powerpoint/2010/main" val="1577383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90">
          <a:extLst>
            <a:ext uri="{FF2B5EF4-FFF2-40B4-BE49-F238E27FC236}">
              <a16:creationId xmlns:a16="http://schemas.microsoft.com/office/drawing/2014/main" id="{949F304E-F904-5356-2E2F-308BCA3F23E0}"/>
            </a:ext>
          </a:extLst>
        </p:cNvPr>
        <p:cNvGrpSpPr/>
        <p:nvPr/>
      </p:nvGrpSpPr>
      <p:grpSpPr>
        <a:xfrm>
          <a:off x="0" y="0"/>
          <a:ext cx="0" cy="0"/>
          <a:chOff x="0" y="0"/>
          <a:chExt cx="0" cy="0"/>
        </a:xfrm>
      </p:grpSpPr>
      <p:sp>
        <p:nvSpPr>
          <p:cNvPr id="391" name="Google Shape;391;p2">
            <a:extLst>
              <a:ext uri="{FF2B5EF4-FFF2-40B4-BE49-F238E27FC236}">
                <a16:creationId xmlns:a16="http://schemas.microsoft.com/office/drawing/2014/main" id="{53771A89-B10A-9C85-4215-964B6CB7CC2A}"/>
              </a:ext>
            </a:extLst>
          </p:cNvPr>
          <p:cNvSpPr txBox="1">
            <a:spLocks noGrp="1"/>
          </p:cNvSpPr>
          <p:nvPr>
            <p:ph type="title"/>
          </p:nvPr>
        </p:nvSpPr>
        <p:spPr>
          <a:xfrm>
            <a:off x="1454454" y="250908"/>
            <a:ext cx="7577126" cy="1142464"/>
          </a:xfrm>
          <a:prstGeom prst="rect">
            <a:avLst/>
          </a:prstGeom>
          <a:noFill/>
          <a:ln>
            <a:noFill/>
          </a:ln>
        </p:spPr>
        <p:txBody>
          <a:bodyPr spcFirstLastPara="1" vert="horz" wrap="square" lIns="0" tIns="0" rIns="0" bIns="0" rtlCol="0" anchor="t" anchorCtr="0">
            <a:noAutofit/>
          </a:bodyPr>
          <a:lstStyle/>
          <a:p>
            <a:pPr>
              <a:lnSpc>
                <a:spcPct val="100000"/>
              </a:lnSpc>
            </a:pPr>
            <a:r>
              <a:rPr lang="ja-JP" altLang="en-US" sz="2400" b="1" dirty="0">
                <a:latin typeface="Yu Gothic UI" panose="020B0500000000000000" pitchFamily="50" charset="-128"/>
                <a:ea typeface="Yu Gothic UI" panose="020B0500000000000000" pitchFamily="50" charset="-128"/>
                <a:cs typeface="Meiryo"/>
                <a:sym typeface="Meiryo"/>
              </a:rPr>
              <a:t>提案事業の詳細</a:t>
            </a:r>
            <a:r>
              <a:rPr lang="en-US" altLang="ja-JP" sz="2400" b="1" dirty="0">
                <a:latin typeface="Yu Gothic UI" panose="020B0500000000000000" pitchFamily="50" charset="-128"/>
                <a:ea typeface="Yu Gothic UI" panose="020B0500000000000000" pitchFamily="50" charset="-128"/>
                <a:cs typeface="Meiryo"/>
                <a:sym typeface="Meiryo"/>
              </a:rPr>
              <a:t>#2</a:t>
            </a:r>
            <a:r>
              <a:rPr lang="ja-JP" altLang="en-US" sz="2400" b="1" dirty="0">
                <a:latin typeface="Yu Gothic UI" panose="020B0500000000000000" pitchFamily="50" charset="-128"/>
                <a:ea typeface="Yu Gothic UI" panose="020B0500000000000000" pitchFamily="50" charset="-128"/>
                <a:cs typeface="Meiryo"/>
                <a:sym typeface="Meiryo"/>
              </a:rPr>
              <a:t>（事業内容・実施事項）</a:t>
            </a:r>
            <a:br>
              <a:rPr lang="ja-JP" altLang="en-US" sz="1800" dirty="0">
                <a:latin typeface="Yu Gothic UI" panose="020B0500000000000000" pitchFamily="50" charset="-128"/>
                <a:ea typeface="Yu Gothic UI" panose="020B0500000000000000" pitchFamily="50" charset="-128"/>
                <a:cs typeface="Meiryo"/>
                <a:sym typeface="Meiryo"/>
              </a:rPr>
            </a:br>
            <a:r>
              <a:rPr lang="en-US" altLang="ja-JP" sz="1400" dirty="0">
                <a:latin typeface="Yu Gothic UI" panose="020B0500000000000000" pitchFamily="50" charset="-128"/>
                <a:ea typeface="Yu Gothic UI" panose="020B0500000000000000" pitchFamily="50" charset="-128"/>
                <a:cs typeface="Meiryo"/>
                <a:sym typeface="Meiryo"/>
              </a:rPr>
              <a:t>#</a:t>
            </a:r>
            <a:r>
              <a:rPr lang="ja-JP" altLang="en-US" sz="1400" dirty="0">
                <a:latin typeface="Yu Gothic UI" panose="020B0500000000000000" pitchFamily="50" charset="-128"/>
                <a:ea typeface="Yu Gothic UI" panose="020B0500000000000000" pitchFamily="50" charset="-128"/>
                <a:cs typeface="Meiryo"/>
                <a:sym typeface="Meiryo"/>
              </a:rPr>
              <a:t> 提案事業の具体的な実施内容（どのように実現するのか、なぜこの取組を提案するのか等）を具体的に記載してください。</a:t>
            </a:r>
            <a:br>
              <a:rPr lang="ja-JP" altLang="en-US" sz="1400" dirty="0">
                <a:latin typeface="Yu Gothic UI" panose="020B0500000000000000" pitchFamily="50" charset="-128"/>
                <a:ea typeface="Yu Gothic UI" panose="020B0500000000000000" pitchFamily="50" charset="-128"/>
                <a:cs typeface="Meiryo"/>
                <a:sym typeface="Meiryo"/>
              </a:rPr>
            </a:br>
            <a:endParaRPr lang="ja-JP" altLang="en-US" sz="1400"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6" name="Google Shape;382;p1">
            <a:extLst>
              <a:ext uri="{FF2B5EF4-FFF2-40B4-BE49-F238E27FC236}">
                <a16:creationId xmlns:a16="http://schemas.microsoft.com/office/drawing/2014/main" id="{97FB22CF-54BF-18D4-3E30-18D6334ACE05}"/>
              </a:ext>
            </a:extLst>
          </p:cNvPr>
          <p:cNvSpPr txBox="1">
            <a:spLocks noGrp="1"/>
          </p:cNvSpPr>
          <p:nvPr>
            <p:ph type="sldNum" idx="12"/>
          </p:nvPr>
        </p:nvSpPr>
        <p:spPr>
          <a:xfrm>
            <a:off x="4433837" y="6536517"/>
            <a:ext cx="166154" cy="166154"/>
          </a:xfrm>
          <a:prstGeom prst="rect">
            <a:avLst/>
          </a:prstGeom>
          <a:noFill/>
          <a:ln>
            <a:noFill/>
          </a:ln>
        </p:spPr>
        <p:txBody>
          <a:bodyPr spcFirstLastPara="1" vert="horz" wrap="square" lIns="0" tIns="0" rIns="0" bIns="0" rtlCol="0" anchor="b" anchorCtr="0">
            <a:noAutofit/>
          </a:bodyPr>
          <a:lstStyle/>
          <a:p>
            <a:pPr algn="ctr"/>
            <a:fld id="{00000000-1234-1234-1234-123412341234}" type="slidenum">
              <a:rPr lang="en-US" altLang="ja-JP" sz="1000" b="1">
                <a:latin typeface="Noto Sans JP" panose="020B0200000000000000" pitchFamily="50" charset="-128"/>
                <a:ea typeface="Noto Sans JP" panose="020B0200000000000000" pitchFamily="50" charset="-128"/>
              </a:rPr>
              <a:pPr algn="ctr"/>
              <a:t>4</a:t>
            </a:fld>
            <a:endParaRPr sz="1000" b="1" dirty="0">
              <a:latin typeface="Noto Sans JP" panose="020B0200000000000000" pitchFamily="50" charset="-128"/>
              <a:ea typeface="Noto Sans JP" panose="020B0200000000000000" pitchFamily="50" charset="-128"/>
            </a:endParaRPr>
          </a:p>
        </p:txBody>
      </p:sp>
      <p:cxnSp>
        <p:nvCxnSpPr>
          <p:cNvPr id="5" name="直線コネクタ 4">
            <a:extLst>
              <a:ext uri="{FF2B5EF4-FFF2-40B4-BE49-F238E27FC236}">
                <a16:creationId xmlns:a16="http://schemas.microsoft.com/office/drawing/2014/main" id="{C4EA44B0-63C2-91FA-9DC3-D7CDC8817358}"/>
              </a:ext>
            </a:extLst>
          </p:cNvPr>
          <p:cNvCxnSpPr>
            <a:cxnSpLocks/>
          </p:cNvCxnSpPr>
          <p:nvPr/>
        </p:nvCxnSpPr>
        <p:spPr>
          <a:xfrm>
            <a:off x="4433837" y="6743944"/>
            <a:ext cx="166154" cy="0"/>
          </a:xfrm>
          <a:prstGeom prst="line">
            <a:avLst/>
          </a:prstGeom>
          <a:ln w="19050">
            <a:solidFill>
              <a:srgbClr val="032BBD"/>
            </a:solidFill>
          </a:ln>
        </p:spPr>
        <p:style>
          <a:lnRef idx="1">
            <a:schemeClr val="accent1"/>
          </a:lnRef>
          <a:fillRef idx="0">
            <a:schemeClr val="accent1"/>
          </a:fillRef>
          <a:effectRef idx="0">
            <a:schemeClr val="accent1"/>
          </a:effectRef>
          <a:fontRef idx="minor">
            <a:schemeClr val="tx1"/>
          </a:fontRef>
        </p:style>
      </p:cxnSp>
      <p:sp>
        <p:nvSpPr>
          <p:cNvPr id="10" name="Google Shape;393;p2">
            <a:extLst>
              <a:ext uri="{FF2B5EF4-FFF2-40B4-BE49-F238E27FC236}">
                <a16:creationId xmlns:a16="http://schemas.microsoft.com/office/drawing/2014/main" id="{707F22A7-6BA0-7C32-6905-2030F85D30CB}"/>
              </a:ext>
            </a:extLst>
          </p:cNvPr>
          <p:cNvSpPr txBox="1"/>
          <p:nvPr/>
        </p:nvSpPr>
        <p:spPr>
          <a:xfrm>
            <a:off x="255490" y="1248002"/>
            <a:ext cx="8630948" cy="1868955"/>
          </a:xfrm>
          <a:prstGeom prst="rect">
            <a:avLst/>
          </a:prstGeom>
          <a:noFill/>
          <a:ln>
            <a:noFill/>
          </a:ln>
        </p:spPr>
        <p:txBody>
          <a:bodyPr spcFirstLastPara="1" wrap="square" lIns="72000" tIns="72000" rIns="72000" bIns="72000" anchor="t" anchorCtr="0">
            <a:spAutoFit/>
          </a:bodyPr>
          <a:lstStyle/>
          <a:p>
            <a:r>
              <a:rPr lang="ja-JP" altLang="en-US" sz="1600" dirty="0">
                <a:latin typeface="Yu Gothic UI" panose="020B0500000000000000" pitchFamily="50" charset="-128"/>
                <a:ea typeface="Yu Gothic UI" panose="020B0500000000000000" pitchFamily="50" charset="-128"/>
                <a:cs typeface="MS Gothic"/>
                <a:sym typeface="MS Gothic"/>
              </a:rPr>
              <a:t>■事業内容・課題の解決方法</a:t>
            </a:r>
            <a:endParaRPr lang="en-US" altLang="ja-JP" sz="1600" dirty="0">
              <a:latin typeface="Yu Gothic UI" panose="020B0500000000000000" pitchFamily="50" charset="-128"/>
              <a:ea typeface="Yu Gothic UI" panose="020B0500000000000000" pitchFamily="50" charset="-128"/>
              <a:cs typeface="MS Gothic"/>
              <a:sym typeface="MS Gothic"/>
            </a:endParaRPr>
          </a:p>
          <a:p>
            <a:r>
              <a:rPr lang="ja-JP" altLang="en-US" sz="1600" dirty="0">
                <a:latin typeface="Yu Gothic UI" panose="020B0500000000000000" pitchFamily="50" charset="-128"/>
                <a:ea typeface="Yu Gothic UI" panose="020B0500000000000000" pitchFamily="50" charset="-128"/>
              </a:rPr>
              <a:t>利用者の需要と既存のデータを捕捉し、これらのデータを量子最適化アルゴリズムで解析することで、〇〇の○○を可能にするサービスを開発する。これにより、利便性の最大化とコストの最小化の両立を図る。</a:t>
            </a:r>
            <a:endParaRPr lang="en-US" altLang="ja-JP" sz="1600" dirty="0">
              <a:latin typeface="Yu Gothic UI" panose="020B0500000000000000" pitchFamily="50" charset="-128"/>
              <a:ea typeface="Yu Gothic UI" panose="020B0500000000000000" pitchFamily="50" charset="-128"/>
            </a:endParaRPr>
          </a:p>
          <a:p>
            <a:endParaRPr lang="ja-JP" altLang="en-US" sz="1600" dirty="0">
              <a:latin typeface="Yu Gothic UI" panose="020B0500000000000000" pitchFamily="50" charset="-128"/>
              <a:ea typeface="Yu Gothic UI" panose="020B0500000000000000" pitchFamily="50" charset="-128"/>
              <a:cs typeface="MS Gothic"/>
              <a:sym typeface="MS Gothic"/>
            </a:endParaRPr>
          </a:p>
          <a:p>
            <a:r>
              <a:rPr lang="ja-JP" altLang="en-US" sz="1600" dirty="0">
                <a:latin typeface="Yu Gothic UI" panose="020B0500000000000000" pitchFamily="50" charset="-128"/>
                <a:ea typeface="Yu Gothic UI" panose="020B0500000000000000" pitchFamily="50" charset="-128"/>
                <a:cs typeface="MS Gothic"/>
                <a:sym typeface="MS Gothic"/>
              </a:rPr>
              <a:t>■開発の実施事項</a:t>
            </a:r>
          </a:p>
          <a:p>
            <a:r>
              <a:rPr lang="ja-JP" altLang="en-US" sz="1600" dirty="0">
                <a:latin typeface="Yu Gothic UI" panose="020B0500000000000000" pitchFamily="50" charset="-128"/>
                <a:ea typeface="Yu Gothic UI" panose="020B0500000000000000" pitchFamily="50" charset="-128"/>
                <a:cs typeface="MS Gothic"/>
                <a:sym typeface="MS Gothic"/>
              </a:rPr>
              <a:t>対象地域における移動需要データとインフラ情報をもとに、〇〇の配置および〇〇の最適化問題を数理モデル化した上で・・・・</a:t>
            </a:r>
            <a:endParaRPr lang="en-US" altLang="ja-JP" sz="1600" dirty="0">
              <a:latin typeface="Yu Gothic UI" panose="020B0500000000000000" pitchFamily="50" charset="-128"/>
              <a:ea typeface="Yu Gothic UI" panose="020B0500000000000000" pitchFamily="50" charset="-128"/>
              <a:cs typeface="MS Gothic"/>
              <a:sym typeface="MS Gothic"/>
            </a:endParaRPr>
          </a:p>
        </p:txBody>
      </p:sp>
      <p:grpSp>
        <p:nvGrpSpPr>
          <p:cNvPr id="2" name="グループ化 1">
            <a:extLst>
              <a:ext uri="{FF2B5EF4-FFF2-40B4-BE49-F238E27FC236}">
                <a16:creationId xmlns:a16="http://schemas.microsoft.com/office/drawing/2014/main" id="{38570C08-C510-3238-F487-D80033487A1A}"/>
              </a:ext>
            </a:extLst>
          </p:cNvPr>
          <p:cNvGrpSpPr/>
          <p:nvPr/>
        </p:nvGrpSpPr>
        <p:grpSpPr>
          <a:xfrm>
            <a:off x="255490" y="4276727"/>
            <a:ext cx="8630948" cy="2212972"/>
            <a:chOff x="255490" y="3494824"/>
            <a:chExt cx="8630948" cy="2863043"/>
          </a:xfrm>
        </p:grpSpPr>
        <p:sp>
          <p:nvSpPr>
            <p:cNvPr id="11" name="Google Shape;384;p1">
              <a:extLst>
                <a:ext uri="{FF2B5EF4-FFF2-40B4-BE49-F238E27FC236}">
                  <a16:creationId xmlns:a16="http://schemas.microsoft.com/office/drawing/2014/main" id="{AB70EB5E-340C-A52F-E8DD-B6D54FB8C47C}"/>
                </a:ext>
              </a:extLst>
            </p:cNvPr>
            <p:cNvSpPr/>
            <p:nvPr/>
          </p:nvSpPr>
          <p:spPr>
            <a:xfrm>
              <a:off x="255490" y="3494824"/>
              <a:ext cx="8630948" cy="2863043"/>
            </a:xfrm>
            <a:prstGeom prst="foldedCorner">
              <a:avLst/>
            </a:prstGeom>
            <a:solidFill>
              <a:srgbClr val="B3E7FF"/>
            </a:solidFill>
            <a:ln w="12700" cap="flat" cmpd="sng">
              <a:solidFill>
                <a:schemeClr val="tx1"/>
              </a:solidFill>
              <a:prstDash val="solid"/>
              <a:miter lim="800000"/>
              <a:headEnd type="none" w="sm" len="sm"/>
              <a:tailEnd type="none" w="sm" len="sm"/>
            </a:ln>
          </p:spPr>
          <p:txBody>
            <a:bodyPr spcFirstLastPara="1" wrap="square" lIns="144000" tIns="108000" rIns="144000" bIns="108000" anchor="t" anchorCtr="0">
              <a:noAutofit/>
            </a:bodyPr>
            <a:lstStyle/>
            <a:p>
              <a:pPr>
                <a:lnSpc>
                  <a:spcPct val="120000"/>
                </a:lnSpc>
                <a:buClr>
                  <a:schemeClr val="dk1"/>
                </a:buClr>
                <a:buSzPts val="1200"/>
              </a:pPr>
              <a:r>
                <a:rPr lang="ja-JP" altLang="en-US" sz="1100" u="sng" dirty="0">
                  <a:solidFill>
                    <a:schemeClr val="dk1"/>
                  </a:solidFill>
                  <a:latin typeface="Yu Gothic UI" panose="020B0500000000000000" pitchFamily="50" charset="-128"/>
                  <a:ea typeface="Yu Gothic UI" panose="020B0500000000000000" pitchFamily="50" charset="-128"/>
                  <a:sym typeface="Arial"/>
                </a:rPr>
                <a:t>記載時の留意事項</a:t>
              </a:r>
              <a:endParaRPr lang="en-US" altLang="ja-JP" sz="1100" u="sng" dirty="0">
                <a:solidFill>
                  <a:schemeClr val="dk1"/>
                </a:solidFill>
                <a:latin typeface="Yu Gothic UI" panose="020B0500000000000000" pitchFamily="50" charset="-128"/>
                <a:ea typeface="Yu Gothic UI" panose="020B0500000000000000" pitchFamily="50" charset="-128"/>
                <a:sym typeface="Arial"/>
              </a:endParaRPr>
            </a:p>
            <a:p>
              <a:pPr marL="158265" indent="-158265">
                <a:lnSpc>
                  <a:spcPct val="120000"/>
                </a:lnSpc>
                <a:buClr>
                  <a:schemeClr val="dk1"/>
                </a:buClr>
                <a:buSzPts val="1200"/>
                <a:buFont typeface="Noto Sans Symbols"/>
                <a:buChar char="⮚"/>
              </a:pPr>
              <a:r>
                <a:rPr lang="ja-JP" altLang="en-US" sz="1100" dirty="0">
                  <a:solidFill>
                    <a:schemeClr val="dk1"/>
                  </a:solidFill>
                  <a:latin typeface="Yu Gothic UI" panose="020B0500000000000000" pitchFamily="50" charset="-128"/>
                  <a:ea typeface="Yu Gothic UI" panose="020B0500000000000000" pitchFamily="50" charset="-128"/>
                  <a:sym typeface="Arial"/>
                </a:rPr>
                <a:t>必ず量子技術を使った内容としてください。また、量子技術を利用することの有用性についても記載してください。</a:t>
              </a:r>
              <a:endParaRPr lang="en-US" altLang="ja-JP" sz="1100" dirty="0">
                <a:solidFill>
                  <a:schemeClr val="dk1"/>
                </a:solidFill>
                <a:latin typeface="Yu Gothic UI" panose="020B0500000000000000" pitchFamily="50" charset="-128"/>
                <a:ea typeface="Yu Gothic UI" panose="020B0500000000000000" pitchFamily="50" charset="-128"/>
                <a:sym typeface="Arial"/>
              </a:endParaRPr>
            </a:p>
            <a:p>
              <a:pPr marL="158265" indent="-158265">
                <a:lnSpc>
                  <a:spcPct val="120000"/>
                </a:lnSpc>
                <a:buClr>
                  <a:schemeClr val="dk1"/>
                </a:buClr>
                <a:buSzPts val="1200"/>
                <a:buFont typeface="Noto Sans Symbols"/>
                <a:buChar char="⮚"/>
              </a:pPr>
              <a:r>
                <a:rPr lang="ja-JP" altLang="en-US" sz="1100" dirty="0">
                  <a:solidFill>
                    <a:schemeClr val="dk1"/>
                  </a:solidFill>
                  <a:latin typeface="Yu Gothic UI" panose="020B0500000000000000" pitchFamily="50" charset="-128"/>
                  <a:ea typeface="Yu Gothic UI" panose="020B0500000000000000" pitchFamily="50" charset="-128"/>
                  <a:sym typeface="Arial"/>
                </a:rPr>
                <a:t>実社会、業務に適用するシステム開発などを行う事業であるか、シミュレーション等の仮想環境での検証をする事業であるかがわかるようにしてください。</a:t>
              </a:r>
              <a:endParaRPr lang="en-US" altLang="ja-JP" sz="1100" dirty="0">
                <a:solidFill>
                  <a:schemeClr val="dk1"/>
                </a:solidFill>
                <a:latin typeface="Yu Gothic UI" panose="020B0500000000000000" pitchFamily="50" charset="-128"/>
                <a:ea typeface="Yu Gothic UI" panose="020B0500000000000000" pitchFamily="50" charset="-128"/>
                <a:sym typeface="Arial"/>
              </a:endParaRPr>
            </a:p>
            <a:p>
              <a:pPr marL="158265" indent="-158265">
                <a:lnSpc>
                  <a:spcPct val="120000"/>
                </a:lnSpc>
                <a:buClr>
                  <a:schemeClr val="dk1"/>
                </a:buClr>
                <a:buSzPts val="1200"/>
                <a:buFont typeface="Noto Sans Symbols"/>
                <a:buChar char="⮚"/>
              </a:pPr>
              <a:r>
                <a:rPr lang="ja-JP" altLang="en-US" sz="1100" dirty="0">
                  <a:solidFill>
                    <a:schemeClr val="dk1"/>
                  </a:solidFill>
                  <a:latin typeface="Yu Gothic UI" panose="020B0500000000000000" pitchFamily="50" charset="-128"/>
                  <a:ea typeface="Yu Gothic UI" panose="020B0500000000000000" pitchFamily="50" charset="-128"/>
                  <a:sym typeface="Arial"/>
                </a:rPr>
                <a:t>市からフィールドやデータ提供が必要な場合は、具体的な内容や役割を記載してください。（必ず事務局への事前相談をしてください。）</a:t>
              </a:r>
              <a:endParaRPr lang="en-US" altLang="ja-JP" sz="1100" dirty="0">
                <a:solidFill>
                  <a:schemeClr val="dk1"/>
                </a:solidFill>
                <a:latin typeface="Yu Gothic UI" panose="020B0500000000000000" pitchFamily="50" charset="-128"/>
                <a:ea typeface="Yu Gothic UI" panose="020B0500000000000000" pitchFamily="50" charset="-128"/>
                <a:sym typeface="Arial"/>
              </a:endParaRPr>
            </a:p>
            <a:p>
              <a:pPr marL="158265" indent="-158265">
                <a:lnSpc>
                  <a:spcPct val="120000"/>
                </a:lnSpc>
                <a:buClr>
                  <a:schemeClr val="dk1"/>
                </a:buClr>
                <a:buSzPts val="1200"/>
                <a:buFont typeface="Noto Sans Symbols"/>
                <a:buChar char="⮚"/>
              </a:pPr>
              <a:r>
                <a:rPr lang="ja-JP" altLang="en-US" sz="1100" dirty="0">
                  <a:solidFill>
                    <a:schemeClr val="dk1"/>
                  </a:solidFill>
                  <a:latin typeface="Yu Gothic UI" panose="020B0500000000000000" pitchFamily="50" charset="-128"/>
                  <a:ea typeface="Yu Gothic UI" panose="020B0500000000000000" pitchFamily="50" charset="-128"/>
                  <a:sym typeface="Arial"/>
                </a:rPr>
                <a:t>事務局からの技術支援が必要であると想定される場合は、具体的な内容を記載してください。</a:t>
              </a:r>
              <a:endParaRPr lang="en-US" altLang="ja-JP" sz="1100" dirty="0">
                <a:solidFill>
                  <a:schemeClr val="dk1"/>
                </a:solidFill>
                <a:latin typeface="Yu Gothic UI" panose="020B0500000000000000" pitchFamily="50" charset="-128"/>
                <a:ea typeface="Yu Gothic UI" panose="020B0500000000000000" pitchFamily="50" charset="-128"/>
                <a:sym typeface="Arial"/>
              </a:endParaRPr>
            </a:p>
            <a:p>
              <a:pPr marL="158265" indent="-158265">
                <a:lnSpc>
                  <a:spcPct val="120000"/>
                </a:lnSpc>
                <a:buClr>
                  <a:schemeClr val="dk1"/>
                </a:buClr>
                <a:buSzPts val="1200"/>
                <a:buFont typeface="Noto Sans Symbols"/>
                <a:buChar char="⮚"/>
              </a:pPr>
              <a:endParaRPr lang="en-US" altLang="ja-JP" sz="1100" dirty="0">
                <a:latin typeface="Yu Gothic UI" panose="020B0500000000000000" pitchFamily="50" charset="-128"/>
                <a:ea typeface="Yu Gothic UI" panose="020B0500000000000000" pitchFamily="50" charset="-128"/>
                <a:cs typeface="Meiryo"/>
                <a:sym typeface="Meiryo"/>
              </a:endParaRPr>
            </a:p>
            <a:p>
              <a:pPr>
                <a:lnSpc>
                  <a:spcPct val="120000"/>
                </a:lnSpc>
                <a:buClr>
                  <a:schemeClr val="dk1"/>
                </a:buClr>
                <a:buSzPts val="1200"/>
              </a:pPr>
              <a:r>
                <a:rPr lang="ja-JP" altLang="en-US" sz="1100" u="sng" dirty="0">
                  <a:latin typeface="Yu Gothic UI" panose="020B0500000000000000" pitchFamily="50" charset="-128"/>
                  <a:ea typeface="Yu Gothic UI" panose="020B0500000000000000" pitchFamily="50" charset="-128"/>
                  <a:cs typeface="Meiryo"/>
                  <a:sym typeface="Meiryo"/>
                </a:rPr>
                <a:t>評価ポイント</a:t>
              </a:r>
              <a:endParaRPr lang="en-US" altLang="ja-JP" sz="1100" u="sng" dirty="0">
                <a:latin typeface="Yu Gothic UI" panose="020B0500000000000000" pitchFamily="50" charset="-128"/>
                <a:ea typeface="Yu Gothic UI" panose="020B0500000000000000" pitchFamily="50" charset="-128"/>
                <a:cs typeface="Meiryo"/>
                <a:sym typeface="Meiryo"/>
              </a:endParaRPr>
            </a:p>
            <a:p>
              <a:pPr marL="171450" indent="-171450">
                <a:lnSpc>
                  <a:spcPct val="120000"/>
                </a:lnSpc>
                <a:buClr>
                  <a:schemeClr val="dk1"/>
                </a:buClr>
                <a:buSzPts val="1200"/>
                <a:buFont typeface="Wingdings" panose="05000000000000000000" pitchFamily="2" charset="2"/>
                <a:buChar char="Ø"/>
              </a:pPr>
              <a:r>
                <a:rPr lang="ja-JP" altLang="en-US" sz="1100" dirty="0">
                  <a:solidFill>
                    <a:schemeClr val="dk1"/>
                  </a:solidFill>
                  <a:latin typeface="Yu Gothic UI" panose="020B0500000000000000" pitchFamily="50" charset="-128"/>
                  <a:ea typeface="Yu Gothic UI" panose="020B0500000000000000" pitchFamily="50" charset="-128"/>
                  <a:sym typeface="Arial"/>
                </a:rPr>
                <a:t>本事業との適合性</a:t>
              </a:r>
              <a:endParaRPr lang="en-US" altLang="ja-JP" sz="1100" dirty="0">
                <a:solidFill>
                  <a:schemeClr val="dk1"/>
                </a:solidFill>
                <a:latin typeface="Yu Gothic UI" panose="020B0500000000000000" pitchFamily="50" charset="-128"/>
                <a:ea typeface="Yu Gothic UI" panose="020B0500000000000000" pitchFamily="50" charset="-128"/>
                <a:sym typeface="Arial"/>
              </a:endParaRPr>
            </a:p>
            <a:p>
              <a:pPr>
                <a:lnSpc>
                  <a:spcPct val="120000"/>
                </a:lnSpc>
                <a:buClr>
                  <a:schemeClr val="dk1"/>
                </a:buClr>
                <a:buSzPts val="1200"/>
              </a:pPr>
              <a:r>
                <a:rPr lang="ja-JP" altLang="en-US" sz="1100" dirty="0">
                  <a:solidFill>
                    <a:schemeClr val="dk1"/>
                  </a:solidFill>
                  <a:latin typeface="Yu Gothic UI" panose="020B0500000000000000" pitchFamily="50" charset="-128"/>
                  <a:ea typeface="Yu Gothic UI" panose="020B0500000000000000" pitchFamily="50" charset="-128"/>
                </a:rPr>
                <a:t>　・実証開始後のプロジェクトの取組を積極的に広報していく姿勢があり、「量子イノベーションパーク」の実現に向けた取組への波及効果が見込まれるか　</a:t>
              </a:r>
              <a:endParaRPr lang="en-US" altLang="ja-JP" sz="1100" dirty="0">
                <a:solidFill>
                  <a:schemeClr val="dk1"/>
                </a:solidFill>
                <a:latin typeface="Yu Gothic UI" panose="020B0500000000000000" pitchFamily="50" charset="-128"/>
                <a:ea typeface="Yu Gothic UI" panose="020B0500000000000000" pitchFamily="50" charset="-128"/>
              </a:endParaRPr>
            </a:p>
            <a:p>
              <a:pPr>
                <a:lnSpc>
                  <a:spcPct val="120000"/>
                </a:lnSpc>
                <a:buClr>
                  <a:schemeClr val="dk1"/>
                </a:buClr>
                <a:buSzPts val="1200"/>
              </a:pPr>
              <a:r>
                <a:rPr lang="ja-JP" altLang="en-US" sz="1100" dirty="0">
                  <a:solidFill>
                    <a:schemeClr val="dk1"/>
                  </a:solidFill>
                  <a:latin typeface="Yu Gothic UI" panose="020B0500000000000000" pitchFamily="50" charset="-128"/>
                  <a:ea typeface="Yu Gothic UI" panose="020B0500000000000000" pitchFamily="50" charset="-128"/>
                </a:rPr>
                <a:t>　・本事業の趣旨を理解し、量子技術活用の推進に向けた積極的な提案となっているか</a:t>
              </a:r>
            </a:p>
          </p:txBody>
        </p:sp>
        <p:sp>
          <p:nvSpPr>
            <p:cNvPr id="4" name="テキスト ボックス 3">
              <a:extLst>
                <a:ext uri="{FF2B5EF4-FFF2-40B4-BE49-F238E27FC236}">
                  <a16:creationId xmlns:a16="http://schemas.microsoft.com/office/drawing/2014/main" id="{577293B0-2E36-4F75-9D00-8CEDC8349522}"/>
                </a:ext>
              </a:extLst>
            </p:cNvPr>
            <p:cNvSpPr txBox="1"/>
            <p:nvPr/>
          </p:nvSpPr>
          <p:spPr>
            <a:xfrm>
              <a:off x="5500914" y="3512459"/>
              <a:ext cx="3385524" cy="415248"/>
            </a:xfrm>
            <a:prstGeom prst="rect">
              <a:avLst/>
            </a:prstGeom>
            <a:noFill/>
          </p:spPr>
          <p:txBody>
            <a:bodyPr wrap="square" lIns="72000" tIns="72000" rIns="72000" bIns="72000">
              <a:spAutoFit/>
            </a:bodyPr>
            <a:lstStyle/>
            <a:p>
              <a:pPr algn="r">
                <a:lnSpc>
                  <a:spcPct val="120000"/>
                </a:lnSpc>
              </a:pPr>
              <a:r>
                <a:rPr lang="ja-JP" altLang="en-US" sz="11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lang="ja-JP" altLang="en-US" sz="1100" u="sng" dirty="0">
                <a:solidFill>
                  <a:schemeClr val="dk1"/>
                </a:solidFill>
                <a:latin typeface="Yu Gothic UI" panose="020B0500000000000000" pitchFamily="50" charset="-128"/>
                <a:ea typeface="Yu Gothic UI" panose="020B0500000000000000" pitchFamily="50" charset="-128"/>
                <a:sym typeface="Arial"/>
              </a:endParaRPr>
            </a:p>
          </p:txBody>
        </p:sp>
      </p:grpSp>
      <p:grpSp>
        <p:nvGrpSpPr>
          <p:cNvPr id="7" name="グループ化 6">
            <a:extLst>
              <a:ext uri="{FF2B5EF4-FFF2-40B4-BE49-F238E27FC236}">
                <a16:creationId xmlns:a16="http://schemas.microsoft.com/office/drawing/2014/main" id="{20C41C46-22EE-DF08-81C4-5987361D15FF}"/>
              </a:ext>
            </a:extLst>
          </p:cNvPr>
          <p:cNvGrpSpPr/>
          <p:nvPr/>
        </p:nvGrpSpPr>
        <p:grpSpPr>
          <a:xfrm>
            <a:off x="255490" y="134418"/>
            <a:ext cx="979855" cy="888163"/>
            <a:chOff x="350739" y="163397"/>
            <a:chExt cx="916085" cy="830360"/>
          </a:xfrm>
        </p:grpSpPr>
        <p:pic>
          <p:nvPicPr>
            <p:cNvPr id="8" name="図 7">
              <a:extLst>
                <a:ext uri="{FF2B5EF4-FFF2-40B4-BE49-F238E27FC236}">
                  <a16:creationId xmlns:a16="http://schemas.microsoft.com/office/drawing/2014/main" id="{1BF8858E-1F0A-6799-607D-8366245B4E98}"/>
                </a:ext>
              </a:extLst>
            </p:cNvPr>
            <p:cNvPicPr>
              <a:picLocks noChangeAspect="1"/>
            </p:cNvPicPr>
            <p:nvPr/>
          </p:nvPicPr>
          <p:blipFill>
            <a:blip r:embed="rId3"/>
            <a:srcRect b="41310"/>
            <a:stretch/>
          </p:blipFill>
          <p:spPr>
            <a:xfrm>
              <a:off x="350739" y="163397"/>
              <a:ext cx="916085" cy="537644"/>
            </a:xfrm>
            <a:prstGeom prst="rect">
              <a:avLst/>
            </a:prstGeom>
          </p:spPr>
        </p:pic>
        <p:pic>
          <p:nvPicPr>
            <p:cNvPr id="9" name="図 8">
              <a:extLst>
                <a:ext uri="{FF2B5EF4-FFF2-40B4-BE49-F238E27FC236}">
                  <a16:creationId xmlns:a16="http://schemas.microsoft.com/office/drawing/2014/main" id="{0F685F02-428C-1291-E455-2842DB9F362A}"/>
                </a:ext>
              </a:extLst>
            </p:cNvPr>
            <p:cNvPicPr>
              <a:picLocks noChangeAspect="1"/>
            </p:cNvPicPr>
            <p:nvPr/>
          </p:nvPicPr>
          <p:blipFill>
            <a:blip r:embed="rId3"/>
            <a:srcRect t="70640" b="-1417"/>
            <a:stretch/>
          </p:blipFill>
          <p:spPr>
            <a:xfrm>
              <a:off x="350739" y="711817"/>
              <a:ext cx="916085" cy="281940"/>
            </a:xfrm>
            <a:prstGeom prst="rect">
              <a:avLst/>
            </a:prstGeom>
          </p:spPr>
        </p:pic>
      </p:grpSp>
    </p:spTree>
    <p:extLst>
      <p:ext uri="{BB962C8B-B14F-4D97-AF65-F5344CB8AC3E}">
        <p14:creationId xmlns:p14="http://schemas.microsoft.com/office/powerpoint/2010/main" val="3055164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90">
          <a:extLst>
            <a:ext uri="{FF2B5EF4-FFF2-40B4-BE49-F238E27FC236}">
              <a16:creationId xmlns:a16="http://schemas.microsoft.com/office/drawing/2014/main" id="{62AFEBE3-5415-DD86-80B2-C6EF310D971B}"/>
            </a:ext>
          </a:extLst>
        </p:cNvPr>
        <p:cNvGrpSpPr/>
        <p:nvPr/>
      </p:nvGrpSpPr>
      <p:grpSpPr>
        <a:xfrm>
          <a:off x="0" y="0"/>
          <a:ext cx="0" cy="0"/>
          <a:chOff x="0" y="0"/>
          <a:chExt cx="0" cy="0"/>
        </a:xfrm>
      </p:grpSpPr>
      <p:sp>
        <p:nvSpPr>
          <p:cNvPr id="391" name="Google Shape;391;p2">
            <a:extLst>
              <a:ext uri="{FF2B5EF4-FFF2-40B4-BE49-F238E27FC236}">
                <a16:creationId xmlns:a16="http://schemas.microsoft.com/office/drawing/2014/main" id="{3CD9787B-8734-55C8-CC9F-6FE342456CC8}"/>
              </a:ext>
            </a:extLst>
          </p:cNvPr>
          <p:cNvSpPr txBox="1">
            <a:spLocks noGrp="1"/>
          </p:cNvSpPr>
          <p:nvPr>
            <p:ph type="title"/>
          </p:nvPr>
        </p:nvSpPr>
        <p:spPr>
          <a:xfrm>
            <a:off x="1454454" y="250908"/>
            <a:ext cx="7577126" cy="1142464"/>
          </a:xfrm>
          <a:prstGeom prst="rect">
            <a:avLst/>
          </a:prstGeom>
          <a:noFill/>
          <a:ln>
            <a:noFill/>
          </a:ln>
        </p:spPr>
        <p:txBody>
          <a:bodyPr spcFirstLastPara="1" vert="horz" wrap="square" lIns="0" tIns="0" rIns="0" bIns="0" rtlCol="0" anchor="t" anchorCtr="0">
            <a:noAutofit/>
          </a:bodyPr>
          <a:lstStyle/>
          <a:p>
            <a:pPr>
              <a:lnSpc>
                <a:spcPct val="100000"/>
              </a:lnSpc>
            </a:pPr>
            <a:r>
              <a:rPr lang="ja-JP" altLang="en-US" sz="2400" b="1" dirty="0">
                <a:latin typeface="Yu Gothic UI" panose="020B0500000000000000" pitchFamily="50" charset="-128"/>
                <a:ea typeface="Yu Gothic UI" panose="020B0500000000000000" pitchFamily="50" charset="-128"/>
                <a:cs typeface="Meiryo"/>
                <a:sym typeface="Meiryo"/>
              </a:rPr>
              <a:t>提案事業の詳細</a:t>
            </a:r>
            <a:r>
              <a:rPr lang="en-US" altLang="ja-JP" sz="2400" b="1" dirty="0">
                <a:latin typeface="Yu Gothic UI" panose="020B0500000000000000" pitchFamily="50" charset="-128"/>
                <a:ea typeface="Yu Gothic UI" panose="020B0500000000000000" pitchFamily="50" charset="-128"/>
                <a:cs typeface="Meiryo"/>
                <a:sym typeface="Meiryo"/>
              </a:rPr>
              <a:t>#3</a:t>
            </a:r>
            <a:r>
              <a:rPr lang="ja-JP" altLang="en-US" sz="2400" b="1" dirty="0">
                <a:latin typeface="Yu Gothic UI" panose="020B0500000000000000" pitchFamily="50" charset="-128"/>
                <a:ea typeface="Yu Gothic UI" panose="020B0500000000000000" pitchFamily="50" charset="-128"/>
                <a:cs typeface="Meiryo"/>
                <a:sym typeface="Meiryo"/>
              </a:rPr>
              <a:t>（想定効果）</a:t>
            </a:r>
            <a:br>
              <a:rPr lang="ja-JP" altLang="en-US" sz="1800" dirty="0">
                <a:latin typeface="Yu Gothic UI" panose="020B0500000000000000" pitchFamily="50" charset="-128"/>
                <a:ea typeface="Yu Gothic UI" panose="020B0500000000000000" pitchFamily="50" charset="-128"/>
                <a:cs typeface="Meiryo"/>
                <a:sym typeface="Meiryo"/>
              </a:rPr>
            </a:br>
            <a:r>
              <a:rPr lang="en-US" altLang="ja-JP" sz="1400" dirty="0">
                <a:latin typeface="Yu Gothic UI" panose="020B0500000000000000" pitchFamily="50" charset="-128"/>
                <a:ea typeface="Yu Gothic UI" panose="020B0500000000000000" pitchFamily="50" charset="-128"/>
                <a:cs typeface="Meiryo"/>
                <a:sym typeface="Meiryo"/>
              </a:rPr>
              <a:t>#</a:t>
            </a:r>
            <a:r>
              <a:rPr lang="ja-JP" altLang="en-US" sz="1400" dirty="0">
                <a:latin typeface="Yu Gothic UI" panose="020B0500000000000000" pitchFamily="50" charset="-128"/>
                <a:ea typeface="Yu Gothic UI" panose="020B0500000000000000" pitchFamily="50" charset="-128"/>
                <a:cs typeface="Meiryo"/>
                <a:sym typeface="Meiryo"/>
              </a:rPr>
              <a:t> 提案事業の具体的な実施内容（どのように実現するのか、なぜこの取組を提案するのか等）を具体的に記載してください。</a:t>
            </a:r>
            <a:br>
              <a:rPr lang="ja-JP" altLang="en-US" sz="1400" dirty="0">
                <a:latin typeface="Yu Gothic UI" panose="020B0500000000000000" pitchFamily="50" charset="-128"/>
                <a:ea typeface="Yu Gothic UI" panose="020B0500000000000000" pitchFamily="50" charset="-128"/>
                <a:cs typeface="Meiryo"/>
                <a:sym typeface="Meiryo"/>
              </a:rPr>
            </a:br>
            <a:endParaRPr lang="ja-JP" altLang="en-US" sz="1400"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6" name="Google Shape;382;p1">
            <a:extLst>
              <a:ext uri="{FF2B5EF4-FFF2-40B4-BE49-F238E27FC236}">
                <a16:creationId xmlns:a16="http://schemas.microsoft.com/office/drawing/2014/main" id="{4011D1C2-C7CA-CE25-6F85-1E7063914B5D}"/>
              </a:ext>
            </a:extLst>
          </p:cNvPr>
          <p:cNvSpPr txBox="1">
            <a:spLocks noGrp="1"/>
          </p:cNvSpPr>
          <p:nvPr>
            <p:ph type="sldNum" idx="12"/>
          </p:nvPr>
        </p:nvSpPr>
        <p:spPr>
          <a:xfrm>
            <a:off x="4433837" y="6536517"/>
            <a:ext cx="166154" cy="166154"/>
          </a:xfrm>
          <a:prstGeom prst="rect">
            <a:avLst/>
          </a:prstGeom>
          <a:noFill/>
          <a:ln>
            <a:noFill/>
          </a:ln>
        </p:spPr>
        <p:txBody>
          <a:bodyPr spcFirstLastPara="1" vert="horz" wrap="square" lIns="0" tIns="0" rIns="0" bIns="0" rtlCol="0" anchor="b" anchorCtr="0">
            <a:noAutofit/>
          </a:bodyPr>
          <a:lstStyle/>
          <a:p>
            <a:pPr algn="ctr"/>
            <a:fld id="{00000000-1234-1234-1234-123412341234}" type="slidenum">
              <a:rPr lang="en-US" altLang="ja-JP" sz="1000" b="1">
                <a:latin typeface="Noto Sans JP" panose="020B0200000000000000" pitchFamily="50" charset="-128"/>
                <a:ea typeface="Noto Sans JP" panose="020B0200000000000000" pitchFamily="50" charset="-128"/>
              </a:rPr>
              <a:pPr algn="ctr"/>
              <a:t>5</a:t>
            </a:fld>
            <a:endParaRPr sz="1000" b="1" dirty="0">
              <a:latin typeface="Noto Sans JP" panose="020B0200000000000000" pitchFamily="50" charset="-128"/>
              <a:ea typeface="Noto Sans JP" panose="020B0200000000000000" pitchFamily="50" charset="-128"/>
            </a:endParaRPr>
          </a:p>
        </p:txBody>
      </p:sp>
      <p:cxnSp>
        <p:nvCxnSpPr>
          <p:cNvPr id="5" name="直線コネクタ 4">
            <a:extLst>
              <a:ext uri="{FF2B5EF4-FFF2-40B4-BE49-F238E27FC236}">
                <a16:creationId xmlns:a16="http://schemas.microsoft.com/office/drawing/2014/main" id="{F76DC1FC-26A9-C755-AD71-07A17FE3E1B3}"/>
              </a:ext>
            </a:extLst>
          </p:cNvPr>
          <p:cNvCxnSpPr>
            <a:cxnSpLocks/>
          </p:cNvCxnSpPr>
          <p:nvPr/>
        </p:nvCxnSpPr>
        <p:spPr>
          <a:xfrm>
            <a:off x="4433837" y="6743944"/>
            <a:ext cx="166154" cy="0"/>
          </a:xfrm>
          <a:prstGeom prst="line">
            <a:avLst/>
          </a:prstGeom>
          <a:ln w="19050">
            <a:solidFill>
              <a:srgbClr val="032BBD"/>
            </a:solidFill>
          </a:ln>
        </p:spPr>
        <p:style>
          <a:lnRef idx="1">
            <a:schemeClr val="accent1"/>
          </a:lnRef>
          <a:fillRef idx="0">
            <a:schemeClr val="accent1"/>
          </a:fillRef>
          <a:effectRef idx="0">
            <a:schemeClr val="accent1"/>
          </a:effectRef>
          <a:fontRef idx="minor">
            <a:schemeClr val="tx1"/>
          </a:fontRef>
        </p:style>
      </p:cxnSp>
      <p:sp>
        <p:nvSpPr>
          <p:cNvPr id="10" name="Google Shape;393;p2">
            <a:extLst>
              <a:ext uri="{FF2B5EF4-FFF2-40B4-BE49-F238E27FC236}">
                <a16:creationId xmlns:a16="http://schemas.microsoft.com/office/drawing/2014/main" id="{057CD7E3-6641-30CE-BAB2-D9340B6C67D6}"/>
              </a:ext>
            </a:extLst>
          </p:cNvPr>
          <p:cNvSpPr txBox="1"/>
          <p:nvPr/>
        </p:nvSpPr>
        <p:spPr>
          <a:xfrm>
            <a:off x="255490" y="1241003"/>
            <a:ext cx="8630948" cy="2361398"/>
          </a:xfrm>
          <a:prstGeom prst="rect">
            <a:avLst/>
          </a:prstGeom>
          <a:noFill/>
          <a:ln>
            <a:noFill/>
          </a:ln>
        </p:spPr>
        <p:txBody>
          <a:bodyPr spcFirstLastPara="1" wrap="square" lIns="72000" tIns="72000" rIns="72000" bIns="72000" anchor="t" anchorCtr="0">
            <a:spAutoFit/>
          </a:bodyPr>
          <a:lstStyle/>
          <a:p>
            <a:r>
              <a:rPr lang="ja-JP" altLang="en-US" sz="1600" dirty="0">
                <a:latin typeface="Yu Gothic UI" panose="020B0500000000000000" pitchFamily="50" charset="-128"/>
                <a:ea typeface="Yu Gothic UI" panose="020B0500000000000000" pitchFamily="50" charset="-128"/>
                <a:cs typeface="MS Gothic"/>
                <a:sym typeface="MS Gothic"/>
              </a:rPr>
              <a:t>■波及効果</a:t>
            </a:r>
          </a:p>
          <a:p>
            <a:r>
              <a:rPr lang="ja-JP" altLang="en-US" sz="1600" dirty="0">
                <a:latin typeface="Yu Gothic UI" panose="020B0500000000000000" pitchFamily="50" charset="-128"/>
                <a:ea typeface="Yu Gothic UI" panose="020B0500000000000000" pitchFamily="50" charset="-128"/>
                <a:cs typeface="MS Gothic"/>
                <a:sym typeface="MS Gothic"/>
              </a:rPr>
              <a:t>〇〇の最適化は、○○といった利便性の高い〇〇の手段を提供し、○○に貢献することができる。</a:t>
            </a:r>
            <a:br>
              <a:rPr lang="ja-JP" altLang="en-US" sz="1600" dirty="0">
                <a:latin typeface="Yu Gothic UI" panose="020B0500000000000000" pitchFamily="50" charset="-128"/>
                <a:ea typeface="Yu Gothic UI" panose="020B0500000000000000" pitchFamily="50" charset="-128"/>
                <a:cs typeface="MS Gothic"/>
                <a:sym typeface="MS Gothic"/>
              </a:rPr>
            </a:br>
            <a:r>
              <a:rPr lang="ja-JP" altLang="en-US" sz="1600" dirty="0">
                <a:latin typeface="Yu Gothic UI" panose="020B0500000000000000" pitchFamily="50" charset="-128"/>
                <a:ea typeface="Yu Gothic UI" panose="020B0500000000000000" pitchFamily="50" charset="-128"/>
                <a:cs typeface="MS Gothic"/>
                <a:sym typeface="MS Gothic"/>
              </a:rPr>
              <a:t>これは、「〇〇」や「市民中心のまちづくり」といった先進的な都市政策の実現に資するものであり、量子イノベーションパークが掲げる社会実装志向の技術活用と強く親和性を持っている。</a:t>
            </a:r>
          </a:p>
          <a:p>
            <a:endParaRPr lang="ja-JP" altLang="en-US" sz="1600" dirty="0">
              <a:latin typeface="Yu Gothic UI" panose="020B0500000000000000" pitchFamily="50" charset="-128"/>
              <a:ea typeface="Yu Gothic UI" panose="020B0500000000000000" pitchFamily="50" charset="-128"/>
              <a:cs typeface="MS Gothic"/>
              <a:sym typeface="MS Gothic"/>
            </a:endParaRPr>
          </a:p>
          <a:p>
            <a:r>
              <a:rPr lang="ja-JP" altLang="en-US" sz="1600" dirty="0">
                <a:latin typeface="Yu Gothic UI" panose="020B0500000000000000" pitchFamily="50" charset="-128"/>
                <a:ea typeface="Yu Gothic UI" panose="020B0500000000000000" pitchFamily="50" charset="-128"/>
                <a:cs typeface="MS Gothic"/>
                <a:sym typeface="MS Gothic"/>
              </a:rPr>
              <a:t>■先進性、独自性、優位性</a:t>
            </a:r>
          </a:p>
          <a:p>
            <a:r>
              <a:rPr lang="ja-JP" altLang="en-US" sz="1600" dirty="0">
                <a:latin typeface="Yu Gothic UI" panose="020B0500000000000000" pitchFamily="50" charset="-128"/>
                <a:ea typeface="Yu Gothic UI" panose="020B0500000000000000" pitchFamily="50" charset="-128"/>
                <a:cs typeface="MS Gothic"/>
                <a:sym typeface="MS Gothic"/>
              </a:rPr>
              <a:t>本提案では、量子コンピューティングを用いて、従来の古典コンピュータでは困難であった○○の最適化を可能とするものである。これは、他地域では実現に至っていない取組であり、社会課題・行政課題の解決に直結する具体的なユースケースとして、高いモデル性を有し、自治体へ展開可能なものである。</a:t>
            </a:r>
          </a:p>
        </p:txBody>
      </p:sp>
      <p:grpSp>
        <p:nvGrpSpPr>
          <p:cNvPr id="2" name="グループ化 1">
            <a:extLst>
              <a:ext uri="{FF2B5EF4-FFF2-40B4-BE49-F238E27FC236}">
                <a16:creationId xmlns:a16="http://schemas.microsoft.com/office/drawing/2014/main" id="{6FA3692D-4AF7-EE00-FBEF-9406133F317C}"/>
              </a:ext>
            </a:extLst>
          </p:cNvPr>
          <p:cNvGrpSpPr/>
          <p:nvPr/>
        </p:nvGrpSpPr>
        <p:grpSpPr>
          <a:xfrm>
            <a:off x="255490" y="3706589"/>
            <a:ext cx="8630948" cy="2781016"/>
            <a:chOff x="255490" y="3446655"/>
            <a:chExt cx="8630948" cy="2918386"/>
          </a:xfrm>
        </p:grpSpPr>
        <p:sp>
          <p:nvSpPr>
            <p:cNvPr id="11" name="Google Shape;384;p1">
              <a:extLst>
                <a:ext uri="{FF2B5EF4-FFF2-40B4-BE49-F238E27FC236}">
                  <a16:creationId xmlns:a16="http://schemas.microsoft.com/office/drawing/2014/main" id="{490B2352-D150-285E-ECE0-20E2DA424956}"/>
                </a:ext>
              </a:extLst>
            </p:cNvPr>
            <p:cNvSpPr/>
            <p:nvPr/>
          </p:nvSpPr>
          <p:spPr>
            <a:xfrm>
              <a:off x="255490" y="3446655"/>
              <a:ext cx="8630948" cy="2918386"/>
            </a:xfrm>
            <a:prstGeom prst="foldedCorner">
              <a:avLst/>
            </a:prstGeom>
            <a:solidFill>
              <a:srgbClr val="B3E7FF"/>
            </a:solidFill>
            <a:ln w="12700" cap="flat" cmpd="sng">
              <a:solidFill>
                <a:schemeClr val="tx1"/>
              </a:solidFill>
              <a:prstDash val="solid"/>
              <a:miter lim="800000"/>
              <a:headEnd type="none" w="sm" len="sm"/>
              <a:tailEnd type="none" w="sm" len="sm"/>
            </a:ln>
          </p:spPr>
          <p:txBody>
            <a:bodyPr spcFirstLastPara="1" wrap="square" lIns="144000" tIns="108000" rIns="144000" bIns="108000" anchor="t" anchorCtr="0">
              <a:noAutofit/>
            </a:bodyPr>
            <a:lstStyle/>
            <a:p>
              <a:pPr>
                <a:lnSpc>
                  <a:spcPct val="120000"/>
                </a:lnSpc>
                <a:buClr>
                  <a:schemeClr val="dk1"/>
                </a:buClr>
                <a:buSzPts val="1200"/>
              </a:pPr>
              <a:r>
                <a:rPr lang="ja-JP" altLang="en-US" sz="1100" u="sng" dirty="0">
                  <a:solidFill>
                    <a:schemeClr val="dk1"/>
                  </a:solidFill>
                  <a:latin typeface="Yu Gothic UI" panose="020B0500000000000000" pitchFamily="50" charset="-128"/>
                  <a:ea typeface="Yu Gothic UI" panose="020B0500000000000000" pitchFamily="50" charset="-128"/>
                  <a:sym typeface="Arial"/>
                </a:rPr>
                <a:t>記載時の留意事項</a:t>
              </a:r>
              <a:endParaRPr lang="en-US" altLang="ja-JP" sz="1100" u="sng" dirty="0">
                <a:solidFill>
                  <a:schemeClr val="dk1"/>
                </a:solidFill>
                <a:latin typeface="Yu Gothic UI" panose="020B0500000000000000" pitchFamily="50" charset="-128"/>
                <a:ea typeface="Yu Gothic UI" panose="020B0500000000000000" pitchFamily="50" charset="-128"/>
                <a:sym typeface="Arial"/>
              </a:endParaRPr>
            </a:p>
            <a:p>
              <a:pPr marL="158265" indent="-158265">
                <a:lnSpc>
                  <a:spcPct val="120000"/>
                </a:lnSpc>
                <a:buClr>
                  <a:schemeClr val="dk1"/>
                </a:buClr>
                <a:buSzPts val="1200"/>
                <a:buFont typeface="Noto Sans Symbols"/>
                <a:buChar char="⮚"/>
              </a:pPr>
              <a:r>
                <a:rPr lang="ja-JP" altLang="en-US" sz="1100" dirty="0">
                  <a:solidFill>
                    <a:schemeClr val="dk1"/>
                  </a:solidFill>
                  <a:latin typeface="Yu Gothic UI" panose="020B0500000000000000" pitchFamily="50" charset="-128"/>
                  <a:ea typeface="Yu Gothic UI" panose="020B0500000000000000" pitchFamily="50" charset="-128"/>
                  <a:sym typeface="Arial"/>
                </a:rPr>
                <a:t>川崎市の事業として実施する意義や目的等アピールできる点があれば具体的に記載してください。</a:t>
              </a:r>
            </a:p>
            <a:p>
              <a:pPr marL="158265" indent="-158265">
                <a:lnSpc>
                  <a:spcPct val="120000"/>
                </a:lnSpc>
                <a:buClr>
                  <a:schemeClr val="dk1"/>
                </a:buClr>
                <a:buSzPts val="1200"/>
                <a:buFont typeface="Noto Sans Symbols"/>
                <a:buChar char="⮚"/>
              </a:pPr>
              <a:r>
                <a:rPr lang="ja-JP" altLang="en-US" sz="1100" dirty="0">
                  <a:solidFill>
                    <a:schemeClr val="dk1"/>
                  </a:solidFill>
                  <a:latin typeface="Yu Gothic UI" panose="020B0500000000000000" pitchFamily="50" charset="-128"/>
                  <a:ea typeface="Yu Gothic UI" panose="020B0500000000000000" pitchFamily="50" charset="-128"/>
                  <a:sym typeface="Arial"/>
                </a:rPr>
                <a:t>「量子イノベーションパーク」実現に向けた取組との関係性を意識し、本事業を通じて取組の認知向上や具体的な進展にどう寄与するのか、広報的な観点からも明記してください。</a:t>
              </a:r>
            </a:p>
            <a:p>
              <a:pPr marL="158265" indent="-158265">
                <a:lnSpc>
                  <a:spcPct val="120000"/>
                </a:lnSpc>
                <a:buClr>
                  <a:schemeClr val="dk1"/>
                </a:buClr>
                <a:buSzPts val="1200"/>
                <a:buFont typeface="Noto Sans Symbols"/>
                <a:buChar char="⮚"/>
              </a:pPr>
              <a:r>
                <a:rPr lang="ja-JP" altLang="en-US" sz="1100" dirty="0">
                  <a:solidFill>
                    <a:schemeClr val="dk1"/>
                  </a:solidFill>
                  <a:latin typeface="Yu Gothic UI" panose="020B0500000000000000" pitchFamily="50" charset="-128"/>
                  <a:ea typeface="Yu Gothic UI" panose="020B0500000000000000" pitchFamily="50" charset="-128"/>
                  <a:sym typeface="Arial"/>
                </a:rPr>
                <a:t>先行事例や類似事例があれば記載をしてください。</a:t>
              </a:r>
            </a:p>
            <a:p>
              <a:pPr marL="158265" indent="-158265">
                <a:lnSpc>
                  <a:spcPct val="120000"/>
                </a:lnSpc>
                <a:buClr>
                  <a:schemeClr val="dk1"/>
                </a:buClr>
                <a:buSzPts val="1200"/>
                <a:buFont typeface="Noto Sans Symbols"/>
                <a:buChar char="⮚"/>
              </a:pPr>
              <a:endParaRPr lang="en-US" altLang="ja-JP" sz="1100" dirty="0">
                <a:latin typeface="Yu Gothic UI" panose="020B0500000000000000" pitchFamily="50" charset="-128"/>
                <a:ea typeface="Yu Gothic UI" panose="020B0500000000000000" pitchFamily="50" charset="-128"/>
                <a:cs typeface="Meiryo"/>
                <a:sym typeface="Meiryo"/>
              </a:endParaRPr>
            </a:p>
            <a:p>
              <a:pPr>
                <a:lnSpc>
                  <a:spcPct val="120000"/>
                </a:lnSpc>
                <a:buClr>
                  <a:schemeClr val="dk1"/>
                </a:buClr>
                <a:buSzPts val="1200"/>
              </a:pPr>
              <a:r>
                <a:rPr lang="ja-JP" altLang="en-US" sz="1100" u="sng" dirty="0">
                  <a:latin typeface="Yu Gothic UI" panose="020B0500000000000000" pitchFamily="50" charset="-128"/>
                  <a:ea typeface="Yu Gothic UI" panose="020B0500000000000000" pitchFamily="50" charset="-128"/>
                  <a:cs typeface="Meiryo"/>
                  <a:sym typeface="Meiryo"/>
                </a:rPr>
                <a:t>評価ポイント</a:t>
              </a:r>
              <a:endParaRPr lang="en-US" altLang="ja-JP" sz="1100" u="sng" dirty="0">
                <a:latin typeface="Yu Gothic UI" panose="020B0500000000000000" pitchFamily="50" charset="-128"/>
                <a:ea typeface="Yu Gothic UI" panose="020B0500000000000000" pitchFamily="50" charset="-128"/>
                <a:cs typeface="Meiryo"/>
                <a:sym typeface="Meiryo"/>
              </a:endParaRPr>
            </a:p>
            <a:p>
              <a:pPr marL="171450" indent="-171450">
                <a:lnSpc>
                  <a:spcPct val="120000"/>
                </a:lnSpc>
                <a:buClr>
                  <a:schemeClr val="dk1"/>
                </a:buClr>
                <a:buSzPts val="1200"/>
                <a:buFont typeface="Wingdings" panose="05000000000000000000" pitchFamily="2" charset="2"/>
                <a:buChar char="Ø"/>
              </a:pPr>
              <a:r>
                <a:rPr lang="ja-JP" altLang="en-US" sz="1100" dirty="0">
                  <a:solidFill>
                    <a:schemeClr val="dk1"/>
                  </a:solidFill>
                  <a:latin typeface="Yu Gothic UI" panose="020B0500000000000000" pitchFamily="50" charset="-128"/>
                  <a:ea typeface="Yu Gothic UI" panose="020B0500000000000000" pitchFamily="50" charset="-128"/>
                  <a:sym typeface="Arial"/>
                </a:rPr>
                <a:t>本事業との適合性</a:t>
              </a:r>
              <a:endParaRPr lang="en-US" altLang="ja-JP" sz="1100" dirty="0">
                <a:solidFill>
                  <a:schemeClr val="dk1"/>
                </a:solidFill>
                <a:latin typeface="Yu Gothic UI" panose="020B0500000000000000" pitchFamily="50" charset="-128"/>
                <a:ea typeface="Yu Gothic UI" panose="020B0500000000000000" pitchFamily="50" charset="-128"/>
                <a:sym typeface="Arial"/>
              </a:endParaRPr>
            </a:p>
            <a:p>
              <a:pPr>
                <a:lnSpc>
                  <a:spcPct val="120000"/>
                </a:lnSpc>
                <a:buClr>
                  <a:schemeClr val="dk1"/>
                </a:buClr>
                <a:buSzPts val="1200"/>
              </a:pPr>
              <a:r>
                <a:rPr lang="ja-JP" altLang="en-US" sz="1100" dirty="0">
                  <a:solidFill>
                    <a:schemeClr val="dk1"/>
                  </a:solidFill>
                  <a:latin typeface="Yu Gothic UI" panose="020B0500000000000000" pitchFamily="50" charset="-128"/>
                  <a:ea typeface="Yu Gothic UI" panose="020B0500000000000000" pitchFamily="50" charset="-128"/>
                </a:rPr>
                <a:t>　・実証開始後のプロジェクトの取組を積極的に広報していく姿勢があり、「量子イノベーションパーク」の実現に向けた取組への波及効果が見込まれるか　</a:t>
              </a:r>
              <a:endParaRPr lang="en-US" altLang="ja-JP" sz="1100" dirty="0">
                <a:solidFill>
                  <a:schemeClr val="dk1"/>
                </a:solidFill>
                <a:latin typeface="Yu Gothic UI" panose="020B0500000000000000" pitchFamily="50" charset="-128"/>
                <a:ea typeface="Yu Gothic UI" panose="020B0500000000000000" pitchFamily="50" charset="-128"/>
              </a:endParaRPr>
            </a:p>
            <a:p>
              <a:pPr>
                <a:lnSpc>
                  <a:spcPct val="120000"/>
                </a:lnSpc>
                <a:buClr>
                  <a:schemeClr val="dk1"/>
                </a:buClr>
                <a:buSzPts val="1200"/>
              </a:pPr>
              <a:r>
                <a:rPr lang="ja-JP" altLang="en-US" sz="1100" dirty="0">
                  <a:solidFill>
                    <a:schemeClr val="dk1"/>
                  </a:solidFill>
                  <a:latin typeface="Yu Gothic UI" panose="020B0500000000000000" pitchFamily="50" charset="-128"/>
                  <a:ea typeface="Yu Gothic UI" panose="020B0500000000000000" pitchFamily="50" charset="-128"/>
                  <a:sym typeface="Arial"/>
                </a:rPr>
                <a:t>　・本事業の趣旨を理解し、量子技術活用の推進に向けた積極的な提案となっているか</a:t>
              </a:r>
            </a:p>
            <a:p>
              <a:pPr marL="171450" indent="-171450">
                <a:lnSpc>
                  <a:spcPct val="120000"/>
                </a:lnSpc>
                <a:buClr>
                  <a:schemeClr val="dk1"/>
                </a:buClr>
                <a:buSzPts val="1200"/>
                <a:buFont typeface="Wingdings" panose="05000000000000000000" pitchFamily="2" charset="2"/>
                <a:buChar char="Ø"/>
              </a:pPr>
              <a:r>
                <a:rPr lang="ja-JP" altLang="en-US" sz="1100" dirty="0">
                  <a:solidFill>
                    <a:schemeClr val="dk1"/>
                  </a:solidFill>
                  <a:latin typeface="Yu Gothic UI" panose="020B0500000000000000" pitchFamily="50" charset="-128"/>
                  <a:ea typeface="Yu Gothic UI" panose="020B0500000000000000" pitchFamily="50" charset="-128"/>
                  <a:sym typeface="Arial"/>
                </a:rPr>
                <a:t>社会のニーズ把握</a:t>
              </a:r>
            </a:p>
            <a:p>
              <a:pPr>
                <a:lnSpc>
                  <a:spcPct val="120000"/>
                </a:lnSpc>
                <a:buClr>
                  <a:schemeClr val="dk1"/>
                </a:buClr>
                <a:buSzPts val="1200"/>
              </a:pPr>
              <a:r>
                <a:rPr lang="ja-JP" altLang="en-US" sz="1100" dirty="0">
                  <a:solidFill>
                    <a:schemeClr val="dk1"/>
                  </a:solidFill>
                  <a:latin typeface="Yu Gothic UI" panose="020B0500000000000000" pitchFamily="50" charset="-128"/>
                  <a:ea typeface="Yu Gothic UI" panose="020B0500000000000000" pitchFamily="50" charset="-128"/>
                  <a:sym typeface="Arial"/>
                </a:rPr>
                <a:t>　・量子技術を活用して解決を目指す社会課題・行政課題や新サービス創出内容、および、本事業へ期待する理由が明確であるか</a:t>
              </a:r>
            </a:p>
            <a:p>
              <a:pPr>
                <a:lnSpc>
                  <a:spcPct val="120000"/>
                </a:lnSpc>
                <a:buClr>
                  <a:schemeClr val="dk1"/>
                </a:buClr>
                <a:buSzPts val="1200"/>
              </a:pPr>
              <a:r>
                <a:rPr lang="ja-JP" altLang="en-US" sz="1100" dirty="0">
                  <a:solidFill>
                    <a:schemeClr val="dk1"/>
                  </a:solidFill>
                  <a:latin typeface="Yu Gothic UI" panose="020B0500000000000000" pitchFamily="50" charset="-128"/>
                  <a:ea typeface="Yu Gothic UI" panose="020B0500000000000000" pitchFamily="50" charset="-128"/>
                  <a:sym typeface="Arial"/>
                </a:rPr>
                <a:t>　・将来的な社会貢献が相当程度見込まれるか　　　　</a:t>
              </a:r>
              <a:endParaRPr lang="ja-JP" altLang="en-US" sz="1100" dirty="0">
                <a:solidFill>
                  <a:schemeClr val="dk1"/>
                </a:solidFill>
                <a:latin typeface="Yu Gothic UI" panose="020B0500000000000000" pitchFamily="50" charset="-128"/>
                <a:ea typeface="Yu Gothic UI" panose="020B0500000000000000" pitchFamily="50" charset="-128"/>
              </a:endParaRPr>
            </a:p>
          </p:txBody>
        </p:sp>
        <p:sp>
          <p:nvSpPr>
            <p:cNvPr id="4" name="テキスト ボックス 3">
              <a:extLst>
                <a:ext uri="{FF2B5EF4-FFF2-40B4-BE49-F238E27FC236}">
                  <a16:creationId xmlns:a16="http://schemas.microsoft.com/office/drawing/2014/main" id="{A61C7DDC-1F11-227D-1986-862E0880F371}"/>
                </a:ext>
              </a:extLst>
            </p:cNvPr>
            <p:cNvSpPr txBox="1"/>
            <p:nvPr/>
          </p:nvSpPr>
          <p:spPr>
            <a:xfrm>
              <a:off x="5500914" y="3486757"/>
              <a:ext cx="3385524" cy="329687"/>
            </a:xfrm>
            <a:prstGeom prst="rect">
              <a:avLst/>
            </a:prstGeom>
            <a:noFill/>
          </p:spPr>
          <p:txBody>
            <a:bodyPr wrap="square" lIns="72000" tIns="72000" rIns="72000" bIns="72000">
              <a:spAutoFit/>
            </a:bodyPr>
            <a:lstStyle/>
            <a:p>
              <a:pPr algn="r">
                <a:lnSpc>
                  <a:spcPct val="120000"/>
                </a:lnSpc>
              </a:pPr>
              <a:r>
                <a:rPr lang="ja-JP" altLang="en-US" sz="11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lang="ja-JP" altLang="en-US" sz="1100" u="sng" dirty="0">
                <a:solidFill>
                  <a:schemeClr val="dk1"/>
                </a:solidFill>
                <a:latin typeface="Yu Gothic UI" panose="020B0500000000000000" pitchFamily="50" charset="-128"/>
                <a:ea typeface="Yu Gothic UI" panose="020B0500000000000000" pitchFamily="50" charset="-128"/>
                <a:sym typeface="Arial"/>
              </a:endParaRPr>
            </a:p>
          </p:txBody>
        </p:sp>
      </p:grpSp>
      <p:grpSp>
        <p:nvGrpSpPr>
          <p:cNvPr id="7" name="グループ化 6">
            <a:extLst>
              <a:ext uri="{FF2B5EF4-FFF2-40B4-BE49-F238E27FC236}">
                <a16:creationId xmlns:a16="http://schemas.microsoft.com/office/drawing/2014/main" id="{412D20DF-ED14-AF4B-5662-B55433B2B3F6}"/>
              </a:ext>
            </a:extLst>
          </p:cNvPr>
          <p:cNvGrpSpPr/>
          <p:nvPr/>
        </p:nvGrpSpPr>
        <p:grpSpPr>
          <a:xfrm>
            <a:off x="255490" y="134418"/>
            <a:ext cx="979855" cy="888163"/>
            <a:chOff x="350739" y="163397"/>
            <a:chExt cx="916085" cy="830360"/>
          </a:xfrm>
        </p:grpSpPr>
        <p:pic>
          <p:nvPicPr>
            <p:cNvPr id="8" name="図 7">
              <a:extLst>
                <a:ext uri="{FF2B5EF4-FFF2-40B4-BE49-F238E27FC236}">
                  <a16:creationId xmlns:a16="http://schemas.microsoft.com/office/drawing/2014/main" id="{249C137B-291B-173C-09C3-CAEAC897F123}"/>
                </a:ext>
              </a:extLst>
            </p:cNvPr>
            <p:cNvPicPr>
              <a:picLocks noChangeAspect="1"/>
            </p:cNvPicPr>
            <p:nvPr/>
          </p:nvPicPr>
          <p:blipFill>
            <a:blip r:embed="rId3"/>
            <a:srcRect b="41310"/>
            <a:stretch/>
          </p:blipFill>
          <p:spPr>
            <a:xfrm>
              <a:off x="350739" y="163397"/>
              <a:ext cx="916085" cy="537644"/>
            </a:xfrm>
            <a:prstGeom prst="rect">
              <a:avLst/>
            </a:prstGeom>
          </p:spPr>
        </p:pic>
        <p:pic>
          <p:nvPicPr>
            <p:cNvPr id="9" name="図 8">
              <a:extLst>
                <a:ext uri="{FF2B5EF4-FFF2-40B4-BE49-F238E27FC236}">
                  <a16:creationId xmlns:a16="http://schemas.microsoft.com/office/drawing/2014/main" id="{1665C46C-F5DD-82F1-ABB2-4E209963D9F6}"/>
                </a:ext>
              </a:extLst>
            </p:cNvPr>
            <p:cNvPicPr>
              <a:picLocks noChangeAspect="1"/>
            </p:cNvPicPr>
            <p:nvPr/>
          </p:nvPicPr>
          <p:blipFill>
            <a:blip r:embed="rId3"/>
            <a:srcRect t="70640" b="-1417"/>
            <a:stretch/>
          </p:blipFill>
          <p:spPr>
            <a:xfrm>
              <a:off x="350739" y="711817"/>
              <a:ext cx="916085" cy="281940"/>
            </a:xfrm>
            <a:prstGeom prst="rect">
              <a:avLst/>
            </a:prstGeom>
          </p:spPr>
        </p:pic>
      </p:grpSp>
    </p:spTree>
    <p:extLst>
      <p:ext uri="{BB962C8B-B14F-4D97-AF65-F5344CB8AC3E}">
        <p14:creationId xmlns:p14="http://schemas.microsoft.com/office/powerpoint/2010/main" val="495794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90">
          <a:extLst>
            <a:ext uri="{FF2B5EF4-FFF2-40B4-BE49-F238E27FC236}">
              <a16:creationId xmlns:a16="http://schemas.microsoft.com/office/drawing/2014/main" id="{1B2D0488-3763-682F-6C25-0C489BC89D78}"/>
            </a:ext>
          </a:extLst>
        </p:cNvPr>
        <p:cNvGrpSpPr/>
        <p:nvPr/>
      </p:nvGrpSpPr>
      <p:grpSpPr>
        <a:xfrm>
          <a:off x="0" y="0"/>
          <a:ext cx="0" cy="0"/>
          <a:chOff x="0" y="0"/>
          <a:chExt cx="0" cy="0"/>
        </a:xfrm>
      </p:grpSpPr>
      <p:sp>
        <p:nvSpPr>
          <p:cNvPr id="391" name="Google Shape;391;p2">
            <a:extLst>
              <a:ext uri="{FF2B5EF4-FFF2-40B4-BE49-F238E27FC236}">
                <a16:creationId xmlns:a16="http://schemas.microsoft.com/office/drawing/2014/main" id="{3546040D-9EFE-8C5B-FD63-55AC0A7FE022}"/>
              </a:ext>
            </a:extLst>
          </p:cNvPr>
          <p:cNvSpPr txBox="1">
            <a:spLocks noGrp="1"/>
          </p:cNvSpPr>
          <p:nvPr>
            <p:ph type="title"/>
          </p:nvPr>
        </p:nvSpPr>
        <p:spPr>
          <a:xfrm>
            <a:off x="1454454" y="250908"/>
            <a:ext cx="7577126" cy="1142464"/>
          </a:xfrm>
          <a:prstGeom prst="rect">
            <a:avLst/>
          </a:prstGeom>
          <a:noFill/>
          <a:ln>
            <a:noFill/>
          </a:ln>
        </p:spPr>
        <p:txBody>
          <a:bodyPr spcFirstLastPara="1" vert="horz" wrap="square" lIns="0" tIns="0" rIns="0" bIns="0" rtlCol="0" anchor="t" anchorCtr="0">
            <a:noAutofit/>
          </a:bodyPr>
          <a:lstStyle/>
          <a:p>
            <a:pPr>
              <a:lnSpc>
                <a:spcPct val="100000"/>
              </a:lnSpc>
            </a:pPr>
            <a:r>
              <a:rPr lang="ja-JP" altLang="en-US" sz="2400" b="1" dirty="0">
                <a:latin typeface="Yu Gothic UI" panose="020B0500000000000000" pitchFamily="50" charset="-128"/>
                <a:ea typeface="Yu Gothic UI" panose="020B0500000000000000" pitchFamily="50" charset="-128"/>
                <a:cs typeface="Meiryo"/>
                <a:sym typeface="Meiryo"/>
              </a:rPr>
              <a:t>提案事業の詳細</a:t>
            </a:r>
            <a:r>
              <a:rPr lang="en-US" altLang="ja-JP" sz="2400" b="1" dirty="0">
                <a:latin typeface="Yu Gothic UI" panose="020B0500000000000000" pitchFamily="50" charset="-128"/>
                <a:ea typeface="Yu Gothic UI" panose="020B0500000000000000" pitchFamily="50" charset="-128"/>
                <a:cs typeface="Meiryo"/>
                <a:sym typeface="Meiryo"/>
              </a:rPr>
              <a:t>#4</a:t>
            </a:r>
            <a:r>
              <a:rPr lang="ja-JP" altLang="en-US" sz="2400" b="1" dirty="0">
                <a:latin typeface="Yu Gothic UI" panose="020B0500000000000000" pitchFamily="50" charset="-128"/>
                <a:ea typeface="Yu Gothic UI" panose="020B0500000000000000" pitchFamily="50" charset="-128"/>
                <a:cs typeface="Meiryo"/>
                <a:sym typeface="Meiryo"/>
              </a:rPr>
              <a:t>（スケジュール・必要経費）</a:t>
            </a:r>
            <a:br>
              <a:rPr lang="ja-JP" altLang="en-US" sz="1800" dirty="0">
                <a:latin typeface="Yu Gothic UI" panose="020B0500000000000000" pitchFamily="50" charset="-128"/>
                <a:ea typeface="Yu Gothic UI" panose="020B0500000000000000" pitchFamily="50" charset="-128"/>
                <a:cs typeface="Meiryo"/>
                <a:sym typeface="Meiryo"/>
              </a:rPr>
            </a:br>
            <a:r>
              <a:rPr lang="en-US" altLang="ja-JP" sz="1400" dirty="0">
                <a:latin typeface="Yu Gothic UI" panose="020B0500000000000000" pitchFamily="50" charset="-128"/>
                <a:ea typeface="Yu Gothic UI" panose="020B0500000000000000" pitchFamily="50" charset="-128"/>
                <a:cs typeface="Meiryo"/>
                <a:sym typeface="Meiryo"/>
              </a:rPr>
              <a:t>#</a:t>
            </a:r>
            <a:r>
              <a:rPr lang="ja-JP" altLang="en-US" sz="1400" dirty="0">
                <a:latin typeface="Yu Gothic UI" panose="020B0500000000000000" pitchFamily="50" charset="-128"/>
                <a:ea typeface="Yu Gothic UI" panose="020B0500000000000000" pitchFamily="50" charset="-128"/>
                <a:cs typeface="Meiryo"/>
                <a:sym typeface="Meiryo"/>
              </a:rPr>
              <a:t> 提案事業の実施スケジュールを可能な限り詳細にご記入ください。また、資金需要が予定される金額・時期を記載してください。</a:t>
            </a:r>
            <a:br>
              <a:rPr lang="ja-JP" altLang="en-US" sz="1400" dirty="0">
                <a:latin typeface="Yu Gothic UI" panose="020B0500000000000000" pitchFamily="50" charset="-128"/>
                <a:ea typeface="Yu Gothic UI" panose="020B0500000000000000" pitchFamily="50" charset="-128"/>
                <a:cs typeface="Meiryo"/>
                <a:sym typeface="Meiryo"/>
              </a:rPr>
            </a:br>
            <a:br>
              <a:rPr lang="ja-JP" altLang="en-US" sz="1400" dirty="0">
                <a:latin typeface="Yu Gothic UI" panose="020B0500000000000000" pitchFamily="50" charset="-128"/>
                <a:ea typeface="Yu Gothic UI" panose="020B0500000000000000" pitchFamily="50" charset="-128"/>
                <a:cs typeface="Meiryo"/>
                <a:sym typeface="Meiryo"/>
              </a:rPr>
            </a:br>
            <a:endParaRPr lang="ja-JP" altLang="en-US" sz="1400"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6" name="Google Shape;382;p1">
            <a:extLst>
              <a:ext uri="{FF2B5EF4-FFF2-40B4-BE49-F238E27FC236}">
                <a16:creationId xmlns:a16="http://schemas.microsoft.com/office/drawing/2014/main" id="{C9DE1227-6460-1091-7024-2A585B7CE75C}"/>
              </a:ext>
            </a:extLst>
          </p:cNvPr>
          <p:cNvSpPr txBox="1">
            <a:spLocks noGrp="1"/>
          </p:cNvSpPr>
          <p:nvPr>
            <p:ph type="sldNum" idx="12"/>
          </p:nvPr>
        </p:nvSpPr>
        <p:spPr>
          <a:xfrm>
            <a:off x="4433837" y="6536517"/>
            <a:ext cx="166154" cy="166154"/>
          </a:xfrm>
          <a:prstGeom prst="rect">
            <a:avLst/>
          </a:prstGeom>
          <a:noFill/>
          <a:ln>
            <a:noFill/>
          </a:ln>
        </p:spPr>
        <p:txBody>
          <a:bodyPr spcFirstLastPara="1" vert="horz" wrap="square" lIns="0" tIns="0" rIns="0" bIns="0" rtlCol="0" anchor="b" anchorCtr="0">
            <a:noAutofit/>
          </a:bodyPr>
          <a:lstStyle/>
          <a:p>
            <a:pPr algn="ctr"/>
            <a:fld id="{00000000-1234-1234-1234-123412341234}" type="slidenum">
              <a:rPr lang="en-US" altLang="ja-JP" sz="900" b="1">
                <a:latin typeface="Noto Sans JP" panose="020B0200000000000000" pitchFamily="50" charset="-128"/>
                <a:ea typeface="Noto Sans JP" panose="020B0200000000000000" pitchFamily="50" charset="-128"/>
              </a:rPr>
              <a:pPr algn="ctr"/>
              <a:t>6</a:t>
            </a:fld>
            <a:endParaRPr sz="900" b="1" dirty="0">
              <a:latin typeface="Noto Sans JP" panose="020B0200000000000000" pitchFamily="50" charset="-128"/>
              <a:ea typeface="Noto Sans JP" panose="020B0200000000000000" pitchFamily="50" charset="-128"/>
            </a:endParaRPr>
          </a:p>
        </p:txBody>
      </p:sp>
      <p:cxnSp>
        <p:nvCxnSpPr>
          <p:cNvPr id="5" name="直線コネクタ 4">
            <a:extLst>
              <a:ext uri="{FF2B5EF4-FFF2-40B4-BE49-F238E27FC236}">
                <a16:creationId xmlns:a16="http://schemas.microsoft.com/office/drawing/2014/main" id="{8FB6AEF9-C6F4-63E6-74AF-59CE91D90DCE}"/>
              </a:ext>
            </a:extLst>
          </p:cNvPr>
          <p:cNvCxnSpPr>
            <a:cxnSpLocks/>
          </p:cNvCxnSpPr>
          <p:nvPr/>
        </p:nvCxnSpPr>
        <p:spPr>
          <a:xfrm>
            <a:off x="4433837" y="6743944"/>
            <a:ext cx="166154" cy="0"/>
          </a:xfrm>
          <a:prstGeom prst="line">
            <a:avLst/>
          </a:prstGeom>
          <a:ln w="19050">
            <a:solidFill>
              <a:srgbClr val="032BBD"/>
            </a:solidFill>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167E0027-07BB-80AD-F178-15F88DD8B252}"/>
              </a:ext>
            </a:extLst>
          </p:cNvPr>
          <p:cNvGrpSpPr/>
          <p:nvPr/>
        </p:nvGrpSpPr>
        <p:grpSpPr>
          <a:xfrm>
            <a:off x="255490" y="4710113"/>
            <a:ext cx="8630948" cy="1779587"/>
            <a:chOff x="255490" y="3554614"/>
            <a:chExt cx="8630948" cy="2801703"/>
          </a:xfrm>
        </p:grpSpPr>
        <p:sp>
          <p:nvSpPr>
            <p:cNvPr id="11" name="Google Shape;384;p1">
              <a:extLst>
                <a:ext uri="{FF2B5EF4-FFF2-40B4-BE49-F238E27FC236}">
                  <a16:creationId xmlns:a16="http://schemas.microsoft.com/office/drawing/2014/main" id="{33174BD4-328B-91DF-7F09-E7F08D676115}"/>
                </a:ext>
              </a:extLst>
            </p:cNvPr>
            <p:cNvSpPr/>
            <p:nvPr/>
          </p:nvSpPr>
          <p:spPr>
            <a:xfrm>
              <a:off x="255490" y="3554614"/>
              <a:ext cx="8630948" cy="2801703"/>
            </a:xfrm>
            <a:prstGeom prst="foldedCorner">
              <a:avLst/>
            </a:prstGeom>
            <a:solidFill>
              <a:srgbClr val="B3E7FF"/>
            </a:solidFill>
            <a:ln w="12700" cap="flat" cmpd="sng">
              <a:solidFill>
                <a:schemeClr val="tx1"/>
              </a:solidFill>
              <a:prstDash val="solid"/>
              <a:miter lim="800000"/>
              <a:headEnd type="none" w="sm" len="sm"/>
              <a:tailEnd type="none" w="sm" len="sm"/>
            </a:ln>
          </p:spPr>
          <p:txBody>
            <a:bodyPr spcFirstLastPara="1" wrap="square" lIns="144000" tIns="108000" rIns="144000" bIns="108000" anchor="t" anchorCtr="0">
              <a:noAutofit/>
            </a:bodyPr>
            <a:lstStyle/>
            <a:p>
              <a:pPr>
                <a:lnSpc>
                  <a:spcPct val="120000"/>
                </a:lnSpc>
                <a:buClr>
                  <a:schemeClr val="dk1"/>
                </a:buClr>
                <a:buSzPts val="1200"/>
              </a:pPr>
              <a:r>
                <a:rPr lang="ja-JP" altLang="en-US" sz="1100" u="sng" dirty="0">
                  <a:solidFill>
                    <a:schemeClr val="dk1"/>
                  </a:solidFill>
                  <a:latin typeface="Yu Gothic UI" panose="020B0500000000000000" pitchFamily="50" charset="-128"/>
                  <a:ea typeface="Yu Gothic UI" panose="020B0500000000000000" pitchFamily="50" charset="-128"/>
                  <a:sym typeface="Arial"/>
                </a:rPr>
                <a:t>記載時の留意事項</a:t>
              </a:r>
              <a:endParaRPr lang="en-US" altLang="ja-JP" sz="1100" u="sng" dirty="0">
                <a:solidFill>
                  <a:schemeClr val="dk1"/>
                </a:solidFill>
                <a:latin typeface="Yu Gothic UI" panose="020B0500000000000000" pitchFamily="50" charset="-128"/>
                <a:ea typeface="Yu Gothic UI" panose="020B0500000000000000" pitchFamily="50" charset="-128"/>
                <a:sym typeface="Arial"/>
              </a:endParaRPr>
            </a:p>
            <a:p>
              <a:pPr marL="158265" indent="-158265">
                <a:lnSpc>
                  <a:spcPct val="120000"/>
                </a:lnSpc>
                <a:buClr>
                  <a:schemeClr val="dk1"/>
                </a:buClr>
                <a:buSzPts val="1200"/>
                <a:buFont typeface="Noto Sans Symbols"/>
                <a:buChar char="⮚"/>
              </a:pPr>
              <a:r>
                <a:rPr lang="ja-JP" altLang="en-US" sz="1100" dirty="0">
                  <a:solidFill>
                    <a:schemeClr val="dk1"/>
                  </a:solidFill>
                  <a:latin typeface="Yu Gothic UI" panose="020B0500000000000000" pitchFamily="50" charset="-128"/>
                  <a:ea typeface="Yu Gothic UI" panose="020B0500000000000000" pitchFamily="50" charset="-128"/>
                  <a:sym typeface="Arial"/>
                </a:rPr>
                <a:t>準備・実証・まとめフェーズなど事業期間内におけるマイルストーンとそれぞれの期間で何が実現、達成されるのかを意識して記載してください。</a:t>
              </a:r>
            </a:p>
            <a:p>
              <a:pPr marL="158265" indent="-158265">
                <a:lnSpc>
                  <a:spcPct val="120000"/>
                </a:lnSpc>
                <a:buClr>
                  <a:schemeClr val="dk1"/>
                </a:buClr>
                <a:buSzPts val="1200"/>
                <a:buFont typeface="Noto Sans Symbols"/>
                <a:buChar char="⮚"/>
              </a:pPr>
              <a:r>
                <a:rPr lang="ja-JP" altLang="en-US" sz="1100" dirty="0">
                  <a:solidFill>
                    <a:schemeClr val="dk1"/>
                  </a:solidFill>
                  <a:latin typeface="Yu Gothic UI" panose="020B0500000000000000" pitchFamily="50" charset="-128"/>
                  <a:ea typeface="Yu Gothic UI" panose="020B0500000000000000" pitchFamily="50" charset="-128"/>
                  <a:sym typeface="Arial"/>
                </a:rPr>
                <a:t>事業が長期に渡る見込みがある場合は、展望と今年度の取り組みの位置づけがわかるように記載をしてください。</a:t>
              </a:r>
            </a:p>
            <a:p>
              <a:pPr marL="158265" indent="-158265">
                <a:lnSpc>
                  <a:spcPct val="120000"/>
                </a:lnSpc>
                <a:buClr>
                  <a:schemeClr val="dk1"/>
                </a:buClr>
                <a:buSzPts val="1200"/>
                <a:buFont typeface="Noto Sans Symbols"/>
                <a:buChar char="⮚"/>
              </a:pPr>
              <a:endParaRPr lang="en-US" altLang="ja-JP" sz="1100" dirty="0">
                <a:latin typeface="Yu Gothic UI" panose="020B0500000000000000" pitchFamily="50" charset="-128"/>
                <a:ea typeface="Yu Gothic UI" panose="020B0500000000000000" pitchFamily="50" charset="-128"/>
                <a:cs typeface="Meiryo"/>
                <a:sym typeface="Meiryo"/>
              </a:endParaRPr>
            </a:p>
            <a:p>
              <a:pPr>
                <a:lnSpc>
                  <a:spcPct val="120000"/>
                </a:lnSpc>
                <a:buClr>
                  <a:schemeClr val="dk1"/>
                </a:buClr>
                <a:buSzPts val="1200"/>
              </a:pPr>
              <a:r>
                <a:rPr lang="ja-JP" altLang="en-US" sz="1100" u="sng" dirty="0">
                  <a:latin typeface="Yu Gothic UI" panose="020B0500000000000000" pitchFamily="50" charset="-128"/>
                  <a:ea typeface="Yu Gothic UI" panose="020B0500000000000000" pitchFamily="50" charset="-128"/>
                  <a:cs typeface="Meiryo"/>
                  <a:sym typeface="Meiryo"/>
                </a:rPr>
                <a:t>評価ポイント</a:t>
              </a:r>
              <a:endParaRPr lang="en-US" altLang="ja-JP" sz="1100" u="sng" dirty="0">
                <a:latin typeface="Yu Gothic UI" panose="020B0500000000000000" pitchFamily="50" charset="-128"/>
                <a:ea typeface="Yu Gothic UI" panose="020B0500000000000000" pitchFamily="50" charset="-128"/>
                <a:cs typeface="Meiryo"/>
                <a:sym typeface="Meiryo"/>
              </a:endParaRPr>
            </a:p>
            <a:p>
              <a:pPr marL="171450" indent="-171450">
                <a:lnSpc>
                  <a:spcPct val="120000"/>
                </a:lnSpc>
                <a:buClr>
                  <a:schemeClr val="dk1"/>
                </a:buClr>
                <a:buSzPts val="1200"/>
                <a:buFont typeface="Wingdings" panose="05000000000000000000" pitchFamily="2" charset="2"/>
                <a:buChar char="Ø"/>
              </a:pPr>
              <a:r>
                <a:rPr lang="ja-JP" altLang="en-US" sz="1100" dirty="0">
                  <a:solidFill>
                    <a:schemeClr val="dk1"/>
                  </a:solidFill>
                  <a:latin typeface="Yu Gothic UI" panose="020B0500000000000000" pitchFamily="50" charset="-128"/>
                  <a:ea typeface="Yu Gothic UI" panose="020B0500000000000000" pitchFamily="50" charset="-128"/>
                  <a:sym typeface="Arial"/>
                </a:rPr>
                <a:t>実現可能性</a:t>
              </a:r>
              <a:br>
                <a:rPr lang="en-US" altLang="ja-JP" sz="1100" dirty="0">
                  <a:solidFill>
                    <a:schemeClr val="dk1"/>
                  </a:solidFill>
                  <a:latin typeface="Yu Gothic UI" panose="020B0500000000000000" pitchFamily="50" charset="-128"/>
                  <a:ea typeface="Yu Gothic UI" panose="020B0500000000000000" pitchFamily="50" charset="-128"/>
                  <a:sym typeface="Arial"/>
                </a:rPr>
              </a:br>
              <a:r>
                <a:rPr lang="ja-JP" altLang="en-US" sz="1100" dirty="0">
                  <a:solidFill>
                    <a:schemeClr val="dk1"/>
                  </a:solidFill>
                  <a:latin typeface="Yu Gothic UI" panose="020B0500000000000000" pitchFamily="50" charset="-128"/>
                  <a:ea typeface="Yu Gothic UI" panose="020B0500000000000000" pitchFamily="50" charset="-128"/>
                  <a:sym typeface="Arial"/>
                </a:rPr>
                <a:t>・事業体制が適切に構築されているか</a:t>
              </a:r>
              <a:br>
                <a:rPr lang="en-US" altLang="ja-JP" sz="1100" dirty="0">
                  <a:solidFill>
                    <a:schemeClr val="dk1"/>
                  </a:solidFill>
                  <a:latin typeface="Yu Gothic UI" panose="020B0500000000000000" pitchFamily="50" charset="-128"/>
                  <a:ea typeface="Yu Gothic UI" panose="020B0500000000000000" pitchFamily="50" charset="-128"/>
                  <a:sym typeface="Arial"/>
                </a:rPr>
              </a:br>
              <a:r>
                <a:rPr lang="ja-JP" altLang="en-US" sz="1100" dirty="0">
                  <a:solidFill>
                    <a:schemeClr val="dk1"/>
                  </a:solidFill>
                  <a:latin typeface="Yu Gothic UI" panose="020B0500000000000000" pitchFamily="50" charset="-128"/>
                  <a:ea typeface="Yu Gothic UI" panose="020B0500000000000000" pitchFamily="50" charset="-128"/>
                  <a:sym typeface="Arial"/>
                </a:rPr>
                <a:t>・事業を実施するために必要なリソースやスキルが十分に備わっているか　　　　　　</a:t>
              </a:r>
              <a:endParaRPr lang="ja-JP" altLang="en-US" sz="1100" dirty="0">
                <a:solidFill>
                  <a:schemeClr val="dk1"/>
                </a:solidFill>
                <a:latin typeface="Yu Gothic UI" panose="020B0500000000000000" pitchFamily="50" charset="-128"/>
                <a:ea typeface="Yu Gothic UI" panose="020B0500000000000000" pitchFamily="50" charset="-128"/>
              </a:endParaRPr>
            </a:p>
          </p:txBody>
        </p:sp>
        <p:sp>
          <p:nvSpPr>
            <p:cNvPr id="4" name="テキスト ボックス 3">
              <a:extLst>
                <a:ext uri="{FF2B5EF4-FFF2-40B4-BE49-F238E27FC236}">
                  <a16:creationId xmlns:a16="http://schemas.microsoft.com/office/drawing/2014/main" id="{B450148E-1101-9B7B-2615-E83DE82FB1B5}"/>
                </a:ext>
              </a:extLst>
            </p:cNvPr>
            <p:cNvSpPr txBox="1"/>
            <p:nvPr/>
          </p:nvSpPr>
          <p:spPr>
            <a:xfrm>
              <a:off x="5500914" y="3589576"/>
              <a:ext cx="3385524" cy="329687"/>
            </a:xfrm>
            <a:prstGeom prst="rect">
              <a:avLst/>
            </a:prstGeom>
            <a:noFill/>
          </p:spPr>
          <p:txBody>
            <a:bodyPr wrap="square" lIns="72000" tIns="72000" rIns="72000" bIns="72000">
              <a:spAutoFit/>
            </a:bodyPr>
            <a:lstStyle/>
            <a:p>
              <a:pPr algn="r">
                <a:lnSpc>
                  <a:spcPct val="120000"/>
                </a:lnSpc>
              </a:pPr>
              <a:r>
                <a:rPr lang="ja-JP" altLang="en-US" sz="11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lang="ja-JP" altLang="en-US" sz="1100" u="sng" dirty="0">
                <a:solidFill>
                  <a:schemeClr val="dk1"/>
                </a:solidFill>
                <a:latin typeface="Yu Gothic UI" panose="020B0500000000000000" pitchFamily="50" charset="-128"/>
                <a:ea typeface="Yu Gothic UI" panose="020B0500000000000000" pitchFamily="50" charset="-128"/>
                <a:sym typeface="Arial"/>
              </a:endParaRPr>
            </a:p>
          </p:txBody>
        </p:sp>
      </p:grpSp>
      <p:graphicFrame>
        <p:nvGraphicFramePr>
          <p:cNvPr id="386" name="Google Shape;585;p14">
            <a:extLst>
              <a:ext uri="{FF2B5EF4-FFF2-40B4-BE49-F238E27FC236}">
                <a16:creationId xmlns:a16="http://schemas.microsoft.com/office/drawing/2014/main" id="{5BDD854F-BBAE-148F-EBD3-577D14A3732C}"/>
              </a:ext>
            </a:extLst>
          </p:cNvPr>
          <p:cNvGraphicFramePr/>
          <p:nvPr>
            <p:extLst>
              <p:ext uri="{D42A27DB-BD31-4B8C-83A1-F6EECF244321}">
                <p14:modId xmlns:p14="http://schemas.microsoft.com/office/powerpoint/2010/main" val="825947543"/>
              </p:ext>
            </p:extLst>
          </p:nvPr>
        </p:nvGraphicFramePr>
        <p:xfrm>
          <a:off x="1005843" y="1270451"/>
          <a:ext cx="7666353" cy="3064783"/>
        </p:xfrm>
        <a:graphic>
          <a:graphicData uri="http://schemas.openxmlformats.org/drawingml/2006/table">
            <a:tbl>
              <a:tblPr>
                <a:noFill/>
              </a:tblPr>
              <a:tblGrid>
                <a:gridCol w="1673618">
                  <a:extLst>
                    <a:ext uri="{9D8B030D-6E8A-4147-A177-3AD203B41FA5}">
                      <a16:colId xmlns:a16="http://schemas.microsoft.com/office/drawing/2014/main" val="20000"/>
                    </a:ext>
                  </a:extLst>
                </a:gridCol>
                <a:gridCol w="856105">
                  <a:extLst>
                    <a:ext uri="{9D8B030D-6E8A-4147-A177-3AD203B41FA5}">
                      <a16:colId xmlns:a16="http://schemas.microsoft.com/office/drawing/2014/main" val="20002"/>
                    </a:ext>
                  </a:extLst>
                </a:gridCol>
                <a:gridCol w="856105">
                  <a:extLst>
                    <a:ext uri="{9D8B030D-6E8A-4147-A177-3AD203B41FA5}">
                      <a16:colId xmlns:a16="http://schemas.microsoft.com/office/drawing/2014/main" val="20003"/>
                    </a:ext>
                  </a:extLst>
                </a:gridCol>
                <a:gridCol w="856105">
                  <a:extLst>
                    <a:ext uri="{9D8B030D-6E8A-4147-A177-3AD203B41FA5}">
                      <a16:colId xmlns:a16="http://schemas.microsoft.com/office/drawing/2014/main" val="20004"/>
                    </a:ext>
                  </a:extLst>
                </a:gridCol>
                <a:gridCol w="856105">
                  <a:extLst>
                    <a:ext uri="{9D8B030D-6E8A-4147-A177-3AD203B41FA5}">
                      <a16:colId xmlns:a16="http://schemas.microsoft.com/office/drawing/2014/main" val="20005"/>
                    </a:ext>
                  </a:extLst>
                </a:gridCol>
                <a:gridCol w="856105">
                  <a:extLst>
                    <a:ext uri="{9D8B030D-6E8A-4147-A177-3AD203B41FA5}">
                      <a16:colId xmlns:a16="http://schemas.microsoft.com/office/drawing/2014/main" val="20006"/>
                    </a:ext>
                  </a:extLst>
                </a:gridCol>
                <a:gridCol w="856105">
                  <a:extLst>
                    <a:ext uri="{9D8B030D-6E8A-4147-A177-3AD203B41FA5}">
                      <a16:colId xmlns:a16="http://schemas.microsoft.com/office/drawing/2014/main" val="20007"/>
                    </a:ext>
                  </a:extLst>
                </a:gridCol>
                <a:gridCol w="856105">
                  <a:extLst>
                    <a:ext uri="{9D8B030D-6E8A-4147-A177-3AD203B41FA5}">
                      <a16:colId xmlns:a16="http://schemas.microsoft.com/office/drawing/2014/main" val="20008"/>
                    </a:ext>
                  </a:extLst>
                </a:gridCol>
              </a:tblGrid>
              <a:tr h="385539">
                <a:tc>
                  <a:txBody>
                    <a:bodyPr/>
                    <a:lstStyle/>
                    <a:p>
                      <a:pPr marL="0" marR="0" lvl="0" indent="0" algn="ctr" rtl="0">
                        <a:lnSpc>
                          <a:spcPct val="130000"/>
                        </a:lnSpc>
                        <a:spcBef>
                          <a:spcPts val="0"/>
                        </a:spcBef>
                        <a:spcAft>
                          <a:spcPts val="0"/>
                        </a:spcAft>
                        <a:buNone/>
                      </a:pPr>
                      <a:endParaRPr sz="1500" dirty="0">
                        <a:solidFill>
                          <a:schemeClr val="lt1"/>
                        </a:solidFill>
                        <a:latin typeface="Yu Gothic UI" panose="020B0500000000000000" pitchFamily="50" charset="-128"/>
                        <a:ea typeface="Yu Gothic UI" panose="020B0500000000000000" pitchFamily="50" charset="-128"/>
                      </a:endParaRPr>
                    </a:p>
                  </a:txBody>
                  <a:tcPr marL="84415" marR="84415" marT="42208" marB="42208">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30000"/>
                        </a:lnSpc>
                        <a:spcBef>
                          <a:spcPts val="0"/>
                        </a:spcBef>
                        <a:spcAft>
                          <a:spcPts val="0"/>
                        </a:spcAft>
                        <a:buNone/>
                      </a:pPr>
                      <a:r>
                        <a:rPr lang="en-US" altLang="ja-JP" sz="1200" dirty="0">
                          <a:solidFill>
                            <a:srgbClr val="7F7F7F"/>
                          </a:solidFill>
                          <a:latin typeface="Yu Gothic UI" panose="020B0500000000000000" pitchFamily="50" charset="-128"/>
                          <a:ea typeface="Yu Gothic UI" panose="020B0500000000000000" pitchFamily="50" charset="-128"/>
                        </a:rPr>
                        <a:t>R7/9</a:t>
                      </a:r>
                      <a:r>
                        <a:rPr lang="ja-JP" sz="1200" dirty="0">
                          <a:solidFill>
                            <a:srgbClr val="7F7F7F"/>
                          </a:solidFill>
                          <a:latin typeface="Yu Gothic UI" panose="020B0500000000000000" pitchFamily="50" charset="-128"/>
                          <a:ea typeface="Yu Gothic UI" panose="020B0500000000000000" pitchFamily="50" charset="-128"/>
                        </a:rPr>
                        <a:t>月</a:t>
                      </a:r>
                      <a:endParaRPr sz="1400" dirty="0">
                        <a:latin typeface="Yu Gothic UI" panose="020B0500000000000000" pitchFamily="50" charset="-128"/>
                        <a:ea typeface="Yu Gothic UI" panose="020B0500000000000000" pitchFamily="50" charset="-128"/>
                      </a:endParaRPr>
                    </a:p>
                  </a:txBody>
                  <a:tcPr marL="84415" marR="84415" marT="42208" marB="42208">
                    <a:lnL w="9525" cap="flat" cmpd="sng" algn="ctr">
                      <a:solidFill>
                        <a:srgbClr val="000000">
                          <a:alpha val="0"/>
                        </a:srgbClr>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lgn="ctr">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200" dirty="0">
                          <a:solidFill>
                            <a:srgbClr val="7F7F7F"/>
                          </a:solidFill>
                          <a:latin typeface="Yu Gothic UI" panose="020B0500000000000000" pitchFamily="50" charset="-128"/>
                          <a:ea typeface="Yu Gothic UI" panose="020B0500000000000000" pitchFamily="50" charset="-128"/>
                        </a:rPr>
                        <a:t>10</a:t>
                      </a:r>
                      <a:r>
                        <a:rPr lang="ja-JP" sz="1200" dirty="0">
                          <a:solidFill>
                            <a:srgbClr val="7F7F7F"/>
                          </a:solidFill>
                          <a:latin typeface="Yu Gothic UI" panose="020B0500000000000000" pitchFamily="50" charset="-128"/>
                          <a:ea typeface="Yu Gothic UI" panose="020B0500000000000000" pitchFamily="50" charset="-128"/>
                        </a:rPr>
                        <a:t>月</a:t>
                      </a:r>
                      <a:endParaRPr sz="1400" dirty="0">
                        <a:latin typeface="Yu Gothic UI" panose="020B0500000000000000" pitchFamily="50" charset="-128"/>
                        <a:ea typeface="Yu Gothic UI" panose="020B0500000000000000" pitchFamily="50" charset="-128"/>
                      </a:endParaRPr>
                    </a:p>
                  </a:txBody>
                  <a:tcPr marL="84415" marR="84415" marT="42208" marB="42208">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200" dirty="0">
                          <a:solidFill>
                            <a:srgbClr val="7F7F7F"/>
                          </a:solidFill>
                          <a:latin typeface="Yu Gothic UI" panose="020B0500000000000000" pitchFamily="50" charset="-128"/>
                          <a:ea typeface="Yu Gothic UI" panose="020B0500000000000000" pitchFamily="50" charset="-128"/>
                        </a:rPr>
                        <a:t>11</a:t>
                      </a:r>
                      <a:r>
                        <a:rPr lang="ja-JP" sz="1200" dirty="0">
                          <a:solidFill>
                            <a:srgbClr val="7F7F7F"/>
                          </a:solidFill>
                          <a:latin typeface="Yu Gothic UI" panose="020B0500000000000000" pitchFamily="50" charset="-128"/>
                          <a:ea typeface="Yu Gothic UI" panose="020B0500000000000000" pitchFamily="50" charset="-128"/>
                        </a:rPr>
                        <a:t>月</a:t>
                      </a:r>
                      <a:endParaRPr sz="1400" dirty="0">
                        <a:latin typeface="Yu Gothic UI" panose="020B0500000000000000" pitchFamily="50" charset="-128"/>
                        <a:ea typeface="Yu Gothic UI" panose="020B0500000000000000" pitchFamily="50" charset="-128"/>
                      </a:endParaRPr>
                    </a:p>
                  </a:txBody>
                  <a:tcPr marL="84415" marR="84415" marT="42208" marB="42208">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200" dirty="0">
                          <a:solidFill>
                            <a:srgbClr val="7F7F7F"/>
                          </a:solidFill>
                          <a:latin typeface="Yu Gothic UI" panose="020B0500000000000000" pitchFamily="50" charset="-128"/>
                          <a:ea typeface="Yu Gothic UI" panose="020B0500000000000000" pitchFamily="50" charset="-128"/>
                        </a:rPr>
                        <a:t>12</a:t>
                      </a:r>
                      <a:r>
                        <a:rPr lang="ja-JP" sz="1200" dirty="0">
                          <a:solidFill>
                            <a:srgbClr val="7F7F7F"/>
                          </a:solidFill>
                          <a:latin typeface="Yu Gothic UI" panose="020B0500000000000000" pitchFamily="50" charset="-128"/>
                          <a:ea typeface="Yu Gothic UI" panose="020B0500000000000000" pitchFamily="50" charset="-128"/>
                        </a:rPr>
                        <a:t>月</a:t>
                      </a:r>
                      <a:endParaRPr sz="1400" dirty="0">
                        <a:latin typeface="Yu Gothic UI" panose="020B0500000000000000" pitchFamily="50" charset="-128"/>
                        <a:ea typeface="Yu Gothic UI" panose="020B0500000000000000" pitchFamily="50" charset="-128"/>
                      </a:endParaRPr>
                    </a:p>
                  </a:txBody>
                  <a:tcPr marL="84415" marR="84415" marT="42208" marB="42208">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200" dirty="0">
                          <a:solidFill>
                            <a:srgbClr val="7F7F7F"/>
                          </a:solidFill>
                          <a:latin typeface="Yu Gothic UI" panose="020B0500000000000000" pitchFamily="50" charset="-128"/>
                          <a:ea typeface="Yu Gothic UI" panose="020B0500000000000000" pitchFamily="50" charset="-128"/>
                        </a:rPr>
                        <a:t>R8/1</a:t>
                      </a:r>
                      <a:r>
                        <a:rPr lang="ja-JP" sz="1200" dirty="0">
                          <a:solidFill>
                            <a:srgbClr val="7F7F7F"/>
                          </a:solidFill>
                          <a:latin typeface="Yu Gothic UI" panose="020B0500000000000000" pitchFamily="50" charset="-128"/>
                          <a:ea typeface="Yu Gothic UI" panose="020B0500000000000000" pitchFamily="50" charset="-128"/>
                        </a:rPr>
                        <a:t>月</a:t>
                      </a:r>
                      <a:endParaRPr sz="1400" dirty="0">
                        <a:latin typeface="Yu Gothic UI" panose="020B0500000000000000" pitchFamily="50" charset="-128"/>
                        <a:ea typeface="Yu Gothic UI" panose="020B0500000000000000" pitchFamily="50" charset="-128"/>
                      </a:endParaRPr>
                    </a:p>
                  </a:txBody>
                  <a:tcPr marL="84415" marR="84415" marT="42208" marB="42208">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200" dirty="0">
                          <a:solidFill>
                            <a:srgbClr val="7F7F7F"/>
                          </a:solidFill>
                          <a:latin typeface="Yu Gothic UI" panose="020B0500000000000000" pitchFamily="50" charset="-128"/>
                          <a:ea typeface="Yu Gothic UI" panose="020B0500000000000000" pitchFamily="50" charset="-128"/>
                        </a:rPr>
                        <a:t>2</a:t>
                      </a:r>
                      <a:r>
                        <a:rPr lang="ja-JP" sz="1200" dirty="0">
                          <a:solidFill>
                            <a:srgbClr val="7F7F7F"/>
                          </a:solidFill>
                          <a:latin typeface="Yu Gothic UI" panose="020B0500000000000000" pitchFamily="50" charset="-128"/>
                          <a:ea typeface="Yu Gothic UI" panose="020B0500000000000000" pitchFamily="50" charset="-128"/>
                        </a:rPr>
                        <a:t>月</a:t>
                      </a:r>
                      <a:endParaRPr sz="1400" dirty="0">
                        <a:latin typeface="Yu Gothic UI" panose="020B0500000000000000" pitchFamily="50" charset="-128"/>
                        <a:ea typeface="Yu Gothic UI" panose="020B0500000000000000" pitchFamily="50" charset="-128"/>
                      </a:endParaRPr>
                    </a:p>
                  </a:txBody>
                  <a:tcPr marL="84415" marR="84415" marT="42208" marB="42208">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100" dirty="0">
                          <a:solidFill>
                            <a:srgbClr val="7F7F7F"/>
                          </a:solidFill>
                          <a:latin typeface="Yu Gothic UI" panose="020B0500000000000000" pitchFamily="50" charset="-128"/>
                          <a:ea typeface="Yu Gothic UI" panose="020B0500000000000000" pitchFamily="50" charset="-128"/>
                        </a:rPr>
                        <a:t>3</a:t>
                      </a:r>
                      <a:r>
                        <a:rPr lang="ja-JP" altLang="ja-JP" sz="1100" dirty="0">
                          <a:solidFill>
                            <a:srgbClr val="7F7F7F"/>
                          </a:solidFill>
                          <a:latin typeface="Yu Gothic UI" panose="020B0500000000000000" pitchFamily="50" charset="-128"/>
                          <a:ea typeface="Yu Gothic UI" panose="020B0500000000000000" pitchFamily="50" charset="-128"/>
                        </a:rPr>
                        <a:t>月</a:t>
                      </a:r>
                      <a:endParaRPr sz="1400" dirty="0">
                        <a:latin typeface="Yu Gothic UI" panose="020B0500000000000000" pitchFamily="50" charset="-128"/>
                        <a:ea typeface="Yu Gothic UI" panose="020B0500000000000000" pitchFamily="50" charset="-128"/>
                      </a:endParaRPr>
                    </a:p>
                  </a:txBody>
                  <a:tcPr marL="84415" marR="84415" marT="42208" marB="42208">
                    <a:lnL w="28575" cap="flat" cmpd="sng" algn="ctr">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360930">
                <a:tc>
                  <a:txBody>
                    <a:bodyPr/>
                    <a:lstStyle/>
                    <a:p>
                      <a:pPr marL="0" marR="0" lvl="0" indent="0" algn="l" rtl="0">
                        <a:lnSpc>
                          <a:spcPct val="130000"/>
                        </a:lnSpc>
                        <a:spcBef>
                          <a:spcPts val="0"/>
                        </a:spcBef>
                        <a:spcAft>
                          <a:spcPts val="0"/>
                        </a:spcAft>
                        <a:buNone/>
                      </a:pPr>
                      <a:r>
                        <a:rPr lang="ja-JP" altLang="en-US" sz="1100" dirty="0">
                          <a:solidFill>
                            <a:schemeClr val="accent5">
                              <a:lumMod val="60000"/>
                              <a:lumOff val="40000"/>
                            </a:schemeClr>
                          </a:solidFill>
                          <a:latin typeface="Yu Gothic UI" panose="020B0500000000000000" pitchFamily="50" charset="-128"/>
                          <a:ea typeface="Yu Gothic UI" panose="020B0500000000000000" pitchFamily="50" charset="-128"/>
                        </a:rPr>
                        <a:t>　　</a:t>
                      </a:r>
                      <a:r>
                        <a:rPr lang="ja-JP" sz="1100" dirty="0">
                          <a:solidFill>
                            <a:schemeClr val="accent5">
                              <a:lumMod val="60000"/>
                              <a:lumOff val="40000"/>
                            </a:schemeClr>
                          </a:solidFill>
                          <a:latin typeface="Yu Gothic UI" panose="020B0500000000000000" pitchFamily="50" charset="-128"/>
                          <a:ea typeface="Yu Gothic UI" panose="020B0500000000000000" pitchFamily="50" charset="-128"/>
                        </a:rPr>
                        <a:t>プロジェクト発足</a:t>
                      </a:r>
                      <a:endParaRPr sz="1100" dirty="0">
                        <a:solidFill>
                          <a:schemeClr val="accent5">
                            <a:lumMod val="60000"/>
                            <a:lumOff val="40000"/>
                          </a:schemeClr>
                        </a:solidFill>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lgn="ctr">
                      <a:solidFill>
                        <a:srgbClr val="BFBFBF"/>
                      </a:solidFill>
                      <a:prstDash val="dot"/>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lgn="ctr">
                      <a:solidFill>
                        <a:srgbClr val="BFBFBF"/>
                      </a:solidFill>
                      <a:prstDash val="dot"/>
                      <a:round/>
                      <a:headEnd type="none" w="sm" len="sm"/>
                      <a:tailEnd type="none" w="sm" len="sm"/>
                    </a:lnR>
                    <a:lnT w="57150" cap="flat" cmpd="sng" algn="ctr">
                      <a:solidFill>
                        <a:srgbClr val="BFBFBF"/>
                      </a:solidFill>
                      <a:prstDash val="solid"/>
                      <a:round/>
                      <a:headEnd type="none" w="sm" len="sm"/>
                      <a:tailEnd type="none" w="sm" len="sm"/>
                    </a:lnT>
                    <a:lnB w="12700" cap="flat" cmpd="sng" algn="ctr">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lgn="ctr">
                      <a:solidFill>
                        <a:srgbClr val="BFBFBF"/>
                      </a:solidFill>
                      <a:prstDash val="dot"/>
                      <a:round/>
                      <a:headEnd type="none" w="sm" len="sm"/>
                      <a:tailEnd type="none" w="sm" len="sm"/>
                    </a:lnR>
                    <a:lnT w="57150" cap="flat" cmpd="sng" algn="ctr">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lgn="ctr">
                      <a:solidFill>
                        <a:srgbClr val="BFBFBF"/>
                      </a:solidFill>
                      <a:prstDash val="dot"/>
                      <a:round/>
                      <a:headEnd type="none" w="sm" len="sm"/>
                      <a:tailEnd type="none" w="sm" len="sm"/>
                    </a:lnR>
                    <a:lnT w="57150" cap="flat" cmpd="sng" algn="ctr">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lgn="ctr">
                      <a:solidFill>
                        <a:srgbClr val="BFBFBF"/>
                      </a:solidFill>
                      <a:prstDash val="dot"/>
                      <a:round/>
                      <a:headEnd type="none" w="sm" len="sm"/>
                      <a:tailEnd type="none" w="sm" len="sm"/>
                    </a:lnR>
                    <a:lnT w="57150" cap="flat" cmpd="sng" algn="ctr">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lgn="ctr">
                      <a:solidFill>
                        <a:srgbClr val="BFBFBF"/>
                      </a:solidFill>
                      <a:prstDash val="dot"/>
                      <a:round/>
                      <a:headEnd type="none" w="sm" len="sm"/>
                      <a:tailEnd type="none" w="sm" len="sm"/>
                    </a:lnR>
                    <a:lnT w="57150" cap="flat" cmpd="sng" algn="ctr">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lgn="ctr">
                      <a:solidFill>
                        <a:srgbClr val="BFBFBF"/>
                      </a:solidFill>
                      <a:prstDash val="dot"/>
                      <a:round/>
                      <a:headEnd type="none" w="sm" len="sm"/>
                      <a:tailEnd type="none" w="sm" len="sm"/>
                    </a:lnR>
                    <a:lnT w="57150" cap="flat" cmpd="sng" algn="ctr">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lgn="ctr">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2"/>
                  </a:ext>
                </a:extLst>
              </a:tr>
              <a:tr h="360930">
                <a:tc>
                  <a:txBody>
                    <a:bodyPr/>
                    <a:lstStyle/>
                    <a:p>
                      <a:pPr marL="0" marR="0" lvl="0" indent="0" algn="l" rtl="0">
                        <a:lnSpc>
                          <a:spcPct val="130000"/>
                        </a:lnSpc>
                        <a:spcBef>
                          <a:spcPts val="0"/>
                        </a:spcBef>
                        <a:spcAft>
                          <a:spcPts val="0"/>
                        </a:spcAft>
                        <a:buClr>
                          <a:schemeClr val="dk2"/>
                        </a:buClr>
                        <a:buSzPts val="1200"/>
                        <a:buFont typeface="Quattrocento Sans"/>
                        <a:buNone/>
                      </a:pPr>
                      <a:r>
                        <a:rPr lang="ja-JP" altLang="en-US" sz="1100" b="0" i="0" u="none" strike="noStrike" cap="none" dirty="0">
                          <a:solidFill>
                            <a:schemeClr val="accent5">
                              <a:lumMod val="60000"/>
                              <a:lumOff val="40000"/>
                            </a:schemeClr>
                          </a:solidFill>
                          <a:latin typeface="Yu Gothic UI" panose="020B0500000000000000" pitchFamily="50" charset="-128"/>
                          <a:ea typeface="Yu Gothic UI" panose="020B0500000000000000" pitchFamily="50" charset="-128"/>
                          <a:cs typeface="Quattrocento Sans"/>
                          <a:sym typeface="Quattrocento Sans"/>
                        </a:rPr>
                        <a:t>　　</a:t>
                      </a:r>
                      <a:r>
                        <a:rPr lang="ja-JP" sz="1100" b="0" i="0" u="none" strike="noStrike" cap="none" dirty="0">
                          <a:solidFill>
                            <a:schemeClr val="accent5">
                              <a:lumMod val="60000"/>
                              <a:lumOff val="40000"/>
                            </a:schemeClr>
                          </a:solidFill>
                          <a:latin typeface="Yu Gothic UI" panose="020B0500000000000000" pitchFamily="50" charset="-128"/>
                          <a:ea typeface="Yu Gothic UI" panose="020B0500000000000000" pitchFamily="50" charset="-128"/>
                          <a:cs typeface="Quattrocento Sans"/>
                          <a:sym typeface="Quattrocento Sans"/>
                        </a:rPr>
                        <a:t>〇〇〇〇</a:t>
                      </a:r>
                      <a:endParaRPr sz="1700" dirty="0">
                        <a:solidFill>
                          <a:schemeClr val="accent5">
                            <a:lumMod val="60000"/>
                            <a:lumOff val="40000"/>
                          </a:schemeClr>
                        </a:solidFill>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lgn="ctr">
                      <a:solidFill>
                        <a:srgbClr val="BFBFBF"/>
                      </a:solidFill>
                      <a:prstDash val="dot"/>
                      <a:round/>
                      <a:headEnd type="none" w="sm" len="sm"/>
                      <a:tailEnd type="none" w="sm" len="sm"/>
                    </a:lnT>
                    <a:lnB w="12700" cap="flat" cmpd="sng" algn="ctr">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r>
                        <a:rPr lang="ja-JP" altLang="en-US" sz="1000" dirty="0">
                          <a:latin typeface="Yu Gothic UI" panose="020B0500000000000000" pitchFamily="50" charset="-128"/>
                          <a:ea typeface="Yu Gothic UI" panose="020B0500000000000000" pitchFamily="50" charset="-128"/>
                        </a:rPr>
                        <a:t>　</a:t>
                      </a: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3"/>
                  </a:ext>
                </a:extLst>
              </a:tr>
              <a:tr h="360930">
                <a:tc>
                  <a:txBody>
                    <a:bodyPr/>
                    <a:lstStyle/>
                    <a:p>
                      <a:pPr marL="0" marR="0" lvl="0" indent="0" algn="l" rtl="0">
                        <a:lnSpc>
                          <a:spcPct val="130000"/>
                        </a:lnSpc>
                        <a:spcBef>
                          <a:spcPts val="0"/>
                        </a:spcBef>
                        <a:spcAft>
                          <a:spcPts val="0"/>
                        </a:spcAft>
                        <a:buClr>
                          <a:schemeClr val="dk2"/>
                        </a:buClr>
                        <a:buSzPts val="1200"/>
                        <a:buFont typeface="Quattrocento Sans"/>
                        <a:buNone/>
                      </a:pPr>
                      <a:r>
                        <a:rPr lang="ja-JP" altLang="en-US" sz="1100" b="0" i="0" u="none" strike="noStrike" cap="none" dirty="0">
                          <a:solidFill>
                            <a:schemeClr val="accent5">
                              <a:lumMod val="60000"/>
                              <a:lumOff val="40000"/>
                            </a:schemeClr>
                          </a:solidFill>
                          <a:latin typeface="Yu Gothic UI" panose="020B0500000000000000" pitchFamily="50" charset="-128"/>
                          <a:ea typeface="Yu Gothic UI" panose="020B0500000000000000" pitchFamily="50" charset="-128"/>
                          <a:cs typeface="Quattrocento Sans"/>
                          <a:sym typeface="Quattrocento Sans"/>
                        </a:rPr>
                        <a:t>　　</a:t>
                      </a:r>
                      <a:r>
                        <a:rPr lang="ja-JP" sz="1100" b="0" i="0" u="none" strike="noStrike" cap="none" dirty="0">
                          <a:solidFill>
                            <a:schemeClr val="accent5">
                              <a:lumMod val="60000"/>
                              <a:lumOff val="40000"/>
                            </a:schemeClr>
                          </a:solidFill>
                          <a:latin typeface="Yu Gothic UI" panose="020B0500000000000000" pitchFamily="50" charset="-128"/>
                          <a:ea typeface="Yu Gothic UI" panose="020B0500000000000000" pitchFamily="50" charset="-128"/>
                          <a:cs typeface="Quattrocento Sans"/>
                          <a:sym typeface="Quattrocento Sans"/>
                        </a:rPr>
                        <a:t>〇〇〇〇</a:t>
                      </a:r>
                      <a:endParaRPr sz="1700" dirty="0">
                        <a:solidFill>
                          <a:schemeClr val="accent5">
                            <a:lumMod val="60000"/>
                            <a:lumOff val="40000"/>
                          </a:schemeClr>
                        </a:solidFill>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lgn="ctr">
                      <a:solidFill>
                        <a:srgbClr val="BFBFBF"/>
                      </a:solidFill>
                      <a:prstDash val="dot"/>
                      <a:round/>
                      <a:headEnd type="none" w="sm" len="sm"/>
                      <a:tailEnd type="none" w="sm" len="sm"/>
                    </a:lnT>
                    <a:lnB w="12700" cap="flat" cmpd="sng" algn="ctr">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4"/>
                  </a:ext>
                </a:extLst>
              </a:tr>
              <a:tr h="360930">
                <a:tc>
                  <a:txBody>
                    <a:bodyPr/>
                    <a:lstStyle/>
                    <a:p>
                      <a:pPr marL="0" marR="0" lvl="0" indent="0" algn="l" rtl="0">
                        <a:lnSpc>
                          <a:spcPct val="130000"/>
                        </a:lnSpc>
                        <a:spcBef>
                          <a:spcPts val="0"/>
                        </a:spcBef>
                        <a:spcAft>
                          <a:spcPts val="0"/>
                        </a:spcAft>
                        <a:buClr>
                          <a:schemeClr val="accent2"/>
                        </a:buClr>
                        <a:buSzPts val="1200"/>
                        <a:buFont typeface="Quattrocento Sans"/>
                        <a:buNone/>
                      </a:pPr>
                      <a:r>
                        <a:rPr lang="ja-JP" altLang="en-US" sz="1100" b="0" i="0" u="none" strike="noStrike" cap="none" dirty="0">
                          <a:solidFill>
                            <a:schemeClr val="accent5">
                              <a:lumMod val="75000"/>
                            </a:schemeClr>
                          </a:solidFill>
                          <a:latin typeface="Yu Gothic UI" panose="020B0500000000000000" pitchFamily="50" charset="-128"/>
                          <a:ea typeface="Yu Gothic UI" panose="020B0500000000000000" pitchFamily="50" charset="-128"/>
                          <a:cs typeface="Quattrocento Sans"/>
                          <a:sym typeface="Quattrocento Sans"/>
                        </a:rPr>
                        <a:t>　　</a:t>
                      </a:r>
                      <a:r>
                        <a:rPr lang="ja-JP" sz="1100" b="0" i="0" u="none" strike="noStrike" cap="none" dirty="0">
                          <a:solidFill>
                            <a:srgbClr val="4C9BD3"/>
                          </a:solidFill>
                          <a:latin typeface="Yu Gothic UI" panose="020B0500000000000000" pitchFamily="50" charset="-128"/>
                          <a:ea typeface="Yu Gothic UI" panose="020B0500000000000000" pitchFamily="50" charset="-128"/>
                          <a:cs typeface="Quattrocento Sans"/>
                          <a:sym typeface="Quattrocento Sans"/>
                        </a:rPr>
                        <a:t>〇〇〇〇</a:t>
                      </a:r>
                      <a:endParaRPr sz="1100" b="0" i="0" u="none" strike="noStrike" cap="none" dirty="0">
                        <a:solidFill>
                          <a:srgbClr val="4C9BD3"/>
                        </a:solidFill>
                        <a:latin typeface="Yu Gothic UI" panose="020B0500000000000000" pitchFamily="50" charset="-128"/>
                        <a:ea typeface="Yu Gothic UI" panose="020B0500000000000000" pitchFamily="50" charset="-128"/>
                        <a:cs typeface="Quattrocento Sans"/>
                        <a:sym typeface="Quattrocento Sans"/>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lgn="ctr">
                      <a:solidFill>
                        <a:srgbClr val="BFBFBF"/>
                      </a:solidFill>
                      <a:prstDash val="dot"/>
                      <a:round/>
                      <a:headEnd type="none" w="sm" len="sm"/>
                      <a:tailEnd type="none" w="sm" len="sm"/>
                    </a:lnT>
                    <a:lnB w="12700" cap="flat" cmpd="sng" algn="ctr">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5"/>
                  </a:ext>
                </a:extLst>
              </a:tr>
              <a:tr h="360930">
                <a:tc>
                  <a:txBody>
                    <a:bodyPr/>
                    <a:lstStyle/>
                    <a:p>
                      <a:pPr marL="0" marR="0" lvl="0" indent="0" algn="l" rtl="0">
                        <a:lnSpc>
                          <a:spcPct val="130000"/>
                        </a:lnSpc>
                        <a:spcBef>
                          <a:spcPts val="0"/>
                        </a:spcBef>
                        <a:spcAft>
                          <a:spcPts val="0"/>
                        </a:spcAft>
                        <a:buClr>
                          <a:schemeClr val="accent2"/>
                        </a:buClr>
                        <a:buSzPts val="1200"/>
                        <a:buFont typeface="Quattrocento Sans"/>
                        <a:buNone/>
                      </a:pPr>
                      <a:r>
                        <a:rPr lang="ja-JP" altLang="en-US" sz="1100" b="0" i="0" u="none" strike="noStrike" cap="none" dirty="0">
                          <a:solidFill>
                            <a:schemeClr val="accent5">
                              <a:lumMod val="75000"/>
                            </a:schemeClr>
                          </a:solidFill>
                          <a:latin typeface="Yu Gothic UI" panose="020B0500000000000000" pitchFamily="50" charset="-128"/>
                          <a:ea typeface="Yu Gothic UI" panose="020B0500000000000000" pitchFamily="50" charset="-128"/>
                          <a:cs typeface="Quattrocento Sans"/>
                          <a:sym typeface="Quattrocento Sans"/>
                        </a:rPr>
                        <a:t>　　</a:t>
                      </a:r>
                      <a:r>
                        <a:rPr lang="ja-JP" sz="1100" b="0" i="0" u="none" strike="noStrike" cap="none" dirty="0">
                          <a:solidFill>
                            <a:srgbClr val="4C9BD3"/>
                          </a:solidFill>
                          <a:latin typeface="Yu Gothic UI" panose="020B0500000000000000" pitchFamily="50" charset="-128"/>
                          <a:ea typeface="Yu Gothic UI" panose="020B0500000000000000" pitchFamily="50" charset="-128"/>
                          <a:cs typeface="Quattrocento Sans"/>
                          <a:sym typeface="Quattrocento Sans"/>
                        </a:rPr>
                        <a:t>〇〇〇〇</a:t>
                      </a:r>
                      <a:endParaRPr sz="1700" dirty="0">
                        <a:solidFill>
                          <a:srgbClr val="4C9BD3"/>
                        </a:solidFill>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lgn="ctr">
                      <a:solidFill>
                        <a:srgbClr val="BFBFBF"/>
                      </a:solidFill>
                      <a:prstDash val="dot"/>
                      <a:round/>
                      <a:headEnd type="none" w="sm" len="sm"/>
                      <a:tailEnd type="none" w="sm" len="sm"/>
                    </a:lnT>
                    <a:lnB w="12700" cap="flat" cmpd="sng" algn="ctr">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6"/>
                  </a:ext>
                </a:extLst>
              </a:tr>
              <a:tr h="360930">
                <a:tc>
                  <a:txBody>
                    <a:bodyPr/>
                    <a:lstStyle/>
                    <a:p>
                      <a:pPr marL="0" marR="0" lvl="0" indent="0" algn="l" rtl="0">
                        <a:lnSpc>
                          <a:spcPct val="130000"/>
                        </a:lnSpc>
                        <a:spcBef>
                          <a:spcPts val="0"/>
                        </a:spcBef>
                        <a:spcAft>
                          <a:spcPts val="0"/>
                        </a:spcAft>
                        <a:buClr>
                          <a:schemeClr val="accent2"/>
                        </a:buClr>
                        <a:buSzPts val="1200"/>
                        <a:buFont typeface="Quattrocento Sans"/>
                        <a:buNone/>
                      </a:pPr>
                      <a:r>
                        <a:rPr lang="ja-JP" altLang="en-US" sz="1100" b="0" i="0" u="none" strike="noStrike" cap="none" dirty="0">
                          <a:solidFill>
                            <a:schemeClr val="accent5">
                              <a:lumMod val="50000"/>
                            </a:schemeClr>
                          </a:solidFill>
                          <a:latin typeface="Yu Gothic UI" panose="020B0500000000000000" pitchFamily="50" charset="-128"/>
                          <a:ea typeface="Yu Gothic UI" panose="020B0500000000000000" pitchFamily="50" charset="-128"/>
                          <a:cs typeface="Quattrocento Sans"/>
                          <a:sym typeface="Quattrocento Sans"/>
                        </a:rPr>
                        <a:t>　　</a:t>
                      </a:r>
                      <a:r>
                        <a:rPr lang="ja-JP" sz="1100" b="0" i="0" u="none" strike="noStrike" cap="none" dirty="0">
                          <a:solidFill>
                            <a:srgbClr val="197EC6"/>
                          </a:solidFill>
                          <a:latin typeface="Yu Gothic UI" panose="020B0500000000000000" pitchFamily="50" charset="-128"/>
                          <a:ea typeface="Yu Gothic UI" panose="020B0500000000000000" pitchFamily="50" charset="-128"/>
                          <a:cs typeface="Quattrocento Sans"/>
                          <a:sym typeface="Quattrocento Sans"/>
                        </a:rPr>
                        <a:t>〇〇〇〇</a:t>
                      </a:r>
                      <a:endParaRPr sz="1700" dirty="0">
                        <a:solidFill>
                          <a:srgbClr val="197EC6"/>
                        </a:solidFill>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lgn="ctr">
                      <a:solidFill>
                        <a:srgbClr val="BFBFBF"/>
                      </a:solidFill>
                      <a:prstDash val="dot"/>
                      <a:round/>
                      <a:headEnd type="none" w="sm" len="sm"/>
                      <a:tailEnd type="none" w="sm" len="sm"/>
                    </a:lnT>
                    <a:lnB w="12700" cap="flat" cmpd="sng" algn="ctr">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7"/>
                  </a:ext>
                </a:extLst>
              </a:tr>
              <a:tr h="513664">
                <a:tc>
                  <a:txBody>
                    <a:bodyPr/>
                    <a:lstStyle/>
                    <a:p>
                      <a:pPr marL="0" marR="0" lvl="0" indent="0" algn="l" rtl="0">
                        <a:lnSpc>
                          <a:spcPct val="130000"/>
                        </a:lnSpc>
                        <a:spcBef>
                          <a:spcPts val="0"/>
                        </a:spcBef>
                        <a:spcAft>
                          <a:spcPts val="0"/>
                        </a:spcAft>
                        <a:buClr>
                          <a:schemeClr val="accent2"/>
                        </a:buClr>
                        <a:buSzPts val="1200"/>
                        <a:buFont typeface="Quattrocento Sans"/>
                        <a:buNone/>
                      </a:pPr>
                      <a:r>
                        <a:rPr lang="ja-JP" altLang="en-US" sz="1100" b="0" i="0" u="none" strike="noStrike" cap="none" dirty="0">
                          <a:solidFill>
                            <a:schemeClr val="accent5">
                              <a:lumMod val="50000"/>
                            </a:schemeClr>
                          </a:solidFill>
                          <a:latin typeface="Yu Gothic UI" panose="020B0500000000000000" pitchFamily="50" charset="-128"/>
                          <a:ea typeface="Yu Gothic UI" panose="020B0500000000000000" pitchFamily="50" charset="-128"/>
                          <a:cs typeface="Quattrocento Sans"/>
                          <a:sym typeface="Quattrocento Sans"/>
                        </a:rPr>
                        <a:t>　　</a:t>
                      </a:r>
                      <a:r>
                        <a:rPr lang="ja-JP" sz="1100" b="0" i="0" u="none" strike="noStrike" cap="none" dirty="0">
                          <a:solidFill>
                            <a:srgbClr val="197EC6"/>
                          </a:solidFill>
                          <a:latin typeface="Yu Gothic UI" panose="020B0500000000000000" pitchFamily="50" charset="-128"/>
                          <a:ea typeface="Yu Gothic UI" panose="020B0500000000000000" pitchFamily="50" charset="-128"/>
                          <a:cs typeface="Quattrocento Sans"/>
                          <a:sym typeface="Quattrocento Sans"/>
                        </a:rPr>
                        <a:t>資金需要</a:t>
                      </a:r>
                      <a:endParaRPr sz="1100" b="0" i="0" u="none" strike="noStrike" cap="none" dirty="0">
                        <a:solidFill>
                          <a:srgbClr val="197EC6"/>
                        </a:solidFill>
                        <a:latin typeface="Yu Gothic UI" panose="020B0500000000000000" pitchFamily="50" charset="-128"/>
                        <a:ea typeface="Yu Gothic UI" panose="020B0500000000000000" pitchFamily="50" charset="-128"/>
                        <a:cs typeface="Quattrocento Sans"/>
                        <a:sym typeface="Quattrocento Sans"/>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lgn="ctr">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lgn="ctr">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r>
                        <a:rPr lang="ja-JP" sz="900" dirty="0">
                          <a:latin typeface="Yu Gothic UI" panose="020B0500000000000000" pitchFamily="50" charset="-128"/>
                          <a:ea typeface="Yu Gothic UI" panose="020B0500000000000000" pitchFamily="50" charset="-128"/>
                        </a:rPr>
                        <a:t>開発費</a:t>
                      </a:r>
                      <a:endParaRPr sz="900" dirty="0">
                        <a:latin typeface="Yu Gothic UI" panose="020B0500000000000000" pitchFamily="50" charset="-128"/>
                        <a:ea typeface="Yu Gothic UI" panose="020B0500000000000000" pitchFamily="50" charset="-128"/>
                      </a:endParaRPr>
                    </a:p>
                    <a:p>
                      <a:pPr marL="0" marR="0" lvl="0" indent="0" algn="l" rtl="0">
                        <a:lnSpc>
                          <a:spcPct val="130000"/>
                        </a:lnSpc>
                        <a:spcBef>
                          <a:spcPts val="300"/>
                        </a:spcBef>
                        <a:spcAft>
                          <a:spcPts val="0"/>
                        </a:spcAft>
                        <a:buNone/>
                      </a:pPr>
                      <a:r>
                        <a:rPr lang="ja-JP" sz="900" dirty="0">
                          <a:latin typeface="Yu Gothic UI" panose="020B0500000000000000" pitchFamily="50" charset="-128"/>
                          <a:ea typeface="Yu Gothic UI" panose="020B0500000000000000" pitchFamily="50" charset="-128"/>
                        </a:rPr>
                        <a:t>○○万円</a:t>
                      </a:r>
                      <a:endParaRPr sz="9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9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r>
                        <a:rPr lang="ja-JP" sz="900" dirty="0">
                          <a:latin typeface="Yu Gothic UI" panose="020B0500000000000000" pitchFamily="50" charset="-128"/>
                          <a:ea typeface="Yu Gothic UI" panose="020B0500000000000000" pitchFamily="50" charset="-128"/>
                        </a:rPr>
                        <a:t>実証費用</a:t>
                      </a:r>
                      <a:endParaRPr sz="900" dirty="0">
                        <a:latin typeface="Yu Gothic UI" panose="020B0500000000000000" pitchFamily="50" charset="-128"/>
                        <a:ea typeface="Yu Gothic UI" panose="020B0500000000000000" pitchFamily="50" charset="-128"/>
                      </a:endParaRPr>
                    </a:p>
                    <a:p>
                      <a:pPr marL="0" marR="0" lvl="0" indent="0" algn="l" rtl="0">
                        <a:lnSpc>
                          <a:spcPct val="130000"/>
                        </a:lnSpc>
                        <a:spcBef>
                          <a:spcPts val="300"/>
                        </a:spcBef>
                        <a:spcAft>
                          <a:spcPts val="0"/>
                        </a:spcAft>
                        <a:buNone/>
                      </a:pPr>
                      <a:r>
                        <a:rPr lang="ja-JP" sz="900" dirty="0">
                          <a:latin typeface="Yu Gothic UI" panose="020B0500000000000000" pitchFamily="50" charset="-128"/>
                          <a:ea typeface="Yu Gothic UI" panose="020B0500000000000000" pitchFamily="50" charset="-128"/>
                        </a:rPr>
                        <a:t>○○万円</a:t>
                      </a:r>
                      <a:endParaRPr sz="9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r>
                        <a:rPr lang="ja-JP" altLang="en-US" sz="1000" dirty="0">
                          <a:latin typeface="Yu Gothic UI" panose="020B0500000000000000" pitchFamily="50" charset="-128"/>
                          <a:ea typeface="Yu Gothic UI" panose="020B0500000000000000" pitchFamily="50" charset="-128"/>
                        </a:rPr>
                        <a:t>合計</a:t>
                      </a:r>
                      <a:endParaRPr lang="en-US" altLang="ja-JP" sz="1000" dirty="0">
                        <a:latin typeface="Yu Gothic UI" panose="020B0500000000000000" pitchFamily="50" charset="-128"/>
                        <a:ea typeface="Yu Gothic UI" panose="020B0500000000000000" pitchFamily="50" charset="-128"/>
                      </a:endParaRPr>
                    </a:p>
                    <a:p>
                      <a:pPr marL="0" marR="0" lvl="0" indent="0" algn="l" rtl="0">
                        <a:lnSpc>
                          <a:spcPct val="130000"/>
                        </a:lnSpc>
                        <a:spcBef>
                          <a:spcPts val="0"/>
                        </a:spcBef>
                        <a:spcAft>
                          <a:spcPts val="0"/>
                        </a:spcAft>
                        <a:buNone/>
                      </a:pPr>
                      <a:r>
                        <a:rPr lang="ja-JP" altLang="en-US" sz="1000" dirty="0">
                          <a:latin typeface="Yu Gothic UI" panose="020B0500000000000000" pitchFamily="50" charset="-128"/>
                          <a:ea typeface="Yu Gothic UI" panose="020B0500000000000000" pitchFamily="50" charset="-128"/>
                        </a:rPr>
                        <a:t>〇〇万円</a:t>
                      </a: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grpSp>
        <p:nvGrpSpPr>
          <p:cNvPr id="414" name="グループ化 413">
            <a:extLst>
              <a:ext uri="{FF2B5EF4-FFF2-40B4-BE49-F238E27FC236}">
                <a16:creationId xmlns:a16="http://schemas.microsoft.com/office/drawing/2014/main" id="{81E1DAE4-9B1E-4C30-C241-47CBD7C08D12}"/>
              </a:ext>
            </a:extLst>
          </p:cNvPr>
          <p:cNvGrpSpPr/>
          <p:nvPr/>
        </p:nvGrpSpPr>
        <p:grpSpPr>
          <a:xfrm>
            <a:off x="2692289" y="1665958"/>
            <a:ext cx="957148" cy="304997"/>
            <a:chOff x="2399149" y="1837519"/>
            <a:chExt cx="1655640" cy="304997"/>
          </a:xfrm>
        </p:grpSpPr>
        <p:sp>
          <p:nvSpPr>
            <p:cNvPr id="392" name="Google Shape;591;p14">
              <a:extLst>
                <a:ext uri="{FF2B5EF4-FFF2-40B4-BE49-F238E27FC236}">
                  <a16:creationId xmlns:a16="http://schemas.microsoft.com/office/drawing/2014/main" id="{4CE7DD72-E51A-D94B-83D5-515A28493515}"/>
                </a:ext>
              </a:extLst>
            </p:cNvPr>
            <p:cNvSpPr/>
            <p:nvPr/>
          </p:nvSpPr>
          <p:spPr>
            <a:xfrm>
              <a:off x="2487605" y="2027249"/>
              <a:ext cx="1359405" cy="115267"/>
            </a:xfrm>
            <a:prstGeom prst="homePlate">
              <a:avLst>
                <a:gd name="adj" fmla="val 50000"/>
              </a:avLst>
            </a:prstGeom>
            <a:solidFill>
              <a:schemeClr val="accent5">
                <a:lumMod val="60000"/>
                <a:lumOff val="40000"/>
              </a:schemeClr>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800" dirty="0">
                <a:solidFill>
                  <a:srgbClr val="4D4D4D"/>
                </a:solidFill>
                <a:latin typeface="Yu Gothic UI" panose="020B0500000000000000" pitchFamily="50" charset="-128"/>
                <a:ea typeface="Yu Gothic UI" panose="020B0500000000000000" pitchFamily="50" charset="-128"/>
                <a:cs typeface="Meiryo"/>
                <a:sym typeface="Meiryo"/>
              </a:endParaRPr>
            </a:p>
          </p:txBody>
        </p:sp>
        <p:sp>
          <p:nvSpPr>
            <p:cNvPr id="393" name="Google Shape;594;p14">
              <a:extLst>
                <a:ext uri="{FF2B5EF4-FFF2-40B4-BE49-F238E27FC236}">
                  <a16:creationId xmlns:a16="http://schemas.microsoft.com/office/drawing/2014/main" id="{4A9A15C5-255F-5E3A-AB35-704A3AFA7B1F}"/>
                </a:ext>
              </a:extLst>
            </p:cNvPr>
            <p:cNvSpPr txBox="1"/>
            <p:nvPr/>
          </p:nvSpPr>
          <p:spPr>
            <a:xfrm>
              <a:off x="2399149" y="1837519"/>
              <a:ext cx="1655640" cy="245238"/>
            </a:xfrm>
            <a:prstGeom prst="rect">
              <a:avLst/>
            </a:prstGeom>
            <a:noFill/>
            <a:ln>
              <a:noFill/>
            </a:ln>
          </p:spPr>
          <p:txBody>
            <a:bodyPr spcFirstLastPara="1" wrap="square" lIns="84392" tIns="42185" rIns="84392" bIns="42185" anchor="ctr" anchorCtr="0">
              <a:spAutoFit/>
            </a:bodyPr>
            <a:lstStyle/>
            <a:p>
              <a:pPr>
                <a:lnSpc>
                  <a:spcPct val="130000"/>
                </a:lnSpc>
                <a:buClr>
                  <a:srgbClr val="28889C"/>
                </a:buClr>
                <a:buSzPts val="1050"/>
              </a:pPr>
              <a:r>
                <a:rPr lang="ja-JP" altLang="en-US" sz="800" dirty="0">
                  <a:solidFill>
                    <a:schemeClr val="accent5">
                      <a:lumMod val="60000"/>
                      <a:lumOff val="40000"/>
                    </a:schemeClr>
                  </a:solidFill>
                  <a:latin typeface="Yu Gothic UI" panose="020B0500000000000000" pitchFamily="50" charset="-128"/>
                  <a:ea typeface="Yu Gothic UI" panose="020B0500000000000000" pitchFamily="50" charset="-128"/>
                  <a:cs typeface="Meiryo"/>
                  <a:sym typeface="Meiryo"/>
                </a:rPr>
                <a:t>基本方針策定</a:t>
              </a:r>
              <a:endParaRPr sz="800" dirty="0">
                <a:solidFill>
                  <a:schemeClr val="accent5">
                    <a:lumMod val="60000"/>
                    <a:lumOff val="40000"/>
                  </a:schemeClr>
                </a:solidFill>
                <a:latin typeface="Yu Gothic UI" panose="020B0500000000000000" pitchFamily="50" charset="-128"/>
                <a:ea typeface="Yu Gothic UI" panose="020B0500000000000000" pitchFamily="50" charset="-128"/>
                <a:cs typeface="Meiryo"/>
                <a:sym typeface="Meiryo"/>
              </a:endParaRPr>
            </a:p>
          </p:txBody>
        </p:sp>
      </p:grpSp>
      <p:grpSp>
        <p:nvGrpSpPr>
          <p:cNvPr id="415" name="グループ化 414">
            <a:extLst>
              <a:ext uri="{FF2B5EF4-FFF2-40B4-BE49-F238E27FC236}">
                <a16:creationId xmlns:a16="http://schemas.microsoft.com/office/drawing/2014/main" id="{2A1C6FFE-F3DD-C246-6DAB-9C900F5C0B0A}"/>
              </a:ext>
            </a:extLst>
          </p:cNvPr>
          <p:cNvGrpSpPr/>
          <p:nvPr/>
        </p:nvGrpSpPr>
        <p:grpSpPr>
          <a:xfrm>
            <a:off x="2692292" y="2022090"/>
            <a:ext cx="1680132" cy="315613"/>
            <a:chOff x="3473469" y="2237919"/>
            <a:chExt cx="1958462" cy="315613"/>
          </a:xfrm>
        </p:grpSpPr>
        <p:sp>
          <p:nvSpPr>
            <p:cNvPr id="394" name="Google Shape;601;p14">
              <a:extLst>
                <a:ext uri="{FF2B5EF4-FFF2-40B4-BE49-F238E27FC236}">
                  <a16:creationId xmlns:a16="http://schemas.microsoft.com/office/drawing/2014/main" id="{15FEC660-6415-F881-4B4F-DCB6510EA086}"/>
                </a:ext>
              </a:extLst>
            </p:cNvPr>
            <p:cNvSpPr/>
            <p:nvPr/>
          </p:nvSpPr>
          <p:spPr>
            <a:xfrm>
              <a:off x="4393299" y="2438265"/>
              <a:ext cx="1038632" cy="115267"/>
            </a:xfrm>
            <a:prstGeom prst="homePlate">
              <a:avLst>
                <a:gd name="adj" fmla="val 50000"/>
              </a:avLst>
            </a:prstGeom>
            <a:solidFill>
              <a:schemeClr val="accent5">
                <a:lumMod val="60000"/>
                <a:lumOff val="40000"/>
              </a:schemeClr>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800" dirty="0">
                <a:solidFill>
                  <a:srgbClr val="4D4D4D"/>
                </a:solidFill>
                <a:latin typeface="Yu Gothic UI" panose="020B0500000000000000" pitchFamily="50" charset="-128"/>
                <a:ea typeface="Yu Gothic UI" panose="020B0500000000000000" pitchFamily="50" charset="-128"/>
                <a:cs typeface="Meiryo"/>
                <a:sym typeface="Meiryo"/>
              </a:endParaRPr>
            </a:p>
          </p:txBody>
        </p:sp>
        <p:sp>
          <p:nvSpPr>
            <p:cNvPr id="395" name="Google Shape;606;p14">
              <a:extLst>
                <a:ext uri="{FF2B5EF4-FFF2-40B4-BE49-F238E27FC236}">
                  <a16:creationId xmlns:a16="http://schemas.microsoft.com/office/drawing/2014/main" id="{802EE0A0-9A30-113A-2D3B-E58C9FFD1F35}"/>
                </a:ext>
              </a:extLst>
            </p:cNvPr>
            <p:cNvSpPr/>
            <p:nvPr/>
          </p:nvSpPr>
          <p:spPr>
            <a:xfrm>
              <a:off x="3533368" y="2434261"/>
              <a:ext cx="1038632" cy="115267"/>
            </a:xfrm>
            <a:prstGeom prst="homePlate">
              <a:avLst>
                <a:gd name="adj" fmla="val 50000"/>
              </a:avLst>
            </a:prstGeom>
            <a:solidFill>
              <a:schemeClr val="accent5">
                <a:lumMod val="60000"/>
                <a:lumOff val="40000"/>
              </a:schemeClr>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800" dirty="0">
                <a:solidFill>
                  <a:srgbClr val="4D4D4D"/>
                </a:solidFill>
                <a:latin typeface="Yu Gothic UI" panose="020B0500000000000000" pitchFamily="50" charset="-128"/>
                <a:ea typeface="Yu Gothic UI" panose="020B0500000000000000" pitchFamily="50" charset="-128"/>
                <a:cs typeface="Meiryo"/>
                <a:sym typeface="Meiryo"/>
              </a:endParaRPr>
            </a:p>
          </p:txBody>
        </p:sp>
        <p:sp>
          <p:nvSpPr>
            <p:cNvPr id="396" name="Google Shape;609;p14">
              <a:extLst>
                <a:ext uri="{FF2B5EF4-FFF2-40B4-BE49-F238E27FC236}">
                  <a16:creationId xmlns:a16="http://schemas.microsoft.com/office/drawing/2014/main" id="{C94EFB65-CB97-F80C-CC23-C1D971DC7F4C}"/>
                </a:ext>
              </a:extLst>
            </p:cNvPr>
            <p:cNvSpPr txBox="1"/>
            <p:nvPr/>
          </p:nvSpPr>
          <p:spPr>
            <a:xfrm>
              <a:off x="3473469" y="2237919"/>
              <a:ext cx="1655640" cy="245238"/>
            </a:xfrm>
            <a:prstGeom prst="rect">
              <a:avLst/>
            </a:prstGeom>
            <a:noFill/>
            <a:ln>
              <a:noFill/>
            </a:ln>
          </p:spPr>
          <p:txBody>
            <a:bodyPr spcFirstLastPara="1" wrap="square" lIns="84392" tIns="42185" rIns="84392" bIns="42185" anchor="ctr" anchorCtr="0">
              <a:spAutoFit/>
            </a:bodyPr>
            <a:lstStyle/>
            <a:p>
              <a:pPr>
                <a:lnSpc>
                  <a:spcPct val="130000"/>
                </a:lnSpc>
                <a:buClr>
                  <a:srgbClr val="28889C"/>
                </a:buClr>
                <a:buSzPts val="1050"/>
              </a:pPr>
              <a:r>
                <a:rPr lang="ja-JP" altLang="en-US" sz="800" dirty="0">
                  <a:solidFill>
                    <a:schemeClr val="accent5">
                      <a:lumMod val="60000"/>
                      <a:lumOff val="40000"/>
                    </a:schemeClr>
                  </a:solidFill>
                  <a:latin typeface="Yu Gothic UI" panose="020B0500000000000000" pitchFamily="50" charset="-128"/>
                  <a:ea typeface="Yu Gothic UI" panose="020B0500000000000000" pitchFamily="50" charset="-128"/>
                  <a:cs typeface="Meiryo"/>
                  <a:sym typeface="Meiryo"/>
                </a:rPr>
                <a:t>追加開発</a:t>
              </a:r>
              <a:endParaRPr sz="800" dirty="0">
                <a:solidFill>
                  <a:schemeClr val="accent5">
                    <a:lumMod val="60000"/>
                    <a:lumOff val="40000"/>
                  </a:schemeClr>
                </a:solidFill>
                <a:latin typeface="Yu Gothic UI" panose="020B0500000000000000" pitchFamily="50" charset="-128"/>
                <a:ea typeface="Yu Gothic UI" panose="020B0500000000000000" pitchFamily="50" charset="-128"/>
                <a:cs typeface="Meiryo"/>
                <a:sym typeface="Meiryo"/>
              </a:endParaRPr>
            </a:p>
          </p:txBody>
        </p:sp>
      </p:grpSp>
      <p:grpSp>
        <p:nvGrpSpPr>
          <p:cNvPr id="416" name="グループ化 415">
            <a:extLst>
              <a:ext uri="{FF2B5EF4-FFF2-40B4-BE49-F238E27FC236}">
                <a16:creationId xmlns:a16="http://schemas.microsoft.com/office/drawing/2014/main" id="{1135CC91-6D7B-65F6-929F-E92EAF587F7D}"/>
              </a:ext>
            </a:extLst>
          </p:cNvPr>
          <p:cNvGrpSpPr/>
          <p:nvPr/>
        </p:nvGrpSpPr>
        <p:grpSpPr>
          <a:xfrm>
            <a:off x="3529287" y="2400494"/>
            <a:ext cx="1769334" cy="299434"/>
            <a:chOff x="3747794" y="2563124"/>
            <a:chExt cx="1655640" cy="299434"/>
          </a:xfrm>
        </p:grpSpPr>
        <p:sp>
          <p:nvSpPr>
            <p:cNvPr id="397" name="Google Shape;616;p14">
              <a:extLst>
                <a:ext uri="{FF2B5EF4-FFF2-40B4-BE49-F238E27FC236}">
                  <a16:creationId xmlns:a16="http://schemas.microsoft.com/office/drawing/2014/main" id="{171E3F32-2373-7338-E841-EF8E6E258550}"/>
                </a:ext>
              </a:extLst>
            </p:cNvPr>
            <p:cNvSpPr/>
            <p:nvPr/>
          </p:nvSpPr>
          <p:spPr>
            <a:xfrm>
              <a:off x="3770232" y="2747291"/>
              <a:ext cx="1038632" cy="115267"/>
            </a:xfrm>
            <a:prstGeom prst="homePlate">
              <a:avLst>
                <a:gd name="adj" fmla="val 50000"/>
              </a:avLst>
            </a:prstGeom>
            <a:solidFill>
              <a:schemeClr val="accent5">
                <a:lumMod val="60000"/>
                <a:lumOff val="40000"/>
              </a:schemeClr>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800" dirty="0">
                <a:solidFill>
                  <a:schemeClr val="accent5">
                    <a:lumMod val="60000"/>
                    <a:lumOff val="40000"/>
                  </a:schemeClr>
                </a:solidFill>
                <a:latin typeface="Yu Gothic UI" panose="020B0500000000000000" pitchFamily="50" charset="-128"/>
                <a:ea typeface="Yu Gothic UI" panose="020B0500000000000000" pitchFamily="50" charset="-128"/>
                <a:cs typeface="Meiryo"/>
                <a:sym typeface="Meiryo"/>
              </a:endParaRPr>
            </a:p>
          </p:txBody>
        </p:sp>
        <p:sp>
          <p:nvSpPr>
            <p:cNvPr id="398" name="Google Shape;619;p14">
              <a:extLst>
                <a:ext uri="{FF2B5EF4-FFF2-40B4-BE49-F238E27FC236}">
                  <a16:creationId xmlns:a16="http://schemas.microsoft.com/office/drawing/2014/main" id="{2B7A9B99-E313-25CB-089D-A090B326FA02}"/>
                </a:ext>
              </a:extLst>
            </p:cNvPr>
            <p:cNvSpPr txBox="1"/>
            <p:nvPr/>
          </p:nvSpPr>
          <p:spPr>
            <a:xfrm>
              <a:off x="3747794" y="2563124"/>
              <a:ext cx="1655640" cy="245238"/>
            </a:xfrm>
            <a:prstGeom prst="rect">
              <a:avLst/>
            </a:prstGeom>
            <a:noFill/>
            <a:ln>
              <a:noFill/>
            </a:ln>
          </p:spPr>
          <p:txBody>
            <a:bodyPr spcFirstLastPara="1" wrap="square" lIns="84392" tIns="42185" rIns="84392" bIns="42185" anchor="ctr" anchorCtr="0">
              <a:spAutoFit/>
            </a:bodyPr>
            <a:lstStyle/>
            <a:p>
              <a:pPr>
                <a:lnSpc>
                  <a:spcPct val="130000"/>
                </a:lnSpc>
                <a:buClr>
                  <a:srgbClr val="28889C"/>
                </a:buClr>
                <a:buSzPts val="1050"/>
              </a:pPr>
              <a:r>
                <a:rPr lang="ja-JP" altLang="en-US" sz="800" dirty="0">
                  <a:solidFill>
                    <a:schemeClr val="accent5">
                      <a:lumMod val="75000"/>
                    </a:schemeClr>
                  </a:solidFill>
                  <a:latin typeface="Yu Gothic UI" panose="020B0500000000000000" pitchFamily="50" charset="-128"/>
                  <a:ea typeface="Yu Gothic UI" panose="020B0500000000000000" pitchFamily="50" charset="-128"/>
                  <a:cs typeface="Meiryo"/>
                  <a:sym typeface="Meiryo"/>
                </a:rPr>
                <a:t>○○○○</a:t>
              </a:r>
              <a:endParaRPr sz="800" dirty="0">
                <a:solidFill>
                  <a:schemeClr val="accent5">
                    <a:lumMod val="75000"/>
                  </a:schemeClr>
                </a:solidFill>
                <a:latin typeface="Yu Gothic UI" panose="020B0500000000000000" pitchFamily="50" charset="-128"/>
                <a:ea typeface="Yu Gothic UI" panose="020B0500000000000000" pitchFamily="50" charset="-128"/>
                <a:cs typeface="Meiryo"/>
                <a:sym typeface="Meiryo"/>
              </a:endParaRPr>
            </a:p>
          </p:txBody>
        </p:sp>
      </p:grpSp>
      <p:grpSp>
        <p:nvGrpSpPr>
          <p:cNvPr id="417" name="グループ化 416">
            <a:extLst>
              <a:ext uri="{FF2B5EF4-FFF2-40B4-BE49-F238E27FC236}">
                <a16:creationId xmlns:a16="http://schemas.microsoft.com/office/drawing/2014/main" id="{D677CF87-30ED-C542-CC0C-C4B0EEB5B048}"/>
              </a:ext>
            </a:extLst>
          </p:cNvPr>
          <p:cNvGrpSpPr/>
          <p:nvPr/>
        </p:nvGrpSpPr>
        <p:grpSpPr>
          <a:xfrm>
            <a:off x="3898044" y="2720857"/>
            <a:ext cx="2581342" cy="289087"/>
            <a:chOff x="3913697" y="2917162"/>
            <a:chExt cx="2581342" cy="289087"/>
          </a:xfrm>
        </p:grpSpPr>
        <p:sp>
          <p:nvSpPr>
            <p:cNvPr id="387" name="Google Shape;586;p14">
              <a:extLst>
                <a:ext uri="{FF2B5EF4-FFF2-40B4-BE49-F238E27FC236}">
                  <a16:creationId xmlns:a16="http://schemas.microsoft.com/office/drawing/2014/main" id="{FD68D4EA-D4EF-A519-89C4-0CFD15A6ABCC}"/>
                </a:ext>
              </a:extLst>
            </p:cNvPr>
            <p:cNvSpPr/>
            <p:nvPr/>
          </p:nvSpPr>
          <p:spPr>
            <a:xfrm>
              <a:off x="6131005" y="3090978"/>
              <a:ext cx="364034" cy="115267"/>
            </a:xfrm>
            <a:prstGeom prst="homePlate">
              <a:avLst>
                <a:gd name="adj" fmla="val 50000"/>
              </a:avLst>
            </a:prstGeom>
            <a:solidFill>
              <a:schemeClr val="accent5">
                <a:lumMod val="60000"/>
                <a:lumOff val="40000"/>
              </a:schemeClr>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800"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388" name="Google Shape;587;p14">
              <a:extLst>
                <a:ext uri="{FF2B5EF4-FFF2-40B4-BE49-F238E27FC236}">
                  <a16:creationId xmlns:a16="http://schemas.microsoft.com/office/drawing/2014/main" id="{61DA7858-5CFB-3001-E6D8-D7F707E5D2ED}"/>
                </a:ext>
              </a:extLst>
            </p:cNvPr>
            <p:cNvSpPr/>
            <p:nvPr/>
          </p:nvSpPr>
          <p:spPr>
            <a:xfrm>
              <a:off x="5955736" y="3090982"/>
              <a:ext cx="364034" cy="115267"/>
            </a:xfrm>
            <a:prstGeom prst="homePlate">
              <a:avLst>
                <a:gd name="adj" fmla="val 50000"/>
              </a:avLst>
            </a:prstGeom>
            <a:solidFill>
              <a:schemeClr val="accent5">
                <a:lumMod val="60000"/>
                <a:lumOff val="40000"/>
              </a:schemeClr>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800"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389" name="Google Shape;588;p14">
              <a:extLst>
                <a:ext uri="{FF2B5EF4-FFF2-40B4-BE49-F238E27FC236}">
                  <a16:creationId xmlns:a16="http://schemas.microsoft.com/office/drawing/2014/main" id="{ED4015E8-1605-B41D-A1A0-1D0FDE7A4365}"/>
                </a:ext>
              </a:extLst>
            </p:cNvPr>
            <p:cNvSpPr/>
            <p:nvPr/>
          </p:nvSpPr>
          <p:spPr>
            <a:xfrm>
              <a:off x="5780469" y="3090978"/>
              <a:ext cx="364034" cy="115267"/>
            </a:xfrm>
            <a:prstGeom prst="homePlate">
              <a:avLst>
                <a:gd name="adj" fmla="val 50000"/>
              </a:avLst>
            </a:prstGeom>
            <a:solidFill>
              <a:schemeClr val="accent5">
                <a:lumMod val="60000"/>
                <a:lumOff val="40000"/>
              </a:schemeClr>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800"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390" name="Google Shape;589;p14">
              <a:extLst>
                <a:ext uri="{FF2B5EF4-FFF2-40B4-BE49-F238E27FC236}">
                  <a16:creationId xmlns:a16="http://schemas.microsoft.com/office/drawing/2014/main" id="{7806B006-7A09-4665-2493-7E247060A745}"/>
                </a:ext>
              </a:extLst>
            </p:cNvPr>
            <p:cNvSpPr/>
            <p:nvPr/>
          </p:nvSpPr>
          <p:spPr>
            <a:xfrm>
              <a:off x="5605201" y="3090979"/>
              <a:ext cx="364034" cy="115267"/>
            </a:xfrm>
            <a:prstGeom prst="homePlate">
              <a:avLst>
                <a:gd name="adj" fmla="val 50000"/>
              </a:avLst>
            </a:prstGeom>
            <a:solidFill>
              <a:schemeClr val="accent5">
                <a:lumMod val="60000"/>
                <a:lumOff val="40000"/>
              </a:schemeClr>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800"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399" name="Google Shape;621;p14">
              <a:extLst>
                <a:ext uri="{FF2B5EF4-FFF2-40B4-BE49-F238E27FC236}">
                  <a16:creationId xmlns:a16="http://schemas.microsoft.com/office/drawing/2014/main" id="{86BB023E-6624-8904-AC01-1CA1870DE97C}"/>
                </a:ext>
              </a:extLst>
            </p:cNvPr>
            <p:cNvSpPr/>
            <p:nvPr/>
          </p:nvSpPr>
          <p:spPr>
            <a:xfrm>
              <a:off x="4785526" y="3090978"/>
              <a:ext cx="1038632" cy="115267"/>
            </a:xfrm>
            <a:prstGeom prst="homePlate">
              <a:avLst>
                <a:gd name="adj" fmla="val 50000"/>
              </a:avLst>
            </a:prstGeom>
            <a:solidFill>
              <a:srgbClr val="4C9BD3"/>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800"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400" name="Google Shape;626;p14">
              <a:extLst>
                <a:ext uri="{FF2B5EF4-FFF2-40B4-BE49-F238E27FC236}">
                  <a16:creationId xmlns:a16="http://schemas.microsoft.com/office/drawing/2014/main" id="{BEF78605-5F92-9811-825D-64E8153F3EAB}"/>
                </a:ext>
              </a:extLst>
            </p:cNvPr>
            <p:cNvSpPr/>
            <p:nvPr/>
          </p:nvSpPr>
          <p:spPr>
            <a:xfrm>
              <a:off x="3932781" y="3090980"/>
              <a:ext cx="1038632" cy="115267"/>
            </a:xfrm>
            <a:prstGeom prst="homePlate">
              <a:avLst>
                <a:gd name="adj" fmla="val 50000"/>
              </a:avLst>
            </a:prstGeom>
            <a:solidFill>
              <a:srgbClr val="4C9BD3"/>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800"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401" name="Google Shape;629;p14">
              <a:extLst>
                <a:ext uri="{FF2B5EF4-FFF2-40B4-BE49-F238E27FC236}">
                  <a16:creationId xmlns:a16="http://schemas.microsoft.com/office/drawing/2014/main" id="{BA15CFD2-7743-43DD-5D8E-E25EF6AA6733}"/>
                </a:ext>
              </a:extLst>
            </p:cNvPr>
            <p:cNvSpPr txBox="1"/>
            <p:nvPr/>
          </p:nvSpPr>
          <p:spPr>
            <a:xfrm>
              <a:off x="3913697" y="2917162"/>
              <a:ext cx="886821" cy="245238"/>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800" dirty="0">
                  <a:solidFill>
                    <a:schemeClr val="accent5">
                      <a:lumMod val="75000"/>
                    </a:schemeClr>
                  </a:solidFill>
                  <a:latin typeface="Yu Gothic UI" panose="020B0500000000000000" pitchFamily="50" charset="-128"/>
                  <a:ea typeface="Yu Gothic UI" panose="020B0500000000000000" pitchFamily="50" charset="-128"/>
                  <a:cs typeface="Meiryo"/>
                  <a:sym typeface="Meiryo"/>
                </a:rPr>
                <a:t>○○実証</a:t>
              </a:r>
              <a:endParaRPr sz="800" dirty="0">
                <a:solidFill>
                  <a:schemeClr val="accent5">
                    <a:lumMod val="75000"/>
                  </a:schemeClr>
                </a:solidFill>
                <a:latin typeface="Yu Gothic UI" panose="020B0500000000000000" pitchFamily="50" charset="-128"/>
                <a:ea typeface="Yu Gothic UI" panose="020B0500000000000000" pitchFamily="50" charset="-128"/>
                <a:cs typeface="Meiryo"/>
                <a:sym typeface="Meiryo"/>
              </a:endParaRPr>
            </a:p>
          </p:txBody>
        </p:sp>
      </p:grpSp>
      <p:grpSp>
        <p:nvGrpSpPr>
          <p:cNvPr id="418" name="グループ化 417">
            <a:extLst>
              <a:ext uri="{FF2B5EF4-FFF2-40B4-BE49-F238E27FC236}">
                <a16:creationId xmlns:a16="http://schemas.microsoft.com/office/drawing/2014/main" id="{58EDE089-109D-6B6F-DD15-10D0AF7B29CC}"/>
              </a:ext>
            </a:extLst>
          </p:cNvPr>
          <p:cNvGrpSpPr/>
          <p:nvPr/>
        </p:nvGrpSpPr>
        <p:grpSpPr>
          <a:xfrm>
            <a:off x="4382640" y="3099413"/>
            <a:ext cx="3144832" cy="317360"/>
            <a:chOff x="3851925" y="3270757"/>
            <a:chExt cx="3496435" cy="317360"/>
          </a:xfrm>
        </p:grpSpPr>
        <p:sp>
          <p:nvSpPr>
            <p:cNvPr id="402" name="Google Shape;631;p14">
              <a:extLst>
                <a:ext uri="{FF2B5EF4-FFF2-40B4-BE49-F238E27FC236}">
                  <a16:creationId xmlns:a16="http://schemas.microsoft.com/office/drawing/2014/main" id="{2EA3FDCF-6C65-38A7-5C28-07F3A53FB755}"/>
                </a:ext>
              </a:extLst>
            </p:cNvPr>
            <p:cNvSpPr/>
            <p:nvPr/>
          </p:nvSpPr>
          <p:spPr>
            <a:xfrm>
              <a:off x="5626282" y="3472850"/>
              <a:ext cx="1038632" cy="115267"/>
            </a:xfrm>
            <a:prstGeom prst="homePlate">
              <a:avLst>
                <a:gd name="adj" fmla="val 50000"/>
              </a:avLst>
            </a:prstGeom>
            <a:solidFill>
              <a:srgbClr val="4C9BD3"/>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800"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403" name="Google Shape;634;p14">
              <a:extLst>
                <a:ext uri="{FF2B5EF4-FFF2-40B4-BE49-F238E27FC236}">
                  <a16:creationId xmlns:a16="http://schemas.microsoft.com/office/drawing/2014/main" id="{13E8ED0A-D2B9-4894-B144-FF357A79364D}"/>
                </a:ext>
              </a:extLst>
            </p:cNvPr>
            <p:cNvSpPr txBox="1"/>
            <p:nvPr/>
          </p:nvSpPr>
          <p:spPr>
            <a:xfrm>
              <a:off x="5747023" y="3270757"/>
              <a:ext cx="1601337" cy="245238"/>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800" dirty="0">
                  <a:solidFill>
                    <a:schemeClr val="accent5">
                      <a:lumMod val="75000"/>
                    </a:schemeClr>
                  </a:solidFill>
                  <a:latin typeface="Yu Gothic UI" panose="020B0500000000000000" pitchFamily="50" charset="-128"/>
                  <a:ea typeface="Yu Gothic UI" panose="020B0500000000000000" pitchFamily="50" charset="-128"/>
                  <a:cs typeface="Meiryo"/>
                  <a:sym typeface="Meiryo"/>
                </a:rPr>
                <a:t>○○○○</a:t>
              </a:r>
              <a:endParaRPr sz="800" dirty="0">
                <a:solidFill>
                  <a:schemeClr val="accent5">
                    <a:lumMod val="75000"/>
                  </a:schemeClr>
                </a:solidFill>
                <a:latin typeface="Yu Gothic UI" panose="020B0500000000000000" pitchFamily="50" charset="-128"/>
                <a:ea typeface="Yu Gothic UI" panose="020B0500000000000000" pitchFamily="50" charset="-128"/>
                <a:cs typeface="Meiryo"/>
                <a:sym typeface="Meiryo"/>
              </a:endParaRPr>
            </a:p>
          </p:txBody>
        </p:sp>
        <p:sp>
          <p:nvSpPr>
            <p:cNvPr id="404" name="Google Shape;636;p14">
              <a:extLst>
                <a:ext uri="{FF2B5EF4-FFF2-40B4-BE49-F238E27FC236}">
                  <a16:creationId xmlns:a16="http://schemas.microsoft.com/office/drawing/2014/main" id="{C7EDB8F5-E029-DC83-0BB5-EA09C8B9640A}"/>
                </a:ext>
              </a:extLst>
            </p:cNvPr>
            <p:cNvSpPr/>
            <p:nvPr/>
          </p:nvSpPr>
          <p:spPr>
            <a:xfrm>
              <a:off x="4766443" y="3472843"/>
              <a:ext cx="1038632" cy="115267"/>
            </a:xfrm>
            <a:prstGeom prst="homePlate">
              <a:avLst>
                <a:gd name="adj" fmla="val 50000"/>
              </a:avLst>
            </a:prstGeom>
            <a:solidFill>
              <a:srgbClr val="4C9BD3"/>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800"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405" name="Google Shape;641;p14">
              <a:extLst>
                <a:ext uri="{FF2B5EF4-FFF2-40B4-BE49-F238E27FC236}">
                  <a16:creationId xmlns:a16="http://schemas.microsoft.com/office/drawing/2014/main" id="{96DFC14F-37AF-8473-248D-706B89C68DA2}"/>
                </a:ext>
              </a:extLst>
            </p:cNvPr>
            <p:cNvSpPr/>
            <p:nvPr/>
          </p:nvSpPr>
          <p:spPr>
            <a:xfrm>
              <a:off x="3913697" y="3472848"/>
              <a:ext cx="1038632" cy="115267"/>
            </a:xfrm>
            <a:prstGeom prst="homePlate">
              <a:avLst>
                <a:gd name="adj" fmla="val 50000"/>
              </a:avLst>
            </a:prstGeom>
            <a:solidFill>
              <a:srgbClr val="4C9BD3"/>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800"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406" name="Google Shape;644;p14">
              <a:extLst>
                <a:ext uri="{FF2B5EF4-FFF2-40B4-BE49-F238E27FC236}">
                  <a16:creationId xmlns:a16="http://schemas.microsoft.com/office/drawing/2014/main" id="{352493E9-1C77-1D1E-3C56-61D7629BC437}"/>
                </a:ext>
              </a:extLst>
            </p:cNvPr>
            <p:cNvSpPr txBox="1"/>
            <p:nvPr/>
          </p:nvSpPr>
          <p:spPr>
            <a:xfrm>
              <a:off x="3851925" y="3281655"/>
              <a:ext cx="1655640" cy="245238"/>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800" dirty="0">
                  <a:solidFill>
                    <a:schemeClr val="accent5">
                      <a:lumMod val="75000"/>
                    </a:schemeClr>
                  </a:solidFill>
                  <a:latin typeface="Yu Gothic UI" panose="020B0500000000000000" pitchFamily="50" charset="-128"/>
                  <a:ea typeface="Yu Gothic UI" panose="020B0500000000000000" pitchFamily="50" charset="-128"/>
                  <a:cs typeface="Meiryo"/>
                  <a:sym typeface="Meiryo"/>
                </a:rPr>
                <a:t>○○○○</a:t>
              </a:r>
              <a:endParaRPr sz="800" dirty="0">
                <a:solidFill>
                  <a:schemeClr val="accent5">
                    <a:lumMod val="75000"/>
                  </a:schemeClr>
                </a:solidFill>
                <a:latin typeface="Yu Gothic UI" panose="020B0500000000000000" pitchFamily="50" charset="-128"/>
                <a:ea typeface="Yu Gothic UI" panose="020B0500000000000000" pitchFamily="50" charset="-128"/>
                <a:cs typeface="Meiryo"/>
                <a:sym typeface="Meiryo"/>
              </a:endParaRPr>
            </a:p>
          </p:txBody>
        </p:sp>
      </p:grpSp>
      <p:grpSp>
        <p:nvGrpSpPr>
          <p:cNvPr id="419" name="グループ化 418">
            <a:extLst>
              <a:ext uri="{FF2B5EF4-FFF2-40B4-BE49-F238E27FC236}">
                <a16:creationId xmlns:a16="http://schemas.microsoft.com/office/drawing/2014/main" id="{8B6E97C5-A895-39E5-CCA6-A391D80110EC}"/>
              </a:ext>
            </a:extLst>
          </p:cNvPr>
          <p:cNvGrpSpPr/>
          <p:nvPr/>
        </p:nvGrpSpPr>
        <p:grpSpPr>
          <a:xfrm>
            <a:off x="6840105" y="3446822"/>
            <a:ext cx="1123109" cy="298696"/>
            <a:chOff x="6385224" y="3677731"/>
            <a:chExt cx="1411707" cy="298696"/>
          </a:xfrm>
        </p:grpSpPr>
        <p:sp>
          <p:nvSpPr>
            <p:cNvPr id="407" name="Google Shape;656;p14">
              <a:extLst>
                <a:ext uri="{FF2B5EF4-FFF2-40B4-BE49-F238E27FC236}">
                  <a16:creationId xmlns:a16="http://schemas.microsoft.com/office/drawing/2014/main" id="{9DC826EE-8FD3-7B27-8300-AF9C088BA2FE}"/>
                </a:ext>
              </a:extLst>
            </p:cNvPr>
            <p:cNvSpPr/>
            <p:nvPr/>
          </p:nvSpPr>
          <p:spPr>
            <a:xfrm>
              <a:off x="6557117" y="3861160"/>
              <a:ext cx="1038632" cy="115267"/>
            </a:xfrm>
            <a:prstGeom prst="homePlate">
              <a:avLst>
                <a:gd name="adj" fmla="val 50000"/>
              </a:avLst>
            </a:prstGeom>
            <a:solidFill>
              <a:srgbClr val="197EC6"/>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800"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408" name="Google Shape;659;p14">
              <a:extLst>
                <a:ext uri="{FF2B5EF4-FFF2-40B4-BE49-F238E27FC236}">
                  <a16:creationId xmlns:a16="http://schemas.microsoft.com/office/drawing/2014/main" id="{D7455C27-5786-6DA9-9F4E-A2A8FEA0DD99}"/>
                </a:ext>
              </a:extLst>
            </p:cNvPr>
            <p:cNvSpPr txBox="1"/>
            <p:nvPr/>
          </p:nvSpPr>
          <p:spPr>
            <a:xfrm>
              <a:off x="6385224" y="3677731"/>
              <a:ext cx="1411707" cy="245238"/>
            </a:xfrm>
            <a:prstGeom prst="rect">
              <a:avLst/>
            </a:prstGeom>
            <a:noFill/>
            <a:ln>
              <a:noFill/>
            </a:ln>
          </p:spPr>
          <p:txBody>
            <a:bodyPr spcFirstLastPara="1" wrap="square" lIns="84392" tIns="42185" rIns="84392" bIns="42185" anchor="ctr" anchorCtr="0">
              <a:spAutoFit/>
            </a:bodyPr>
            <a:lstStyle/>
            <a:p>
              <a:pPr algn="ctr">
                <a:lnSpc>
                  <a:spcPct val="130000"/>
                </a:lnSpc>
                <a:buClr>
                  <a:srgbClr val="C85A8C"/>
                </a:buClr>
                <a:buSzPts val="1050"/>
              </a:pPr>
              <a:r>
                <a:rPr lang="ja-JP" altLang="en-US" sz="800" dirty="0">
                  <a:solidFill>
                    <a:schemeClr val="accent5">
                      <a:lumMod val="50000"/>
                    </a:schemeClr>
                  </a:solidFill>
                  <a:latin typeface="Yu Gothic UI" panose="020B0500000000000000" pitchFamily="50" charset="-128"/>
                  <a:ea typeface="Yu Gothic UI" panose="020B0500000000000000" pitchFamily="50" charset="-128"/>
                  <a:cs typeface="Meiryo"/>
                  <a:sym typeface="Meiryo"/>
                </a:rPr>
                <a:t>実証結果の取りまとめ</a:t>
              </a:r>
              <a:endParaRPr sz="800" dirty="0">
                <a:solidFill>
                  <a:schemeClr val="accent5">
                    <a:lumMod val="50000"/>
                  </a:schemeClr>
                </a:solidFill>
                <a:latin typeface="Yu Gothic UI" panose="020B0500000000000000" pitchFamily="50" charset="-128"/>
                <a:ea typeface="Yu Gothic UI" panose="020B0500000000000000" pitchFamily="50" charset="-128"/>
                <a:cs typeface="Meiryo"/>
                <a:sym typeface="Meiryo"/>
              </a:endParaRPr>
            </a:p>
          </p:txBody>
        </p:sp>
      </p:grpSp>
      <p:grpSp>
        <p:nvGrpSpPr>
          <p:cNvPr id="420" name="グループ化 419">
            <a:extLst>
              <a:ext uri="{FF2B5EF4-FFF2-40B4-BE49-F238E27FC236}">
                <a16:creationId xmlns:a16="http://schemas.microsoft.com/office/drawing/2014/main" id="{9D45FD0F-8A01-E081-F659-74A00EE8AF1C}"/>
              </a:ext>
            </a:extLst>
          </p:cNvPr>
          <p:cNvGrpSpPr/>
          <p:nvPr/>
        </p:nvGrpSpPr>
        <p:grpSpPr>
          <a:xfrm>
            <a:off x="7882336" y="1768252"/>
            <a:ext cx="673640" cy="1977266"/>
            <a:chOff x="7687580" y="1977683"/>
            <a:chExt cx="673640" cy="2253812"/>
          </a:xfrm>
        </p:grpSpPr>
        <p:sp>
          <p:nvSpPr>
            <p:cNvPr id="409" name="フローチャート: 代替処理 408">
              <a:extLst>
                <a:ext uri="{FF2B5EF4-FFF2-40B4-BE49-F238E27FC236}">
                  <a16:creationId xmlns:a16="http://schemas.microsoft.com/office/drawing/2014/main" id="{89E28476-8CB3-F686-B538-3EFFBE20E3DB}"/>
                </a:ext>
              </a:extLst>
            </p:cNvPr>
            <p:cNvSpPr/>
            <p:nvPr/>
          </p:nvSpPr>
          <p:spPr>
            <a:xfrm>
              <a:off x="7715009" y="1977683"/>
              <a:ext cx="646211" cy="2253812"/>
            </a:xfrm>
            <a:prstGeom prst="flowChartAlternateProcess">
              <a:avLst/>
            </a:prstGeom>
            <a:solidFill>
              <a:srgbClr val="197E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0" name="Google Shape;629;p14">
              <a:extLst>
                <a:ext uri="{FF2B5EF4-FFF2-40B4-BE49-F238E27FC236}">
                  <a16:creationId xmlns:a16="http://schemas.microsoft.com/office/drawing/2014/main" id="{C8DA5E46-3C51-7ED0-EA20-F9104F77935F}"/>
                </a:ext>
              </a:extLst>
            </p:cNvPr>
            <p:cNvSpPr txBox="1"/>
            <p:nvPr/>
          </p:nvSpPr>
          <p:spPr>
            <a:xfrm>
              <a:off x="7687580" y="2932953"/>
              <a:ext cx="665266" cy="343273"/>
            </a:xfrm>
            <a:prstGeom prst="rect">
              <a:avLst/>
            </a:prstGeom>
            <a:noFill/>
            <a:ln>
              <a:noFill/>
            </a:ln>
          </p:spPr>
          <p:txBody>
            <a:bodyPr spcFirstLastPara="1" wrap="square" lIns="84392" tIns="42185" rIns="84392" bIns="42185" anchor="ctr" anchorCtr="0">
              <a:spAutoFit/>
            </a:bodyPr>
            <a:lstStyle/>
            <a:p>
              <a:pPr algn="ctr">
                <a:lnSpc>
                  <a:spcPct val="130000"/>
                </a:lnSpc>
                <a:buClr>
                  <a:srgbClr val="C85A8C"/>
                </a:buClr>
                <a:buSzPts val="1050"/>
              </a:pPr>
              <a:r>
                <a:rPr lang="ja-JP" altLang="en-US" sz="969" dirty="0">
                  <a:solidFill>
                    <a:schemeClr val="bg1"/>
                  </a:solidFill>
                  <a:latin typeface="Yu Gothic UI" panose="020B0500000000000000" pitchFamily="50" charset="-128"/>
                  <a:ea typeface="Yu Gothic UI" panose="020B0500000000000000" pitchFamily="50" charset="-128"/>
                  <a:cs typeface="Meiryo"/>
                  <a:sym typeface="Meiryo"/>
                </a:rPr>
                <a:t>成果</a:t>
              </a:r>
              <a:endParaRPr lang="en-US" altLang="ja-JP" sz="969" dirty="0">
                <a:solidFill>
                  <a:schemeClr val="bg1"/>
                </a:solidFill>
                <a:latin typeface="Yu Gothic UI" panose="020B0500000000000000" pitchFamily="50" charset="-128"/>
                <a:ea typeface="Yu Gothic UI" panose="020B0500000000000000" pitchFamily="50" charset="-128"/>
                <a:cs typeface="Meiryo"/>
                <a:sym typeface="Meiryo"/>
              </a:endParaRPr>
            </a:p>
            <a:p>
              <a:pPr algn="ctr">
                <a:lnSpc>
                  <a:spcPct val="130000"/>
                </a:lnSpc>
                <a:buClr>
                  <a:srgbClr val="C85A8C"/>
                </a:buClr>
                <a:buSzPts val="1050"/>
              </a:pPr>
              <a:r>
                <a:rPr lang="ja-JP" altLang="en-US" sz="969" dirty="0">
                  <a:solidFill>
                    <a:schemeClr val="bg1"/>
                  </a:solidFill>
                  <a:latin typeface="Yu Gothic UI" panose="020B0500000000000000" pitchFamily="50" charset="-128"/>
                  <a:ea typeface="Yu Gothic UI" panose="020B0500000000000000" pitchFamily="50" charset="-128"/>
                  <a:cs typeface="Meiryo"/>
                  <a:sym typeface="Meiryo"/>
                </a:rPr>
                <a:t>発表会</a:t>
              </a:r>
              <a:endParaRPr sz="969" dirty="0">
                <a:solidFill>
                  <a:schemeClr val="bg1"/>
                </a:solidFill>
                <a:latin typeface="Yu Gothic UI" panose="020B0500000000000000" pitchFamily="50" charset="-128"/>
                <a:ea typeface="Yu Gothic UI" panose="020B0500000000000000" pitchFamily="50" charset="-128"/>
                <a:cs typeface="Meiryo"/>
                <a:sym typeface="Meiryo"/>
              </a:endParaRPr>
            </a:p>
          </p:txBody>
        </p:sp>
      </p:grpSp>
      <p:sp>
        <p:nvSpPr>
          <p:cNvPr id="411" name="Google Shape;573;p13">
            <a:extLst>
              <a:ext uri="{FF2B5EF4-FFF2-40B4-BE49-F238E27FC236}">
                <a16:creationId xmlns:a16="http://schemas.microsoft.com/office/drawing/2014/main" id="{A914068E-ED03-A471-ADDF-C652630998AA}"/>
              </a:ext>
            </a:extLst>
          </p:cNvPr>
          <p:cNvSpPr/>
          <p:nvPr/>
        </p:nvSpPr>
        <p:spPr>
          <a:xfrm rot="5400000">
            <a:off x="511116" y="2105205"/>
            <a:ext cx="621200" cy="568246"/>
          </a:xfrm>
          <a:prstGeom prst="homePlate">
            <a:avLst>
              <a:gd name="adj" fmla="val 28449"/>
            </a:avLst>
          </a:prstGeom>
          <a:solidFill>
            <a:srgbClr val="0070C0">
              <a:alpha val="30000"/>
            </a:srgbClr>
          </a:solidFill>
          <a:ln w="12700" cap="flat" cmpd="sng">
            <a:noFill/>
            <a:prstDash val="solid"/>
            <a:miter lim="800000"/>
            <a:headEnd type="none" w="sm" len="sm"/>
            <a:tailEnd type="none" w="sm" len="sm"/>
          </a:ln>
        </p:spPr>
        <p:txBody>
          <a:bodyPr spcFirstLastPara="1" wrap="square" lIns="0" tIns="0" rIns="0" bIns="0" anchor="ctr" anchorCtr="0">
            <a:noAutofit/>
          </a:bodyPr>
          <a:lstStyle/>
          <a:p>
            <a:pPr algn="ctr">
              <a:buClr>
                <a:srgbClr val="000000"/>
              </a:buClr>
              <a:buSzPts val="1200"/>
            </a:pPr>
            <a:r>
              <a:rPr lang="ja-JP" altLang="en-US" sz="1000" dirty="0">
                <a:solidFill>
                  <a:srgbClr val="000000"/>
                </a:solidFill>
                <a:latin typeface="Yu Gothic UI" panose="020B0500000000000000" pitchFamily="50" charset="-128"/>
                <a:ea typeface="Yu Gothic UI" panose="020B0500000000000000" pitchFamily="50" charset="-128"/>
                <a:sym typeface="Arial"/>
              </a:rPr>
              <a:t>フェーズ</a:t>
            </a:r>
            <a:endParaRPr lang="en-US" altLang="ja-JP" sz="1000" dirty="0">
              <a:solidFill>
                <a:srgbClr val="000000"/>
              </a:solidFill>
              <a:latin typeface="Yu Gothic UI" panose="020B0500000000000000" pitchFamily="50" charset="-128"/>
              <a:ea typeface="Yu Gothic UI" panose="020B0500000000000000" pitchFamily="50" charset="-128"/>
              <a:sym typeface="Arial"/>
            </a:endParaRPr>
          </a:p>
          <a:p>
            <a:pPr algn="ctr">
              <a:buClr>
                <a:srgbClr val="000000"/>
              </a:buClr>
              <a:buSzPts val="1200"/>
            </a:pPr>
            <a:r>
              <a:rPr lang="en-US" altLang="ja-JP" sz="1000" dirty="0">
                <a:solidFill>
                  <a:srgbClr val="000000"/>
                </a:solidFill>
                <a:latin typeface="Yu Gothic UI" panose="020B0500000000000000" pitchFamily="50" charset="-128"/>
                <a:ea typeface="Yu Gothic UI" panose="020B0500000000000000" pitchFamily="50" charset="-128"/>
                <a:sym typeface="Arial"/>
              </a:rPr>
              <a:t>1</a:t>
            </a:r>
            <a:endParaRPr sz="1000" dirty="0">
              <a:solidFill>
                <a:srgbClr val="000000"/>
              </a:solidFill>
              <a:latin typeface="Yu Gothic UI" panose="020B0500000000000000" pitchFamily="50" charset="-128"/>
              <a:ea typeface="Yu Gothic UI" panose="020B0500000000000000" pitchFamily="50" charset="-128"/>
              <a:sym typeface="Arial"/>
            </a:endParaRPr>
          </a:p>
        </p:txBody>
      </p:sp>
      <p:sp>
        <p:nvSpPr>
          <p:cNvPr id="412" name="Google Shape;574;p13">
            <a:extLst>
              <a:ext uri="{FF2B5EF4-FFF2-40B4-BE49-F238E27FC236}">
                <a16:creationId xmlns:a16="http://schemas.microsoft.com/office/drawing/2014/main" id="{CB56B95A-45D7-464E-4060-61191DF2BDEF}"/>
              </a:ext>
            </a:extLst>
          </p:cNvPr>
          <p:cNvSpPr/>
          <p:nvPr/>
        </p:nvSpPr>
        <p:spPr>
          <a:xfrm rot="5400000">
            <a:off x="511114" y="2765215"/>
            <a:ext cx="621202" cy="581661"/>
          </a:xfrm>
          <a:prstGeom prst="homePlate">
            <a:avLst>
              <a:gd name="adj" fmla="val 26138"/>
            </a:avLst>
          </a:prstGeom>
          <a:solidFill>
            <a:srgbClr val="0070C0">
              <a:alpha val="70000"/>
            </a:srgbClr>
          </a:solidFill>
          <a:ln w="12700" cap="flat" cmpd="sng">
            <a:noFill/>
            <a:prstDash val="solid"/>
            <a:miter lim="800000"/>
            <a:headEnd type="none" w="sm" len="sm"/>
            <a:tailEnd type="none" w="sm" len="sm"/>
          </a:ln>
        </p:spPr>
        <p:txBody>
          <a:bodyPr spcFirstLastPara="1" wrap="square" lIns="0" tIns="0" rIns="0" bIns="0" anchor="ctr" anchorCtr="0">
            <a:noAutofit/>
          </a:bodyPr>
          <a:lstStyle/>
          <a:p>
            <a:pPr algn="ctr">
              <a:buClr>
                <a:srgbClr val="000000"/>
              </a:buClr>
              <a:buSzPts val="1200"/>
            </a:pPr>
            <a:r>
              <a:rPr lang="ja-JP" altLang="en-US" sz="1000" dirty="0">
                <a:solidFill>
                  <a:schemeClr val="bg1"/>
                </a:solidFill>
                <a:latin typeface="Yu Gothic UI" panose="020B0500000000000000" pitchFamily="50" charset="-128"/>
                <a:ea typeface="Yu Gothic UI" panose="020B0500000000000000" pitchFamily="50" charset="-128"/>
                <a:sym typeface="Arial"/>
              </a:rPr>
              <a:t>フェーズ</a:t>
            </a:r>
            <a:endParaRPr lang="en-US" altLang="ja-JP" sz="1000" dirty="0">
              <a:solidFill>
                <a:schemeClr val="bg1"/>
              </a:solidFill>
              <a:latin typeface="Yu Gothic UI" panose="020B0500000000000000" pitchFamily="50" charset="-128"/>
              <a:ea typeface="Yu Gothic UI" panose="020B0500000000000000" pitchFamily="50" charset="-128"/>
              <a:sym typeface="Arial"/>
            </a:endParaRPr>
          </a:p>
          <a:p>
            <a:pPr algn="ctr">
              <a:buClr>
                <a:srgbClr val="000000"/>
              </a:buClr>
              <a:buSzPts val="1200"/>
            </a:pPr>
            <a:r>
              <a:rPr lang="en-US" altLang="ja-JP" sz="1000" dirty="0">
                <a:solidFill>
                  <a:schemeClr val="bg1"/>
                </a:solidFill>
                <a:latin typeface="Yu Gothic UI" panose="020B0500000000000000" pitchFamily="50" charset="-128"/>
                <a:ea typeface="Yu Gothic UI" panose="020B0500000000000000" pitchFamily="50" charset="-128"/>
                <a:sym typeface="Arial"/>
              </a:rPr>
              <a:t>2</a:t>
            </a:r>
            <a:endParaRPr sz="1000" dirty="0">
              <a:solidFill>
                <a:schemeClr val="bg1"/>
              </a:solidFill>
              <a:latin typeface="Yu Gothic UI" panose="020B0500000000000000" pitchFamily="50" charset="-128"/>
              <a:ea typeface="Yu Gothic UI" panose="020B0500000000000000" pitchFamily="50" charset="-128"/>
              <a:sym typeface="Arial"/>
            </a:endParaRPr>
          </a:p>
        </p:txBody>
      </p:sp>
      <p:sp>
        <p:nvSpPr>
          <p:cNvPr id="422" name="Google Shape;575;p13">
            <a:extLst>
              <a:ext uri="{FF2B5EF4-FFF2-40B4-BE49-F238E27FC236}">
                <a16:creationId xmlns:a16="http://schemas.microsoft.com/office/drawing/2014/main" id="{D2FAD2E2-1122-17AC-FFB3-AC6DCA13EE8B}"/>
              </a:ext>
            </a:extLst>
          </p:cNvPr>
          <p:cNvSpPr/>
          <p:nvPr/>
        </p:nvSpPr>
        <p:spPr>
          <a:xfrm rot="5400000">
            <a:off x="593349" y="3391500"/>
            <a:ext cx="470147" cy="568246"/>
          </a:xfrm>
          <a:prstGeom prst="homePlate">
            <a:avLst>
              <a:gd name="adj" fmla="val 23951"/>
            </a:avLst>
          </a:prstGeom>
          <a:solidFill>
            <a:srgbClr val="0070C0">
              <a:alpha val="90000"/>
            </a:srgbClr>
          </a:solidFill>
          <a:ln w="12700" cap="flat" cmpd="sng">
            <a:noFill/>
            <a:prstDash val="solid"/>
            <a:miter lim="800000"/>
            <a:headEnd type="none" w="sm" len="sm"/>
            <a:tailEnd type="none" w="sm" len="sm"/>
          </a:ln>
        </p:spPr>
        <p:txBody>
          <a:bodyPr spcFirstLastPara="1" wrap="square" lIns="0" tIns="0" rIns="0" bIns="0" anchor="ctr" anchorCtr="0">
            <a:noAutofit/>
          </a:bodyPr>
          <a:lstStyle/>
          <a:p>
            <a:pPr algn="ctr">
              <a:buClr>
                <a:srgbClr val="000000"/>
              </a:buClr>
              <a:buSzPts val="1200"/>
            </a:pPr>
            <a:r>
              <a:rPr lang="ja-JP" altLang="en-US" sz="1000" dirty="0">
                <a:solidFill>
                  <a:schemeClr val="bg1"/>
                </a:solidFill>
                <a:latin typeface="Yu Gothic UI" panose="020B0500000000000000" pitchFamily="50" charset="-128"/>
                <a:ea typeface="Yu Gothic UI" panose="020B0500000000000000" pitchFamily="50" charset="-128"/>
                <a:sym typeface="Arial"/>
              </a:rPr>
              <a:t>フェーズ３</a:t>
            </a:r>
            <a:endParaRPr sz="1000" dirty="0">
              <a:solidFill>
                <a:schemeClr val="bg1"/>
              </a:solidFill>
              <a:latin typeface="Yu Gothic UI" panose="020B0500000000000000" pitchFamily="50" charset="-128"/>
              <a:ea typeface="Yu Gothic UI" panose="020B0500000000000000" pitchFamily="50" charset="-128"/>
              <a:sym typeface="Arial"/>
            </a:endParaRPr>
          </a:p>
        </p:txBody>
      </p:sp>
      <p:grpSp>
        <p:nvGrpSpPr>
          <p:cNvPr id="423" name="グループ化 422">
            <a:extLst>
              <a:ext uri="{FF2B5EF4-FFF2-40B4-BE49-F238E27FC236}">
                <a16:creationId xmlns:a16="http://schemas.microsoft.com/office/drawing/2014/main" id="{4A86E6BA-1301-0A4E-8C4A-64F217FFE6E3}"/>
              </a:ext>
            </a:extLst>
          </p:cNvPr>
          <p:cNvGrpSpPr/>
          <p:nvPr/>
        </p:nvGrpSpPr>
        <p:grpSpPr>
          <a:xfrm>
            <a:off x="255490" y="134418"/>
            <a:ext cx="979855" cy="888163"/>
            <a:chOff x="350739" y="163397"/>
            <a:chExt cx="916085" cy="830360"/>
          </a:xfrm>
        </p:grpSpPr>
        <p:pic>
          <p:nvPicPr>
            <p:cNvPr id="424" name="図 423">
              <a:extLst>
                <a:ext uri="{FF2B5EF4-FFF2-40B4-BE49-F238E27FC236}">
                  <a16:creationId xmlns:a16="http://schemas.microsoft.com/office/drawing/2014/main" id="{08F2BE76-C1EA-7719-DC21-21964EECE2BA}"/>
                </a:ext>
              </a:extLst>
            </p:cNvPr>
            <p:cNvPicPr>
              <a:picLocks noChangeAspect="1"/>
            </p:cNvPicPr>
            <p:nvPr/>
          </p:nvPicPr>
          <p:blipFill>
            <a:blip r:embed="rId3"/>
            <a:srcRect b="41310"/>
            <a:stretch/>
          </p:blipFill>
          <p:spPr>
            <a:xfrm>
              <a:off x="350739" y="163397"/>
              <a:ext cx="916085" cy="537644"/>
            </a:xfrm>
            <a:prstGeom prst="rect">
              <a:avLst/>
            </a:prstGeom>
          </p:spPr>
        </p:pic>
        <p:pic>
          <p:nvPicPr>
            <p:cNvPr id="425" name="図 424">
              <a:extLst>
                <a:ext uri="{FF2B5EF4-FFF2-40B4-BE49-F238E27FC236}">
                  <a16:creationId xmlns:a16="http://schemas.microsoft.com/office/drawing/2014/main" id="{EE4535F0-FFE9-15A9-BDF8-EE4F1A15DD88}"/>
                </a:ext>
              </a:extLst>
            </p:cNvPr>
            <p:cNvPicPr>
              <a:picLocks noChangeAspect="1"/>
            </p:cNvPicPr>
            <p:nvPr/>
          </p:nvPicPr>
          <p:blipFill>
            <a:blip r:embed="rId3"/>
            <a:srcRect t="70640" b="-1417"/>
            <a:stretch/>
          </p:blipFill>
          <p:spPr>
            <a:xfrm>
              <a:off x="350739" y="711817"/>
              <a:ext cx="916085" cy="281940"/>
            </a:xfrm>
            <a:prstGeom prst="rect">
              <a:avLst/>
            </a:prstGeom>
          </p:spPr>
        </p:pic>
      </p:grpSp>
    </p:spTree>
    <p:extLst>
      <p:ext uri="{BB962C8B-B14F-4D97-AF65-F5344CB8AC3E}">
        <p14:creationId xmlns:p14="http://schemas.microsoft.com/office/powerpoint/2010/main" val="3566578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90">
          <a:extLst>
            <a:ext uri="{FF2B5EF4-FFF2-40B4-BE49-F238E27FC236}">
              <a16:creationId xmlns:a16="http://schemas.microsoft.com/office/drawing/2014/main" id="{E9178ABC-BA8D-6F03-74E1-D43BC690E3FB}"/>
            </a:ext>
          </a:extLst>
        </p:cNvPr>
        <p:cNvGrpSpPr/>
        <p:nvPr/>
      </p:nvGrpSpPr>
      <p:grpSpPr>
        <a:xfrm>
          <a:off x="0" y="0"/>
          <a:ext cx="0" cy="0"/>
          <a:chOff x="0" y="0"/>
          <a:chExt cx="0" cy="0"/>
        </a:xfrm>
      </p:grpSpPr>
      <p:sp>
        <p:nvSpPr>
          <p:cNvPr id="391" name="Google Shape;391;p2">
            <a:extLst>
              <a:ext uri="{FF2B5EF4-FFF2-40B4-BE49-F238E27FC236}">
                <a16:creationId xmlns:a16="http://schemas.microsoft.com/office/drawing/2014/main" id="{E09A759C-E27E-52EF-1518-C54FF4399F9E}"/>
              </a:ext>
            </a:extLst>
          </p:cNvPr>
          <p:cNvSpPr txBox="1">
            <a:spLocks noGrp="1"/>
          </p:cNvSpPr>
          <p:nvPr>
            <p:ph type="title"/>
          </p:nvPr>
        </p:nvSpPr>
        <p:spPr>
          <a:xfrm>
            <a:off x="1454454" y="250908"/>
            <a:ext cx="7577126" cy="1142464"/>
          </a:xfrm>
          <a:prstGeom prst="rect">
            <a:avLst/>
          </a:prstGeom>
          <a:noFill/>
          <a:ln>
            <a:noFill/>
          </a:ln>
        </p:spPr>
        <p:txBody>
          <a:bodyPr spcFirstLastPara="1" vert="horz" wrap="square" lIns="0" tIns="0" rIns="0" bIns="0" rtlCol="0" anchor="t" anchorCtr="0">
            <a:noAutofit/>
          </a:bodyPr>
          <a:lstStyle/>
          <a:p>
            <a:pPr>
              <a:lnSpc>
                <a:spcPct val="100000"/>
              </a:lnSpc>
            </a:pPr>
            <a:r>
              <a:rPr lang="ja-JP" altLang="en-US" sz="2400" b="1" dirty="0">
                <a:latin typeface="Yu Gothic UI" panose="020B0500000000000000" pitchFamily="50" charset="-128"/>
                <a:ea typeface="Yu Gothic UI" panose="020B0500000000000000" pitchFamily="50" charset="-128"/>
                <a:cs typeface="Meiryo"/>
                <a:sym typeface="Meiryo"/>
              </a:rPr>
              <a:t>提案事業の詳細</a:t>
            </a:r>
            <a:r>
              <a:rPr lang="en-US" altLang="ja-JP" sz="2400" b="1" dirty="0">
                <a:latin typeface="Yu Gothic UI" panose="020B0500000000000000" pitchFamily="50" charset="-128"/>
                <a:ea typeface="Yu Gothic UI" panose="020B0500000000000000" pitchFamily="50" charset="-128"/>
                <a:cs typeface="Meiryo"/>
                <a:sym typeface="Meiryo"/>
              </a:rPr>
              <a:t>#5</a:t>
            </a:r>
            <a:r>
              <a:rPr lang="ja-JP" altLang="en-US" sz="2400" b="1" dirty="0">
                <a:latin typeface="Yu Gothic UI" panose="020B0500000000000000" pitchFamily="50" charset="-128"/>
                <a:ea typeface="Yu Gothic UI" panose="020B0500000000000000" pitchFamily="50" charset="-128"/>
                <a:cs typeface="Meiryo"/>
                <a:sym typeface="Meiryo"/>
              </a:rPr>
              <a:t>（事業実施体制）</a:t>
            </a:r>
            <a:br>
              <a:rPr lang="ja-JP" altLang="en-US" sz="1800" dirty="0">
                <a:latin typeface="Yu Gothic UI" panose="020B0500000000000000" pitchFamily="50" charset="-128"/>
                <a:ea typeface="Yu Gothic UI" panose="020B0500000000000000" pitchFamily="50" charset="-128"/>
                <a:cs typeface="Meiryo"/>
                <a:sym typeface="Meiryo"/>
              </a:rPr>
            </a:br>
            <a:r>
              <a:rPr lang="en-US" altLang="ja-JP" sz="1400" dirty="0">
                <a:latin typeface="Yu Gothic UI" panose="020B0500000000000000" pitchFamily="50" charset="-128"/>
                <a:ea typeface="Yu Gothic UI" panose="020B0500000000000000" pitchFamily="50" charset="-128"/>
                <a:cs typeface="Meiryo"/>
                <a:sym typeface="Meiryo"/>
              </a:rPr>
              <a:t>#</a:t>
            </a:r>
            <a:r>
              <a:rPr lang="ja-JP" altLang="en-US" sz="1400" dirty="0">
                <a:latin typeface="Yu Gothic UI" panose="020B0500000000000000" pitchFamily="50" charset="-128"/>
                <a:ea typeface="Yu Gothic UI" panose="020B0500000000000000" pitchFamily="50" charset="-128"/>
                <a:cs typeface="Meiryo"/>
                <a:sym typeface="Meiryo"/>
              </a:rPr>
              <a:t> 代表企業と構成員のそれぞれの実施体制と役割についてご記入ください。</a:t>
            </a:r>
            <a:br>
              <a:rPr lang="en-US" altLang="ja-JP" sz="1400" dirty="0">
                <a:latin typeface="Yu Gothic UI" panose="020B0500000000000000" pitchFamily="50" charset="-128"/>
                <a:ea typeface="Yu Gothic UI" panose="020B0500000000000000" pitchFamily="50" charset="-128"/>
                <a:cs typeface="Meiryo"/>
                <a:sym typeface="Meiryo"/>
              </a:rPr>
            </a:br>
            <a:r>
              <a:rPr lang="ja-JP" altLang="en-US" sz="1400" dirty="0">
                <a:latin typeface="Yu Gothic UI" panose="020B0500000000000000" pitchFamily="50" charset="-128"/>
                <a:ea typeface="Yu Gothic UI" panose="020B0500000000000000" pitchFamily="50" charset="-128"/>
                <a:cs typeface="Meiryo"/>
                <a:sym typeface="Meiryo"/>
              </a:rPr>
              <a:t>（構成員未定の場合には、今後構成員と想定している企業・団体へ期待する役割をご記入ください）</a:t>
            </a:r>
            <a:br>
              <a:rPr lang="ja-JP" altLang="en-US" sz="1400" dirty="0">
                <a:latin typeface="Yu Gothic UI" panose="020B0500000000000000" pitchFamily="50" charset="-128"/>
                <a:ea typeface="Yu Gothic UI" panose="020B0500000000000000" pitchFamily="50" charset="-128"/>
                <a:cs typeface="Meiryo"/>
                <a:sym typeface="Meiryo"/>
              </a:rPr>
            </a:br>
            <a:br>
              <a:rPr lang="ja-JP" altLang="en-US" sz="1400" dirty="0">
                <a:latin typeface="Yu Gothic UI" panose="020B0500000000000000" pitchFamily="50" charset="-128"/>
                <a:ea typeface="Yu Gothic UI" panose="020B0500000000000000" pitchFamily="50" charset="-128"/>
                <a:cs typeface="Meiryo"/>
                <a:sym typeface="Meiryo"/>
              </a:rPr>
            </a:br>
            <a:endParaRPr lang="ja-JP" altLang="en-US" sz="1400"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6" name="Google Shape;382;p1">
            <a:extLst>
              <a:ext uri="{FF2B5EF4-FFF2-40B4-BE49-F238E27FC236}">
                <a16:creationId xmlns:a16="http://schemas.microsoft.com/office/drawing/2014/main" id="{25ED554B-81EB-1621-C6B5-C96B13CA8F5B}"/>
              </a:ext>
            </a:extLst>
          </p:cNvPr>
          <p:cNvSpPr txBox="1">
            <a:spLocks noGrp="1"/>
          </p:cNvSpPr>
          <p:nvPr>
            <p:ph type="sldNum" idx="12"/>
          </p:nvPr>
        </p:nvSpPr>
        <p:spPr>
          <a:xfrm>
            <a:off x="4433837" y="6536517"/>
            <a:ext cx="166154" cy="166154"/>
          </a:xfrm>
          <a:prstGeom prst="rect">
            <a:avLst/>
          </a:prstGeom>
          <a:noFill/>
          <a:ln>
            <a:noFill/>
          </a:ln>
        </p:spPr>
        <p:txBody>
          <a:bodyPr spcFirstLastPara="1" vert="horz" wrap="square" lIns="0" tIns="0" rIns="0" bIns="0" rtlCol="0" anchor="b" anchorCtr="0">
            <a:noAutofit/>
          </a:bodyPr>
          <a:lstStyle/>
          <a:p>
            <a:pPr algn="ctr"/>
            <a:fld id="{00000000-1234-1234-1234-123412341234}" type="slidenum">
              <a:rPr lang="en-US" altLang="ja-JP" sz="900" b="1">
                <a:latin typeface="Noto Sans JP" panose="020B0200000000000000" pitchFamily="50" charset="-128"/>
                <a:ea typeface="Noto Sans JP" panose="020B0200000000000000" pitchFamily="50" charset="-128"/>
              </a:rPr>
              <a:pPr algn="ctr"/>
              <a:t>7</a:t>
            </a:fld>
            <a:endParaRPr sz="900" b="1" dirty="0">
              <a:latin typeface="Noto Sans JP" panose="020B0200000000000000" pitchFamily="50" charset="-128"/>
              <a:ea typeface="Noto Sans JP" panose="020B0200000000000000" pitchFamily="50" charset="-128"/>
            </a:endParaRPr>
          </a:p>
        </p:txBody>
      </p:sp>
      <p:cxnSp>
        <p:nvCxnSpPr>
          <p:cNvPr id="5" name="直線コネクタ 4">
            <a:extLst>
              <a:ext uri="{FF2B5EF4-FFF2-40B4-BE49-F238E27FC236}">
                <a16:creationId xmlns:a16="http://schemas.microsoft.com/office/drawing/2014/main" id="{D8A0D8BD-F39A-F534-66E3-D109285274C7}"/>
              </a:ext>
            </a:extLst>
          </p:cNvPr>
          <p:cNvCxnSpPr>
            <a:cxnSpLocks/>
          </p:cNvCxnSpPr>
          <p:nvPr/>
        </p:nvCxnSpPr>
        <p:spPr>
          <a:xfrm>
            <a:off x="4433837" y="6743944"/>
            <a:ext cx="166154" cy="0"/>
          </a:xfrm>
          <a:prstGeom prst="line">
            <a:avLst/>
          </a:prstGeom>
          <a:ln w="19050">
            <a:solidFill>
              <a:srgbClr val="032BBD"/>
            </a:solidFill>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D2062C8D-DC7B-5F6C-B350-6ECBC61205BD}"/>
              </a:ext>
            </a:extLst>
          </p:cNvPr>
          <p:cNvGrpSpPr/>
          <p:nvPr/>
        </p:nvGrpSpPr>
        <p:grpSpPr>
          <a:xfrm>
            <a:off x="255490" y="4669296"/>
            <a:ext cx="8630948" cy="1823539"/>
            <a:chOff x="255490" y="3473099"/>
            <a:chExt cx="8630948" cy="2904943"/>
          </a:xfrm>
        </p:grpSpPr>
        <p:sp>
          <p:nvSpPr>
            <p:cNvPr id="11" name="Google Shape;384;p1">
              <a:extLst>
                <a:ext uri="{FF2B5EF4-FFF2-40B4-BE49-F238E27FC236}">
                  <a16:creationId xmlns:a16="http://schemas.microsoft.com/office/drawing/2014/main" id="{9D41DAF8-9B48-DC98-DCE0-EC0B1B5D6C8B}"/>
                </a:ext>
              </a:extLst>
            </p:cNvPr>
            <p:cNvSpPr/>
            <p:nvPr/>
          </p:nvSpPr>
          <p:spPr>
            <a:xfrm>
              <a:off x="255490" y="3473099"/>
              <a:ext cx="8630948" cy="2904943"/>
            </a:xfrm>
            <a:prstGeom prst="foldedCorner">
              <a:avLst/>
            </a:prstGeom>
            <a:solidFill>
              <a:srgbClr val="B3E7FF"/>
            </a:solidFill>
            <a:ln w="12700" cap="flat" cmpd="sng">
              <a:solidFill>
                <a:schemeClr val="tx1"/>
              </a:solidFill>
              <a:prstDash val="solid"/>
              <a:miter lim="800000"/>
              <a:headEnd type="none" w="sm" len="sm"/>
              <a:tailEnd type="none" w="sm" len="sm"/>
            </a:ln>
          </p:spPr>
          <p:txBody>
            <a:bodyPr spcFirstLastPara="1" wrap="square" lIns="144000" tIns="108000" rIns="144000" bIns="108000" anchor="t" anchorCtr="0">
              <a:noAutofit/>
            </a:bodyPr>
            <a:lstStyle/>
            <a:p>
              <a:pPr>
                <a:lnSpc>
                  <a:spcPct val="120000"/>
                </a:lnSpc>
                <a:buClr>
                  <a:schemeClr val="dk1"/>
                </a:buClr>
                <a:buSzPts val="1200"/>
              </a:pPr>
              <a:r>
                <a:rPr lang="ja-JP" altLang="en-US" sz="1100" u="sng" dirty="0">
                  <a:solidFill>
                    <a:schemeClr val="dk1"/>
                  </a:solidFill>
                  <a:latin typeface="Yu Gothic UI" panose="020B0500000000000000" pitchFamily="50" charset="-128"/>
                  <a:ea typeface="Yu Gothic UI" panose="020B0500000000000000" pitchFamily="50" charset="-128"/>
                  <a:sym typeface="Arial"/>
                </a:rPr>
                <a:t>記載時の留意事項</a:t>
              </a:r>
              <a:endParaRPr lang="en-US" altLang="ja-JP" sz="1100" u="sng"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100" dirty="0">
                  <a:solidFill>
                    <a:schemeClr val="dk1"/>
                  </a:solidFill>
                  <a:latin typeface="Yu Gothic UI" panose="020B0500000000000000" pitchFamily="50" charset="-128"/>
                  <a:ea typeface="Yu Gothic UI" panose="020B0500000000000000" pitchFamily="50" charset="-128"/>
                  <a:sym typeface="Arial"/>
                </a:rPr>
                <a:t>役割分担ごとに構成員を記載し、それぞれの役割がわかるようにしてください。</a:t>
              </a:r>
              <a:endParaRPr lang="en-US" altLang="ja-JP" sz="1100"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100" dirty="0">
                  <a:solidFill>
                    <a:schemeClr val="dk1"/>
                  </a:solidFill>
                  <a:latin typeface="Yu Gothic UI" panose="020B0500000000000000" pitchFamily="50" charset="-128"/>
                  <a:ea typeface="Yu Gothic UI" panose="020B0500000000000000" pitchFamily="50" charset="-128"/>
                  <a:sym typeface="Arial"/>
                </a:rPr>
                <a:t>市からフィールドやデータ等情報提供がある場合は、担当部署や役割を記載してください。</a:t>
              </a:r>
              <a:endParaRPr lang="en-US" altLang="ja-JP" sz="1100" dirty="0">
                <a:solidFill>
                  <a:schemeClr val="dk1"/>
                </a:solidFill>
                <a:latin typeface="Yu Gothic UI" panose="020B0500000000000000" pitchFamily="50" charset="-128"/>
                <a:ea typeface="Yu Gothic UI" panose="020B0500000000000000" pitchFamily="50" charset="-128"/>
                <a:sym typeface="Arial"/>
              </a:endParaRPr>
            </a:p>
            <a:p>
              <a:pPr marL="158265" indent="-158265">
                <a:lnSpc>
                  <a:spcPct val="120000"/>
                </a:lnSpc>
                <a:buClr>
                  <a:schemeClr val="dk1"/>
                </a:buClr>
                <a:buSzPts val="1200"/>
                <a:buFont typeface="Noto Sans Symbols"/>
                <a:buChar char="⮚"/>
              </a:pPr>
              <a:r>
                <a:rPr lang="ja-JP" altLang="en-US" sz="1100" dirty="0">
                  <a:latin typeface="Yu Gothic UI" panose="020B0500000000000000" pitchFamily="50" charset="-128"/>
                  <a:ea typeface="Yu Gothic UI" panose="020B0500000000000000" pitchFamily="50" charset="-128"/>
                  <a:cs typeface="Meiryo"/>
                  <a:sym typeface="Meiryo"/>
                </a:rPr>
                <a:t>構成員に量子技術や類似案件に関する経験・実績がある場合は記載することを推奨します。</a:t>
              </a:r>
              <a:endParaRPr lang="en-US" altLang="ja-JP" sz="1100" dirty="0">
                <a:latin typeface="Yu Gothic UI" panose="020B0500000000000000" pitchFamily="50" charset="-128"/>
                <a:ea typeface="Yu Gothic UI" panose="020B0500000000000000" pitchFamily="50" charset="-128"/>
                <a:cs typeface="Meiryo"/>
                <a:sym typeface="Meiryo"/>
              </a:endParaRPr>
            </a:p>
            <a:p>
              <a:pPr>
                <a:lnSpc>
                  <a:spcPct val="120000"/>
                </a:lnSpc>
                <a:buClr>
                  <a:schemeClr val="dk1"/>
                </a:buClr>
                <a:buSzPts val="1200"/>
              </a:pPr>
              <a:endParaRPr lang="en-US" altLang="ja-JP" sz="1100" u="sng" dirty="0">
                <a:latin typeface="Yu Gothic UI" panose="020B0500000000000000" pitchFamily="50" charset="-128"/>
                <a:ea typeface="Yu Gothic UI" panose="020B0500000000000000" pitchFamily="50" charset="-128"/>
                <a:cs typeface="Meiryo"/>
                <a:sym typeface="Meiryo"/>
              </a:endParaRPr>
            </a:p>
            <a:p>
              <a:pPr>
                <a:lnSpc>
                  <a:spcPct val="120000"/>
                </a:lnSpc>
                <a:buClr>
                  <a:schemeClr val="dk1"/>
                </a:buClr>
                <a:buSzPts val="1200"/>
              </a:pPr>
              <a:r>
                <a:rPr lang="ja-JP" altLang="en-US" sz="1100" u="sng" dirty="0">
                  <a:latin typeface="Yu Gothic UI" panose="020B0500000000000000" pitchFamily="50" charset="-128"/>
                  <a:ea typeface="Yu Gothic UI" panose="020B0500000000000000" pitchFamily="50" charset="-128"/>
                  <a:cs typeface="Meiryo"/>
                  <a:sym typeface="Meiryo"/>
                </a:rPr>
                <a:t>評価ポイント</a:t>
              </a:r>
              <a:endParaRPr lang="en-US" altLang="ja-JP" sz="1100" u="sng" dirty="0">
                <a:latin typeface="Yu Gothic UI" panose="020B0500000000000000" pitchFamily="50" charset="-128"/>
                <a:ea typeface="Yu Gothic UI" panose="020B0500000000000000" pitchFamily="50" charset="-128"/>
                <a:cs typeface="Meiryo"/>
                <a:sym typeface="Meiryo"/>
              </a:endParaRPr>
            </a:p>
            <a:p>
              <a:pPr marL="171450" marR="0" lvl="0" indent="-171450" algn="l" defTabSz="457200" rtl="0" eaLnBrk="1" fontAlgn="auto" latinLnBrk="0" hangingPunct="1">
                <a:lnSpc>
                  <a:spcPct val="100000"/>
                </a:lnSpc>
                <a:spcBef>
                  <a:spcPts val="0"/>
                </a:spcBef>
                <a:spcAft>
                  <a:spcPts val="0"/>
                </a:spcAft>
                <a:buClr>
                  <a:prstClr val="black"/>
                </a:buClr>
                <a:buSzPts val="1200"/>
                <a:buFont typeface="Wingdings" panose="05000000000000000000" pitchFamily="2" charset="2"/>
                <a:buChar char="Ø"/>
                <a:tabLst/>
                <a:defRPr/>
              </a:pPr>
              <a:r>
                <a:rPr kumimoji="0" lang="ja-JP" altLang="en-US" sz="11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sym typeface="Arial"/>
                </a:rPr>
                <a:t>実現可能性</a:t>
              </a:r>
              <a:endParaRPr kumimoji="0" lang="en-US" altLang="ja-JP" sz="11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sym typeface="Arial"/>
              </a:endParaRPr>
            </a:p>
            <a:p>
              <a:pPr marL="0" marR="0" lvl="0" indent="0" algn="l" defTabSz="457200" rtl="0" eaLnBrk="1" fontAlgn="auto" latinLnBrk="0" hangingPunct="1">
                <a:lnSpc>
                  <a:spcPct val="100000"/>
                </a:lnSpc>
                <a:spcBef>
                  <a:spcPts val="0"/>
                </a:spcBef>
                <a:spcAft>
                  <a:spcPts val="0"/>
                </a:spcAft>
                <a:buClr>
                  <a:prstClr val="black"/>
                </a:buClr>
                <a:buSzPts val="1200"/>
                <a:buFontTx/>
                <a:buNone/>
                <a:tabLst/>
                <a:defRPr/>
              </a:pPr>
              <a:r>
                <a:rPr kumimoji="0" lang="ja-JP" altLang="en-US" sz="11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　・事業体制が適切に構築されているか</a:t>
              </a:r>
            </a:p>
            <a:p>
              <a:pPr marL="0" marR="0" lvl="0" indent="0" algn="l" defTabSz="457200" rtl="0" eaLnBrk="1" fontAlgn="auto" latinLnBrk="0" hangingPunct="1">
                <a:lnSpc>
                  <a:spcPct val="100000"/>
                </a:lnSpc>
                <a:spcBef>
                  <a:spcPts val="0"/>
                </a:spcBef>
                <a:spcAft>
                  <a:spcPts val="0"/>
                </a:spcAft>
                <a:buClr>
                  <a:prstClr val="black"/>
                </a:buClr>
                <a:buSzPts val="1200"/>
                <a:buFontTx/>
                <a:buNone/>
                <a:tabLst/>
                <a:defRPr/>
              </a:pPr>
              <a:r>
                <a:rPr kumimoji="0" lang="ja-JP" altLang="en-US" sz="11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　・事業を実施するために必要なリソースやスキルが十分に備わっているか　</a:t>
              </a:r>
              <a:endParaRPr lang="ja-JP" altLang="en-US" sz="1100" dirty="0">
                <a:solidFill>
                  <a:schemeClr val="dk1"/>
                </a:solidFill>
                <a:latin typeface="Yu Gothic UI" panose="020B0500000000000000" pitchFamily="50" charset="-128"/>
                <a:ea typeface="Yu Gothic UI" panose="020B0500000000000000" pitchFamily="50" charset="-128"/>
              </a:endParaRPr>
            </a:p>
          </p:txBody>
        </p:sp>
        <p:sp>
          <p:nvSpPr>
            <p:cNvPr id="4" name="テキスト ボックス 3">
              <a:extLst>
                <a:ext uri="{FF2B5EF4-FFF2-40B4-BE49-F238E27FC236}">
                  <a16:creationId xmlns:a16="http://schemas.microsoft.com/office/drawing/2014/main" id="{B5EBEBFF-A336-8CA6-27DE-00FB9871847F}"/>
                </a:ext>
              </a:extLst>
            </p:cNvPr>
            <p:cNvSpPr txBox="1"/>
            <p:nvPr/>
          </p:nvSpPr>
          <p:spPr>
            <a:xfrm>
              <a:off x="5500914" y="3512458"/>
              <a:ext cx="3385524" cy="329687"/>
            </a:xfrm>
            <a:prstGeom prst="rect">
              <a:avLst/>
            </a:prstGeom>
            <a:noFill/>
          </p:spPr>
          <p:txBody>
            <a:bodyPr wrap="square" lIns="72000" tIns="72000" rIns="72000" bIns="72000">
              <a:spAutoFit/>
            </a:bodyPr>
            <a:lstStyle/>
            <a:p>
              <a:pPr algn="r">
                <a:lnSpc>
                  <a:spcPct val="120000"/>
                </a:lnSpc>
              </a:pPr>
              <a:r>
                <a:rPr lang="ja-JP" altLang="en-US" sz="11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lang="ja-JP" altLang="en-US" sz="1100" u="sng" dirty="0">
                <a:solidFill>
                  <a:schemeClr val="dk1"/>
                </a:solidFill>
                <a:latin typeface="Yu Gothic UI" panose="020B0500000000000000" pitchFamily="50" charset="-128"/>
                <a:ea typeface="Yu Gothic UI" panose="020B0500000000000000" pitchFamily="50" charset="-128"/>
                <a:sym typeface="Arial"/>
              </a:endParaRPr>
            </a:p>
          </p:txBody>
        </p:sp>
      </p:grpSp>
      <p:graphicFrame>
        <p:nvGraphicFramePr>
          <p:cNvPr id="8" name="Google Shape;471;p10">
            <a:extLst>
              <a:ext uri="{FF2B5EF4-FFF2-40B4-BE49-F238E27FC236}">
                <a16:creationId xmlns:a16="http://schemas.microsoft.com/office/drawing/2014/main" id="{F3D00CA7-0294-AFA8-BB8B-D4999696F00D}"/>
              </a:ext>
            </a:extLst>
          </p:cNvPr>
          <p:cNvGraphicFramePr/>
          <p:nvPr>
            <p:extLst>
              <p:ext uri="{D42A27DB-BD31-4B8C-83A1-F6EECF244321}">
                <p14:modId xmlns:p14="http://schemas.microsoft.com/office/powerpoint/2010/main" val="2357704245"/>
              </p:ext>
            </p:extLst>
          </p:nvPr>
        </p:nvGraphicFramePr>
        <p:xfrm>
          <a:off x="3950710" y="1247046"/>
          <a:ext cx="1242138" cy="626500"/>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3554">
                <a:tc>
                  <a:txBody>
                    <a:bodyPr/>
                    <a:lstStyle/>
                    <a:p>
                      <a:pPr marL="0" marR="0" lvl="0" indent="0" algn="ctr" rtl="0">
                        <a:lnSpc>
                          <a:spcPct val="110000"/>
                        </a:lnSpc>
                        <a:spcBef>
                          <a:spcPts val="0"/>
                        </a:spcBef>
                        <a:spcAft>
                          <a:spcPts val="0"/>
                        </a:spcAft>
                        <a:buNone/>
                      </a:pPr>
                      <a:r>
                        <a:rPr lang="ja-JP" sz="1000" b="0" dirty="0">
                          <a:solidFill>
                            <a:schemeClr val="lt1"/>
                          </a:solidFill>
                          <a:latin typeface="Yu Gothic UI" panose="020B0500000000000000" pitchFamily="50" charset="-128"/>
                          <a:ea typeface="Yu Gothic UI" panose="020B0500000000000000" pitchFamily="50" charset="-128"/>
                        </a:rPr>
                        <a:t>案件責任者</a:t>
                      </a:r>
                      <a:endParaRPr sz="1000" dirty="0">
                        <a:latin typeface="Yu Gothic UI" panose="020B0500000000000000" pitchFamily="50" charset="-128"/>
                        <a:ea typeface="Yu Gothic UI" panose="020B0500000000000000" pitchFamily="50" charset="-128"/>
                      </a:endParaRPr>
                    </a:p>
                  </a:txBody>
                  <a:tcPr marL="68585" marR="68585" marT="34292" marB="34292" anchor="ctr">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197EC6"/>
                    </a:solidFill>
                  </a:tcPr>
                </a:tc>
                <a:extLst>
                  <a:ext uri="{0D108BD9-81ED-4DB2-BD59-A6C34878D82A}">
                    <a16:rowId xmlns:a16="http://schemas.microsoft.com/office/drawing/2014/main" val="10000"/>
                  </a:ext>
                </a:extLst>
              </a:tr>
              <a:tr h="331241">
                <a:tc>
                  <a:txBody>
                    <a:bodyPr/>
                    <a:lstStyle/>
                    <a:p>
                      <a:pPr marL="0" marR="0" lvl="0" indent="0" algn="ctr" rtl="0">
                        <a:lnSpc>
                          <a:spcPct val="110000"/>
                        </a:lnSpc>
                        <a:spcBef>
                          <a:spcPts val="0"/>
                        </a:spcBef>
                        <a:spcAft>
                          <a:spcPts val="0"/>
                        </a:spcAft>
                        <a:buNone/>
                      </a:pPr>
                      <a:r>
                        <a:rPr lang="ja-JP" altLang="en-US" sz="1000" dirty="0">
                          <a:solidFill>
                            <a:schemeClr val="dk1"/>
                          </a:solidFill>
                          <a:latin typeface="Yu Gothic UI" panose="020B0500000000000000" pitchFamily="50" charset="-128"/>
                          <a:ea typeface="Yu Gothic UI" panose="020B0500000000000000" pitchFamily="50" charset="-128"/>
                        </a:rPr>
                        <a:t>〇〇担当</a:t>
                      </a:r>
                      <a:r>
                        <a:rPr lang="ja-JP" sz="1000" dirty="0">
                          <a:solidFill>
                            <a:schemeClr val="dk1"/>
                          </a:solidFill>
                          <a:latin typeface="Yu Gothic UI" panose="020B0500000000000000" pitchFamily="50" charset="-128"/>
                          <a:ea typeface="Yu Gothic UI" panose="020B0500000000000000" pitchFamily="50" charset="-128"/>
                        </a:rPr>
                        <a:t>取締役</a:t>
                      </a:r>
                      <a:endParaRPr sz="1000" dirty="0">
                        <a:solidFill>
                          <a:schemeClr val="dk1"/>
                        </a:solidFill>
                        <a:latin typeface="Yu Gothic UI" panose="020B0500000000000000" pitchFamily="50" charset="-128"/>
                        <a:ea typeface="Yu Gothic UI" panose="020B0500000000000000" pitchFamily="50" charset="-128"/>
                      </a:endParaRPr>
                    </a:p>
                    <a:p>
                      <a:pPr marL="0" marR="0" lvl="0" indent="0" algn="ctr" rtl="0">
                        <a:lnSpc>
                          <a:spcPct val="110000"/>
                        </a:lnSpc>
                        <a:spcBef>
                          <a:spcPts val="100"/>
                        </a:spcBef>
                        <a:spcAft>
                          <a:spcPts val="0"/>
                        </a:spcAft>
                        <a:buNone/>
                      </a:pPr>
                      <a:r>
                        <a:rPr lang="ja-JP" altLang="en-US" sz="1000" dirty="0">
                          <a:solidFill>
                            <a:schemeClr val="dk1"/>
                          </a:solidFill>
                          <a:latin typeface="Yu Gothic UI" panose="020B0500000000000000" pitchFamily="50" charset="-128"/>
                          <a:ea typeface="Yu Gothic UI" panose="020B0500000000000000" pitchFamily="50" charset="-128"/>
                        </a:rPr>
                        <a:t>〇〇</a:t>
                      </a:r>
                      <a:r>
                        <a:rPr lang="ja-JP" sz="1000" dirty="0">
                          <a:solidFill>
                            <a:schemeClr val="dk1"/>
                          </a:solidFill>
                          <a:latin typeface="Yu Gothic UI" panose="020B0500000000000000" pitchFamily="50" charset="-128"/>
                          <a:ea typeface="Yu Gothic UI" panose="020B0500000000000000" pitchFamily="50" charset="-128"/>
                        </a:rPr>
                        <a:t>　〇〇</a:t>
                      </a:r>
                      <a:endParaRPr sz="1000" dirty="0">
                        <a:latin typeface="Yu Gothic UI" panose="020B0500000000000000" pitchFamily="50" charset="-128"/>
                        <a:ea typeface="Yu Gothic UI" panose="020B0500000000000000" pitchFamily="50" charset="-128"/>
                      </a:endParaRPr>
                    </a:p>
                  </a:txBody>
                  <a:tcPr marL="68585" marR="68585" marT="34292" marB="34292" anchor="ctr">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aphicFrame>
        <p:nvGraphicFramePr>
          <p:cNvPr id="9" name="Google Shape;476;p10">
            <a:extLst>
              <a:ext uri="{FF2B5EF4-FFF2-40B4-BE49-F238E27FC236}">
                <a16:creationId xmlns:a16="http://schemas.microsoft.com/office/drawing/2014/main" id="{DF862311-E464-4B3D-2051-55B434EF4D43}"/>
              </a:ext>
            </a:extLst>
          </p:cNvPr>
          <p:cNvGraphicFramePr/>
          <p:nvPr>
            <p:extLst>
              <p:ext uri="{D42A27DB-BD31-4B8C-83A1-F6EECF244321}">
                <p14:modId xmlns:p14="http://schemas.microsoft.com/office/powerpoint/2010/main" val="3102839941"/>
              </p:ext>
            </p:extLst>
          </p:nvPr>
        </p:nvGraphicFramePr>
        <p:xfrm>
          <a:off x="879784" y="2104811"/>
          <a:ext cx="1989554" cy="626500"/>
        </p:xfrm>
        <a:graphic>
          <a:graphicData uri="http://schemas.openxmlformats.org/drawingml/2006/table">
            <a:tbl>
              <a:tblPr firstRow="1" bandRow="1">
                <a:noFill/>
              </a:tblPr>
              <a:tblGrid>
                <a:gridCol w="1989554">
                  <a:extLst>
                    <a:ext uri="{9D8B030D-6E8A-4147-A177-3AD203B41FA5}">
                      <a16:colId xmlns:a16="http://schemas.microsoft.com/office/drawing/2014/main" val="20000"/>
                    </a:ext>
                  </a:extLst>
                </a:gridCol>
              </a:tblGrid>
              <a:tr h="183554">
                <a:tc>
                  <a:txBody>
                    <a:bodyPr/>
                    <a:lstStyle/>
                    <a:p>
                      <a:pPr marL="0" marR="0" lvl="0" indent="0" algn="ctr" rtl="0">
                        <a:lnSpc>
                          <a:spcPct val="110000"/>
                        </a:lnSpc>
                        <a:spcBef>
                          <a:spcPts val="0"/>
                        </a:spcBef>
                        <a:spcAft>
                          <a:spcPts val="0"/>
                        </a:spcAft>
                        <a:buNone/>
                      </a:pPr>
                      <a:r>
                        <a:rPr lang="ja-JP" sz="1000" b="0" dirty="0">
                          <a:solidFill>
                            <a:schemeClr val="lt1"/>
                          </a:solidFill>
                          <a:latin typeface="Yu Gothic UI" panose="020B0500000000000000" pitchFamily="50" charset="-128"/>
                          <a:ea typeface="Yu Gothic UI" panose="020B0500000000000000" pitchFamily="50" charset="-128"/>
                        </a:rPr>
                        <a:t>デザイン担当者</a:t>
                      </a:r>
                      <a:endParaRPr sz="1000" dirty="0">
                        <a:latin typeface="Yu Gothic UI" panose="020B0500000000000000" pitchFamily="50" charset="-128"/>
                        <a:ea typeface="Yu Gothic UI" panose="020B0500000000000000" pitchFamily="50" charset="-128"/>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7F7F7F"/>
                    </a:solidFill>
                  </a:tcPr>
                </a:tc>
                <a:extLst>
                  <a:ext uri="{0D108BD9-81ED-4DB2-BD59-A6C34878D82A}">
                    <a16:rowId xmlns:a16="http://schemas.microsoft.com/office/drawing/2014/main" val="10000"/>
                  </a:ext>
                </a:extLst>
              </a:tr>
              <a:tr h="331241">
                <a:tc>
                  <a:txBody>
                    <a:bodyPr/>
                    <a:lstStyle/>
                    <a:p>
                      <a:pPr marL="0" marR="0" lvl="0" indent="0" algn="ctr" rtl="0">
                        <a:lnSpc>
                          <a:spcPct val="110000"/>
                        </a:lnSpc>
                        <a:spcBef>
                          <a:spcPts val="0"/>
                        </a:spcBef>
                        <a:spcAft>
                          <a:spcPts val="0"/>
                        </a:spcAft>
                        <a:buNone/>
                      </a:pPr>
                      <a:r>
                        <a:rPr lang="ja-JP" sz="1000" dirty="0">
                          <a:solidFill>
                            <a:schemeClr val="dk1"/>
                          </a:solidFill>
                          <a:latin typeface="Yu Gothic UI" panose="020B0500000000000000" pitchFamily="50" charset="-128"/>
                          <a:ea typeface="Yu Gothic UI" panose="020B0500000000000000" pitchFamily="50" charset="-128"/>
                        </a:rPr>
                        <a:t>デザイン部</a:t>
                      </a:r>
                      <a:r>
                        <a:rPr lang="ja-JP" altLang="en-US" sz="1000" dirty="0">
                          <a:solidFill>
                            <a:schemeClr val="dk1"/>
                          </a:solidFill>
                          <a:latin typeface="Yu Gothic UI" panose="020B0500000000000000" pitchFamily="50" charset="-128"/>
                          <a:ea typeface="Yu Gothic UI" panose="020B0500000000000000" pitchFamily="50" charset="-128"/>
                        </a:rPr>
                        <a:t>　〇〇課　課長</a:t>
                      </a:r>
                      <a:endParaRPr sz="1000" dirty="0">
                        <a:solidFill>
                          <a:schemeClr val="dk1"/>
                        </a:solidFill>
                        <a:latin typeface="Yu Gothic UI" panose="020B0500000000000000" pitchFamily="50" charset="-128"/>
                        <a:ea typeface="Yu Gothic UI" panose="020B0500000000000000" pitchFamily="50" charset="-128"/>
                      </a:endParaRPr>
                    </a:p>
                    <a:p>
                      <a:pPr marL="0" marR="0" lvl="0" indent="0" algn="ctr" rtl="0">
                        <a:lnSpc>
                          <a:spcPct val="110000"/>
                        </a:lnSpc>
                        <a:spcBef>
                          <a:spcPts val="100"/>
                        </a:spcBef>
                        <a:spcAft>
                          <a:spcPts val="0"/>
                        </a:spcAft>
                        <a:buNone/>
                      </a:pPr>
                      <a:r>
                        <a:rPr lang="ja-JP" sz="1000" dirty="0">
                          <a:solidFill>
                            <a:schemeClr val="dk1"/>
                          </a:solidFill>
                          <a:latin typeface="Yu Gothic UI" panose="020B0500000000000000" pitchFamily="50" charset="-128"/>
                          <a:ea typeface="Yu Gothic UI" panose="020B0500000000000000" pitchFamily="50" charset="-128"/>
                        </a:rPr>
                        <a:t>○○　〇〇</a:t>
                      </a:r>
                      <a:endParaRPr sz="1000" dirty="0">
                        <a:latin typeface="Yu Gothic UI" panose="020B0500000000000000" pitchFamily="50" charset="-128"/>
                        <a:ea typeface="Yu Gothic UI" panose="020B0500000000000000" pitchFamily="50" charset="-128"/>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aphicFrame>
        <p:nvGraphicFramePr>
          <p:cNvPr id="10" name="Google Shape;482;p10">
            <a:extLst>
              <a:ext uri="{FF2B5EF4-FFF2-40B4-BE49-F238E27FC236}">
                <a16:creationId xmlns:a16="http://schemas.microsoft.com/office/drawing/2014/main" id="{D284EE35-C569-CA74-A3BA-E47B69DEB7CE}"/>
              </a:ext>
            </a:extLst>
          </p:cNvPr>
          <p:cNvGraphicFramePr/>
          <p:nvPr>
            <p:extLst>
              <p:ext uri="{D42A27DB-BD31-4B8C-83A1-F6EECF244321}">
                <p14:modId xmlns:p14="http://schemas.microsoft.com/office/powerpoint/2010/main" val="1461426153"/>
              </p:ext>
            </p:extLst>
          </p:nvPr>
        </p:nvGraphicFramePr>
        <p:xfrm>
          <a:off x="3577002" y="2104811"/>
          <a:ext cx="1989554" cy="626500"/>
        </p:xfrm>
        <a:graphic>
          <a:graphicData uri="http://schemas.openxmlformats.org/drawingml/2006/table">
            <a:tbl>
              <a:tblPr firstRow="1" bandRow="1">
                <a:noFill/>
              </a:tblPr>
              <a:tblGrid>
                <a:gridCol w="1989554">
                  <a:extLst>
                    <a:ext uri="{9D8B030D-6E8A-4147-A177-3AD203B41FA5}">
                      <a16:colId xmlns:a16="http://schemas.microsoft.com/office/drawing/2014/main" val="20000"/>
                    </a:ext>
                  </a:extLst>
                </a:gridCol>
              </a:tblGrid>
              <a:tr h="183554">
                <a:tc>
                  <a:txBody>
                    <a:bodyPr/>
                    <a:lstStyle/>
                    <a:p>
                      <a:pPr marL="0" marR="0" lvl="0" indent="0" algn="ctr" rtl="0">
                        <a:lnSpc>
                          <a:spcPct val="110000"/>
                        </a:lnSpc>
                        <a:spcBef>
                          <a:spcPts val="0"/>
                        </a:spcBef>
                        <a:spcAft>
                          <a:spcPts val="0"/>
                        </a:spcAft>
                        <a:buNone/>
                      </a:pPr>
                      <a:r>
                        <a:rPr lang="ja-JP" sz="1000" b="0" dirty="0">
                          <a:solidFill>
                            <a:schemeClr val="lt1"/>
                          </a:solidFill>
                          <a:latin typeface="Yu Gothic UI" panose="020B0500000000000000" pitchFamily="50" charset="-128"/>
                          <a:ea typeface="Yu Gothic UI" panose="020B0500000000000000" pitchFamily="50" charset="-128"/>
                        </a:rPr>
                        <a:t>開発</a:t>
                      </a:r>
                      <a:r>
                        <a:rPr lang="ja-JP" altLang="en-US" sz="1000" b="0" dirty="0">
                          <a:solidFill>
                            <a:schemeClr val="lt1"/>
                          </a:solidFill>
                          <a:latin typeface="Yu Gothic UI" panose="020B0500000000000000" pitchFamily="50" charset="-128"/>
                          <a:ea typeface="Yu Gothic UI" panose="020B0500000000000000" pitchFamily="50" charset="-128"/>
                        </a:rPr>
                        <a:t>担当</a:t>
                      </a:r>
                      <a:r>
                        <a:rPr lang="ja-JP" sz="1000" b="0" dirty="0">
                          <a:solidFill>
                            <a:schemeClr val="lt1"/>
                          </a:solidFill>
                          <a:latin typeface="Yu Gothic UI" panose="020B0500000000000000" pitchFamily="50" charset="-128"/>
                          <a:ea typeface="Yu Gothic UI" panose="020B0500000000000000" pitchFamily="50" charset="-128"/>
                        </a:rPr>
                        <a:t>者</a:t>
                      </a:r>
                      <a:endParaRPr sz="10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331241">
                <a:tc>
                  <a:txBody>
                    <a:bodyPr/>
                    <a:lstStyle/>
                    <a:p>
                      <a:pPr marL="0" marR="0" lvl="0" indent="0" algn="ctr" rtl="0">
                        <a:lnSpc>
                          <a:spcPct val="110000"/>
                        </a:lnSpc>
                        <a:spcBef>
                          <a:spcPts val="0"/>
                        </a:spcBef>
                        <a:spcAft>
                          <a:spcPts val="0"/>
                        </a:spcAft>
                        <a:buNone/>
                      </a:pPr>
                      <a:r>
                        <a:rPr lang="ja-JP" sz="1000" dirty="0">
                          <a:solidFill>
                            <a:schemeClr val="dk1"/>
                          </a:solidFill>
                          <a:latin typeface="Yu Gothic UI" panose="020B0500000000000000" pitchFamily="50" charset="-128"/>
                          <a:ea typeface="Yu Gothic UI" panose="020B0500000000000000" pitchFamily="50" charset="-128"/>
                        </a:rPr>
                        <a:t>開発部 </a:t>
                      </a:r>
                      <a:r>
                        <a:rPr lang="ja-JP" altLang="en-US" sz="1000" dirty="0">
                          <a:solidFill>
                            <a:schemeClr val="dk1"/>
                          </a:solidFill>
                          <a:latin typeface="Yu Gothic UI" panose="020B0500000000000000" pitchFamily="50" charset="-128"/>
                          <a:ea typeface="Yu Gothic UI" panose="020B0500000000000000" pitchFamily="50" charset="-128"/>
                        </a:rPr>
                        <a:t>〇〇課　課長</a:t>
                      </a:r>
                      <a:endParaRPr sz="1000" dirty="0">
                        <a:solidFill>
                          <a:schemeClr val="dk1"/>
                        </a:solidFill>
                        <a:latin typeface="Yu Gothic UI" panose="020B0500000000000000" pitchFamily="50" charset="-128"/>
                        <a:ea typeface="Yu Gothic UI" panose="020B0500000000000000" pitchFamily="50" charset="-128"/>
                      </a:endParaRPr>
                    </a:p>
                    <a:p>
                      <a:pPr marL="0" marR="0" lvl="0" indent="0" algn="ctr" rtl="0">
                        <a:lnSpc>
                          <a:spcPct val="110000"/>
                        </a:lnSpc>
                        <a:spcBef>
                          <a:spcPts val="100"/>
                        </a:spcBef>
                        <a:spcAft>
                          <a:spcPts val="0"/>
                        </a:spcAft>
                        <a:buNone/>
                      </a:pPr>
                      <a:r>
                        <a:rPr lang="ja-JP" sz="1000" dirty="0">
                          <a:solidFill>
                            <a:schemeClr val="dk1"/>
                          </a:solidFill>
                          <a:latin typeface="Yu Gothic UI" panose="020B0500000000000000" pitchFamily="50" charset="-128"/>
                          <a:ea typeface="Yu Gothic UI" panose="020B0500000000000000" pitchFamily="50" charset="-128"/>
                        </a:rPr>
                        <a:t>○○　〇〇</a:t>
                      </a:r>
                      <a:endParaRPr sz="10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lt1"/>
                    </a:solidFill>
                  </a:tcPr>
                </a:tc>
                <a:extLst>
                  <a:ext uri="{0D108BD9-81ED-4DB2-BD59-A6C34878D82A}">
                    <a16:rowId xmlns:a16="http://schemas.microsoft.com/office/drawing/2014/main" val="10001"/>
                  </a:ext>
                </a:extLst>
              </a:tr>
            </a:tbl>
          </a:graphicData>
        </a:graphic>
      </p:graphicFrame>
      <p:cxnSp>
        <p:nvCxnSpPr>
          <p:cNvPr id="12" name="Google Shape;497;p10">
            <a:extLst>
              <a:ext uri="{FF2B5EF4-FFF2-40B4-BE49-F238E27FC236}">
                <a16:creationId xmlns:a16="http://schemas.microsoft.com/office/drawing/2014/main" id="{2452C901-A940-D28A-BAE9-25FDC95B0A75}"/>
              </a:ext>
            </a:extLst>
          </p:cNvPr>
          <p:cNvCxnSpPr>
            <a:cxnSpLocks/>
            <a:stCxn id="8" idx="2"/>
            <a:endCxn id="10" idx="0"/>
          </p:cNvCxnSpPr>
          <p:nvPr/>
        </p:nvCxnSpPr>
        <p:spPr>
          <a:xfrm>
            <a:off x="4571779" y="1873546"/>
            <a:ext cx="0" cy="231265"/>
          </a:xfrm>
          <a:prstGeom prst="straightConnector1">
            <a:avLst/>
          </a:prstGeom>
          <a:noFill/>
          <a:ln w="9525" cap="flat" cmpd="sng">
            <a:solidFill>
              <a:srgbClr val="7F7F7F"/>
            </a:solidFill>
            <a:prstDash val="solid"/>
            <a:round/>
            <a:headEnd type="none" w="sm" len="sm"/>
            <a:tailEnd type="none" w="sm" len="sm"/>
          </a:ln>
        </p:spPr>
      </p:cxnSp>
      <p:cxnSp>
        <p:nvCxnSpPr>
          <p:cNvPr id="13" name="Google Shape;502;p10">
            <a:extLst>
              <a:ext uri="{FF2B5EF4-FFF2-40B4-BE49-F238E27FC236}">
                <a16:creationId xmlns:a16="http://schemas.microsoft.com/office/drawing/2014/main" id="{66C0ED71-00CF-3439-12B1-302F75FC8F4F}"/>
              </a:ext>
            </a:extLst>
          </p:cNvPr>
          <p:cNvCxnSpPr>
            <a:cxnSpLocks/>
            <a:stCxn id="8" idx="2"/>
            <a:endCxn id="21" idx="0"/>
          </p:cNvCxnSpPr>
          <p:nvPr/>
        </p:nvCxnSpPr>
        <p:spPr>
          <a:xfrm rot="16200000" flipH="1">
            <a:off x="5804756" y="640568"/>
            <a:ext cx="231265" cy="2697219"/>
          </a:xfrm>
          <a:prstGeom prst="bentConnector3">
            <a:avLst>
              <a:gd name="adj1" fmla="val 50000"/>
            </a:avLst>
          </a:prstGeom>
          <a:noFill/>
          <a:ln w="9525" cap="flat" cmpd="sng">
            <a:solidFill>
              <a:srgbClr val="7F7F7F"/>
            </a:solidFill>
            <a:prstDash val="solid"/>
            <a:round/>
            <a:headEnd type="none" w="sm" len="sm"/>
            <a:tailEnd type="none" w="sm" len="sm"/>
          </a:ln>
        </p:spPr>
      </p:cxnSp>
      <p:sp>
        <p:nvSpPr>
          <p:cNvPr id="14" name="Google Shape;504;p10">
            <a:extLst>
              <a:ext uri="{FF2B5EF4-FFF2-40B4-BE49-F238E27FC236}">
                <a16:creationId xmlns:a16="http://schemas.microsoft.com/office/drawing/2014/main" id="{AF98E39A-220F-1E41-F1B4-86E86ED86C42}"/>
              </a:ext>
            </a:extLst>
          </p:cNvPr>
          <p:cNvSpPr/>
          <p:nvPr/>
        </p:nvSpPr>
        <p:spPr>
          <a:xfrm>
            <a:off x="3036908" y="3018496"/>
            <a:ext cx="3125375" cy="1518782"/>
          </a:xfrm>
          <a:prstGeom prst="roundRect">
            <a:avLst>
              <a:gd name="adj" fmla="val 7686"/>
            </a:avLst>
          </a:prstGeom>
          <a:solidFill>
            <a:srgbClr val="DDF4FF"/>
          </a:solidFill>
          <a:ln>
            <a:noFill/>
          </a:ln>
        </p:spPr>
        <p:txBody>
          <a:bodyPr spcFirstLastPara="1" wrap="square" lIns="84392" tIns="42185" rIns="84392" bIns="42185" anchor="b" anchorCtr="0">
            <a:noAutofit/>
          </a:bodyPr>
          <a:lstStyle/>
          <a:p>
            <a:pPr>
              <a:lnSpc>
                <a:spcPct val="130000"/>
              </a:lnSpc>
            </a:pPr>
            <a:r>
              <a:rPr lang="ja-JP" altLang="en-US" sz="900" b="1" dirty="0">
                <a:solidFill>
                  <a:schemeClr val="dk1"/>
                </a:solidFill>
                <a:latin typeface="Yu Gothic UI" panose="020B0500000000000000" pitchFamily="50" charset="-128"/>
                <a:ea typeface="Yu Gothic UI" panose="020B0500000000000000" pitchFamily="50" charset="-128"/>
                <a:sym typeface="Arial"/>
              </a:rPr>
              <a:t>開発協力会社</a:t>
            </a:r>
            <a:br>
              <a:rPr lang="en-US" altLang="ja-JP" sz="900" b="1" dirty="0">
                <a:solidFill>
                  <a:schemeClr val="dk1"/>
                </a:solidFill>
                <a:latin typeface="Yu Gothic UI" panose="020B0500000000000000" pitchFamily="50" charset="-128"/>
                <a:ea typeface="Yu Gothic UI" panose="020B0500000000000000" pitchFamily="50" charset="-128"/>
                <a:sym typeface="Arial"/>
              </a:rPr>
            </a:br>
            <a:r>
              <a:rPr lang="ja-JP" altLang="en-US" sz="900" dirty="0">
                <a:solidFill>
                  <a:schemeClr val="dk1"/>
                </a:solidFill>
                <a:latin typeface="Yu Gothic UI" panose="020B0500000000000000" pitchFamily="50" charset="-128"/>
                <a:ea typeface="Yu Gothic UI" panose="020B0500000000000000" pitchFamily="50" charset="-128"/>
                <a:sym typeface="Arial"/>
              </a:rPr>
              <a:t>開発内容に応じて最適な開発会社を採用</a:t>
            </a:r>
            <a:endParaRPr lang="en-US" altLang="ja-JP" sz="900" dirty="0">
              <a:solidFill>
                <a:schemeClr val="dk1"/>
              </a:solidFill>
              <a:latin typeface="Yu Gothic UI" panose="020B0500000000000000" pitchFamily="50" charset="-128"/>
              <a:ea typeface="Yu Gothic UI" panose="020B0500000000000000" pitchFamily="50" charset="-128"/>
              <a:sym typeface="Arial"/>
            </a:endParaRPr>
          </a:p>
          <a:p>
            <a:pPr>
              <a:lnSpc>
                <a:spcPct val="130000"/>
              </a:lnSpc>
            </a:pPr>
            <a:r>
              <a:rPr lang="en-US" altLang="ja-JP" sz="900" dirty="0">
                <a:latin typeface="Yu Gothic UI" panose="020B0500000000000000" pitchFamily="50" charset="-128"/>
                <a:ea typeface="Yu Gothic UI" panose="020B0500000000000000" pitchFamily="50" charset="-128"/>
              </a:rPr>
              <a:t>※</a:t>
            </a:r>
            <a:r>
              <a:rPr lang="ja-JP" altLang="en-US" sz="900" dirty="0">
                <a:latin typeface="Yu Gothic UI" panose="020B0500000000000000" pitchFamily="50" charset="-128"/>
                <a:ea typeface="Yu Gothic UI" panose="020B0500000000000000" pitchFamily="50" charset="-128"/>
              </a:rPr>
              <a:t>すでに連携実績があり、本実証において協力を予定している企業がある場合は、その企業名や関係性を明記してください。</a:t>
            </a:r>
            <a:endParaRPr sz="900" dirty="0">
              <a:latin typeface="Yu Gothic UI" panose="020B0500000000000000" pitchFamily="50" charset="-128"/>
              <a:ea typeface="Yu Gothic UI" panose="020B0500000000000000" pitchFamily="50" charset="-128"/>
            </a:endParaRPr>
          </a:p>
        </p:txBody>
      </p:sp>
      <p:graphicFrame>
        <p:nvGraphicFramePr>
          <p:cNvPr id="15" name="Google Shape;505;p10">
            <a:extLst>
              <a:ext uri="{FF2B5EF4-FFF2-40B4-BE49-F238E27FC236}">
                <a16:creationId xmlns:a16="http://schemas.microsoft.com/office/drawing/2014/main" id="{8B7D3705-12AC-81B0-A66C-BE9ABB4D97F9}"/>
              </a:ext>
            </a:extLst>
          </p:cNvPr>
          <p:cNvGraphicFramePr/>
          <p:nvPr>
            <p:extLst>
              <p:ext uri="{D42A27DB-BD31-4B8C-83A1-F6EECF244321}">
                <p14:modId xmlns:p14="http://schemas.microsoft.com/office/powerpoint/2010/main" val="3138071304"/>
              </p:ext>
            </p:extLst>
          </p:nvPr>
        </p:nvGraphicFramePr>
        <p:xfrm>
          <a:off x="3295921" y="3170409"/>
          <a:ext cx="1242138" cy="504949"/>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7516">
                <a:tc>
                  <a:txBody>
                    <a:bodyPr/>
                    <a:lstStyle/>
                    <a:p>
                      <a:pPr marL="0" marR="0" lvl="0" indent="0" algn="ctr" rtl="0">
                        <a:lnSpc>
                          <a:spcPct val="110000"/>
                        </a:lnSpc>
                        <a:spcBef>
                          <a:spcPts val="0"/>
                        </a:spcBef>
                        <a:spcAft>
                          <a:spcPts val="0"/>
                        </a:spcAft>
                        <a:buNone/>
                      </a:pPr>
                      <a:r>
                        <a:rPr lang="ja-JP" sz="1000" b="0" dirty="0">
                          <a:solidFill>
                            <a:schemeClr val="lt1"/>
                          </a:solidFill>
                          <a:ea typeface="Yu Gothic UI" panose="020B0500000000000000" pitchFamily="50" charset="-128"/>
                        </a:rPr>
                        <a:t>協力会社A</a:t>
                      </a:r>
                      <a:endParaRPr sz="1000" b="0" dirty="0">
                        <a:solidFill>
                          <a:schemeClr val="lt1"/>
                        </a:solidFill>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7F7F7F"/>
                    </a:solidFill>
                  </a:tcPr>
                </a:tc>
                <a:extLst>
                  <a:ext uri="{0D108BD9-81ED-4DB2-BD59-A6C34878D82A}">
                    <a16:rowId xmlns:a16="http://schemas.microsoft.com/office/drawing/2014/main" val="10000"/>
                  </a:ext>
                </a:extLst>
              </a:tr>
              <a:tr h="278123">
                <a:tc>
                  <a:txBody>
                    <a:bodyPr/>
                    <a:lstStyle/>
                    <a:p>
                      <a:pPr marL="0" marR="0" lvl="0" indent="0" algn="ctr" rtl="0">
                        <a:lnSpc>
                          <a:spcPct val="110000"/>
                        </a:lnSpc>
                        <a:spcBef>
                          <a:spcPts val="0"/>
                        </a:spcBef>
                        <a:spcAft>
                          <a:spcPts val="0"/>
                        </a:spcAft>
                        <a:buNone/>
                      </a:pPr>
                      <a:r>
                        <a:rPr lang="ja-JP" sz="1000" dirty="0">
                          <a:solidFill>
                            <a:schemeClr val="dk1"/>
                          </a:solidFill>
                          <a:ea typeface="Yu Gothic UI" panose="020B0500000000000000" pitchFamily="50" charset="-128"/>
                        </a:rPr>
                        <a:t>開発 担当者</a:t>
                      </a:r>
                      <a:endParaRPr sz="1000" dirty="0"/>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aphicFrame>
        <p:nvGraphicFramePr>
          <p:cNvPr id="16" name="Google Shape;507;p10">
            <a:extLst>
              <a:ext uri="{FF2B5EF4-FFF2-40B4-BE49-F238E27FC236}">
                <a16:creationId xmlns:a16="http://schemas.microsoft.com/office/drawing/2014/main" id="{311CC0F0-5F8D-D01C-41F1-CE7679946FF9}"/>
              </a:ext>
            </a:extLst>
          </p:cNvPr>
          <p:cNvGraphicFramePr/>
          <p:nvPr>
            <p:extLst>
              <p:ext uri="{D42A27DB-BD31-4B8C-83A1-F6EECF244321}">
                <p14:modId xmlns:p14="http://schemas.microsoft.com/office/powerpoint/2010/main" val="2711758203"/>
              </p:ext>
            </p:extLst>
          </p:nvPr>
        </p:nvGraphicFramePr>
        <p:xfrm>
          <a:off x="4599596" y="3170409"/>
          <a:ext cx="1242138" cy="504949"/>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7516">
                <a:tc>
                  <a:txBody>
                    <a:bodyPr/>
                    <a:lstStyle/>
                    <a:p>
                      <a:pPr marL="0" marR="0" lvl="0" indent="0" algn="ctr" rtl="0">
                        <a:lnSpc>
                          <a:spcPct val="110000"/>
                        </a:lnSpc>
                        <a:spcBef>
                          <a:spcPts val="0"/>
                        </a:spcBef>
                        <a:spcAft>
                          <a:spcPts val="0"/>
                        </a:spcAft>
                        <a:buNone/>
                      </a:pPr>
                      <a:r>
                        <a:rPr lang="ja-JP" sz="1000" b="0" dirty="0">
                          <a:solidFill>
                            <a:schemeClr val="lt1"/>
                          </a:solidFill>
                          <a:ea typeface="Yu Gothic UI" panose="020B0500000000000000" pitchFamily="50" charset="-128"/>
                        </a:rPr>
                        <a:t>協力会社B</a:t>
                      </a:r>
                      <a:endParaRPr sz="1000" b="0" dirty="0">
                        <a:solidFill>
                          <a:schemeClr val="lt1"/>
                        </a:solidFill>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7F7F7F"/>
                    </a:solidFill>
                  </a:tcPr>
                </a:tc>
                <a:extLst>
                  <a:ext uri="{0D108BD9-81ED-4DB2-BD59-A6C34878D82A}">
                    <a16:rowId xmlns:a16="http://schemas.microsoft.com/office/drawing/2014/main" val="10000"/>
                  </a:ext>
                </a:extLst>
              </a:tr>
              <a:tr h="278123">
                <a:tc>
                  <a:txBody>
                    <a:bodyPr/>
                    <a:lstStyle/>
                    <a:p>
                      <a:pPr marL="0" marR="0" lvl="0" indent="0" algn="ctr" rtl="0">
                        <a:lnSpc>
                          <a:spcPct val="110000"/>
                        </a:lnSpc>
                        <a:spcBef>
                          <a:spcPts val="0"/>
                        </a:spcBef>
                        <a:spcAft>
                          <a:spcPts val="0"/>
                        </a:spcAft>
                        <a:buNone/>
                      </a:pPr>
                      <a:r>
                        <a:rPr lang="ja-JP" sz="1000" dirty="0">
                          <a:solidFill>
                            <a:schemeClr val="dk1"/>
                          </a:solidFill>
                          <a:ea typeface="Yu Gothic UI" panose="020B0500000000000000" pitchFamily="50" charset="-128"/>
                        </a:rPr>
                        <a:t>開発 担当者</a:t>
                      </a:r>
                      <a:endParaRPr sz="1000" dirty="0"/>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pSp>
        <p:nvGrpSpPr>
          <p:cNvPr id="17" name="グループ化 16">
            <a:extLst>
              <a:ext uri="{FF2B5EF4-FFF2-40B4-BE49-F238E27FC236}">
                <a16:creationId xmlns:a16="http://schemas.microsoft.com/office/drawing/2014/main" id="{71F6A02C-4BBB-8B3A-FCB5-084FD2890A20}"/>
              </a:ext>
            </a:extLst>
          </p:cNvPr>
          <p:cNvGrpSpPr/>
          <p:nvPr/>
        </p:nvGrpSpPr>
        <p:grpSpPr>
          <a:xfrm>
            <a:off x="6291790" y="3827246"/>
            <a:ext cx="2003446" cy="701261"/>
            <a:chOff x="5667715" y="2084136"/>
            <a:chExt cx="3273735" cy="834532"/>
          </a:xfrm>
        </p:grpSpPr>
        <p:sp>
          <p:nvSpPr>
            <p:cNvPr id="22" name="Google Shape;509;p10">
              <a:extLst>
                <a:ext uri="{FF2B5EF4-FFF2-40B4-BE49-F238E27FC236}">
                  <a16:creationId xmlns:a16="http://schemas.microsoft.com/office/drawing/2014/main" id="{314A46B8-5C8A-E3DC-3248-4B9D86D750E2}"/>
                </a:ext>
              </a:extLst>
            </p:cNvPr>
            <p:cNvSpPr/>
            <p:nvPr/>
          </p:nvSpPr>
          <p:spPr>
            <a:xfrm>
              <a:off x="5667715" y="2084136"/>
              <a:ext cx="3257960" cy="783277"/>
            </a:xfrm>
            <a:prstGeom prst="rect">
              <a:avLst/>
            </a:prstGeom>
            <a:solidFill>
              <a:schemeClr val="bg1">
                <a:lumMod val="95000"/>
              </a:schemeClr>
            </a:solidFill>
            <a:ln w="25400" cap="flat" cmpd="sng">
              <a:noFill/>
              <a:prstDash val="solid"/>
              <a:round/>
              <a:headEnd type="none" w="sm" len="sm"/>
              <a:tailEnd type="none" w="sm" len="sm"/>
            </a:ln>
          </p:spPr>
          <p:txBody>
            <a:bodyPr spcFirstLastPara="1" wrap="square" lIns="84392" tIns="42185" rIns="84392" bIns="42185" anchor="t" anchorCtr="0">
              <a:noAutofit/>
            </a:bodyPr>
            <a:lstStyle/>
            <a:p>
              <a:pPr algn="ctr">
                <a:lnSpc>
                  <a:spcPct val="130000"/>
                </a:lnSpc>
              </a:pPr>
              <a:r>
                <a:rPr lang="ja-JP" altLang="en-US" sz="900" dirty="0">
                  <a:solidFill>
                    <a:schemeClr val="dk1"/>
                  </a:solidFill>
                  <a:latin typeface="Yu Gothic UI" panose="020B0500000000000000" pitchFamily="50" charset="-128"/>
                  <a:ea typeface="Yu Gothic UI" panose="020B0500000000000000" pitchFamily="50" charset="-128"/>
                  <a:sym typeface="Arial"/>
                </a:rPr>
                <a:t>＜凡例＞</a:t>
              </a:r>
              <a:endParaRPr sz="900" dirty="0">
                <a:latin typeface="Yu Gothic UI" panose="020B0500000000000000" pitchFamily="50" charset="-128"/>
                <a:ea typeface="Yu Gothic UI" panose="020B0500000000000000" pitchFamily="50" charset="-128"/>
              </a:endParaRPr>
            </a:p>
          </p:txBody>
        </p:sp>
        <p:sp>
          <p:nvSpPr>
            <p:cNvPr id="23" name="Google Shape;511;p10">
              <a:extLst>
                <a:ext uri="{FF2B5EF4-FFF2-40B4-BE49-F238E27FC236}">
                  <a16:creationId xmlns:a16="http://schemas.microsoft.com/office/drawing/2014/main" id="{6A34F7B8-74E0-0673-6189-87DBAE3D8D88}"/>
                </a:ext>
              </a:extLst>
            </p:cNvPr>
            <p:cNvSpPr/>
            <p:nvPr/>
          </p:nvSpPr>
          <p:spPr>
            <a:xfrm>
              <a:off x="5786067" y="2454348"/>
              <a:ext cx="66192" cy="6538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84392" tIns="42185" rIns="84392" bIns="42185" anchor="ctr" anchorCtr="0">
              <a:noAutofit/>
            </a:bodyPr>
            <a:lstStyle/>
            <a:p>
              <a:pPr marL="135734">
                <a:lnSpc>
                  <a:spcPct val="130000"/>
                </a:lnSpc>
              </a:pPr>
              <a:endParaRPr sz="900" dirty="0">
                <a:latin typeface="Yu Gothic UI" panose="020B0500000000000000" pitchFamily="50" charset="-128"/>
                <a:ea typeface="Yu Gothic UI" panose="020B0500000000000000" pitchFamily="50" charset="-128"/>
              </a:endParaRPr>
            </a:p>
          </p:txBody>
        </p:sp>
        <p:sp>
          <p:nvSpPr>
            <p:cNvPr id="24" name="Google Shape;512;p10">
              <a:extLst>
                <a:ext uri="{FF2B5EF4-FFF2-40B4-BE49-F238E27FC236}">
                  <a16:creationId xmlns:a16="http://schemas.microsoft.com/office/drawing/2014/main" id="{5164D04C-367A-F4DB-78EC-3E2840FC8066}"/>
                </a:ext>
              </a:extLst>
            </p:cNvPr>
            <p:cNvSpPr/>
            <p:nvPr/>
          </p:nvSpPr>
          <p:spPr>
            <a:xfrm>
              <a:off x="5787177" y="2691401"/>
              <a:ext cx="66192" cy="6538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84392" tIns="42185" rIns="84392" bIns="42185" anchor="ctr" anchorCtr="0">
              <a:noAutofit/>
            </a:bodyPr>
            <a:lstStyle/>
            <a:p>
              <a:pPr marL="135734">
                <a:lnSpc>
                  <a:spcPct val="130000"/>
                </a:lnSpc>
              </a:pPr>
              <a:endParaRPr sz="900" dirty="0">
                <a:latin typeface="Yu Gothic UI" panose="020B0500000000000000" pitchFamily="50" charset="-128"/>
                <a:ea typeface="Yu Gothic UI" panose="020B0500000000000000" pitchFamily="50" charset="-128"/>
              </a:endParaRPr>
            </a:p>
          </p:txBody>
        </p:sp>
        <p:sp>
          <p:nvSpPr>
            <p:cNvPr id="25" name="Google Shape;516;p10">
              <a:extLst>
                <a:ext uri="{FF2B5EF4-FFF2-40B4-BE49-F238E27FC236}">
                  <a16:creationId xmlns:a16="http://schemas.microsoft.com/office/drawing/2014/main" id="{A447AF5B-0535-DEC2-82A8-04FEBFC32664}"/>
                </a:ext>
              </a:extLst>
            </p:cNvPr>
            <p:cNvSpPr txBox="1"/>
            <p:nvPr/>
          </p:nvSpPr>
          <p:spPr>
            <a:xfrm>
              <a:off x="5925757" y="2551025"/>
              <a:ext cx="3015693" cy="367643"/>
            </a:xfrm>
            <a:prstGeom prst="rect">
              <a:avLst/>
            </a:prstGeom>
            <a:noFill/>
            <a:ln>
              <a:noFill/>
            </a:ln>
          </p:spPr>
          <p:txBody>
            <a:bodyPr spcFirstLastPara="1" wrap="square" lIns="84392" tIns="84392" rIns="84392" bIns="84392" anchor="t" anchorCtr="0">
              <a:spAutoFit/>
            </a:bodyPr>
            <a:lstStyle/>
            <a:p>
              <a:r>
                <a:rPr lang="ja-JP" altLang="en-US" sz="900" dirty="0">
                  <a:solidFill>
                    <a:srgbClr val="000000"/>
                  </a:solidFill>
                  <a:latin typeface="Yu Gothic UI" panose="020B0500000000000000" pitchFamily="50" charset="-128"/>
                  <a:ea typeface="Yu Gothic UI" panose="020B0500000000000000" pitchFamily="50" charset="-128"/>
                </a:rPr>
                <a:t>構成員：必要に応じて参加</a:t>
              </a:r>
              <a:endParaRPr sz="900" dirty="0">
                <a:latin typeface="Yu Gothic UI" panose="020B0500000000000000" pitchFamily="50" charset="-128"/>
                <a:ea typeface="Yu Gothic UI" panose="020B0500000000000000" pitchFamily="50" charset="-128"/>
              </a:endParaRPr>
            </a:p>
          </p:txBody>
        </p:sp>
        <p:sp>
          <p:nvSpPr>
            <p:cNvPr id="26" name="Google Shape;517;p10">
              <a:extLst>
                <a:ext uri="{FF2B5EF4-FFF2-40B4-BE49-F238E27FC236}">
                  <a16:creationId xmlns:a16="http://schemas.microsoft.com/office/drawing/2014/main" id="{61F6CB81-558F-23B9-1DCF-021647956BB8}"/>
                </a:ext>
              </a:extLst>
            </p:cNvPr>
            <p:cNvSpPr txBox="1"/>
            <p:nvPr/>
          </p:nvSpPr>
          <p:spPr>
            <a:xfrm>
              <a:off x="5925757" y="2309490"/>
              <a:ext cx="3015693" cy="367643"/>
            </a:xfrm>
            <a:prstGeom prst="rect">
              <a:avLst/>
            </a:prstGeom>
            <a:noFill/>
            <a:ln>
              <a:noFill/>
            </a:ln>
          </p:spPr>
          <p:txBody>
            <a:bodyPr spcFirstLastPara="1" wrap="square" lIns="84392" tIns="84392" rIns="84392" bIns="84392" anchor="t" anchorCtr="0">
              <a:spAutoFit/>
            </a:bodyPr>
            <a:lstStyle/>
            <a:p>
              <a:r>
                <a:rPr lang="ja-JP" altLang="en-US" sz="900" dirty="0">
                  <a:solidFill>
                    <a:srgbClr val="000000"/>
                  </a:solidFill>
                  <a:latin typeface="Yu Gothic UI" panose="020B0500000000000000" pitchFamily="50" charset="-128"/>
                  <a:ea typeface="Yu Gothic UI" panose="020B0500000000000000" pitchFamily="50" charset="-128"/>
                </a:rPr>
                <a:t>リーダー：定例会議への出席、推進</a:t>
              </a:r>
              <a:endParaRPr sz="900" dirty="0">
                <a:latin typeface="Yu Gothic UI" panose="020B0500000000000000" pitchFamily="50" charset="-128"/>
                <a:ea typeface="Yu Gothic UI" panose="020B0500000000000000" pitchFamily="50" charset="-128"/>
              </a:endParaRPr>
            </a:p>
          </p:txBody>
        </p:sp>
      </p:grpSp>
      <p:cxnSp>
        <p:nvCxnSpPr>
          <p:cNvPr id="18" name="Google Shape;478;p10">
            <a:extLst>
              <a:ext uri="{FF2B5EF4-FFF2-40B4-BE49-F238E27FC236}">
                <a16:creationId xmlns:a16="http://schemas.microsoft.com/office/drawing/2014/main" id="{1216B9F4-2D57-71C2-9EF2-682E7358E3C0}"/>
              </a:ext>
            </a:extLst>
          </p:cNvPr>
          <p:cNvCxnSpPr>
            <a:cxnSpLocks/>
            <a:endCxn id="15" idx="0"/>
          </p:cNvCxnSpPr>
          <p:nvPr/>
        </p:nvCxnSpPr>
        <p:spPr>
          <a:xfrm rot="5400000">
            <a:off x="4055027" y="2653657"/>
            <a:ext cx="378716" cy="654789"/>
          </a:xfrm>
          <a:prstGeom prst="bentConnector3">
            <a:avLst>
              <a:gd name="adj1" fmla="val 50000"/>
            </a:avLst>
          </a:prstGeom>
          <a:noFill/>
          <a:ln w="9525" cap="flat" cmpd="sng">
            <a:solidFill>
              <a:srgbClr val="7F7F7F"/>
            </a:solidFill>
            <a:prstDash val="solid"/>
            <a:round/>
            <a:headEnd type="none" w="sm" len="sm"/>
            <a:tailEnd type="none" w="sm" len="sm"/>
          </a:ln>
        </p:spPr>
      </p:cxnSp>
      <p:cxnSp>
        <p:nvCxnSpPr>
          <p:cNvPr id="19" name="Google Shape;478;p10">
            <a:extLst>
              <a:ext uri="{FF2B5EF4-FFF2-40B4-BE49-F238E27FC236}">
                <a16:creationId xmlns:a16="http://schemas.microsoft.com/office/drawing/2014/main" id="{A14909F7-6A08-58BF-188C-9849784494B3}"/>
              </a:ext>
            </a:extLst>
          </p:cNvPr>
          <p:cNvCxnSpPr>
            <a:cxnSpLocks/>
            <a:endCxn id="16" idx="0"/>
          </p:cNvCxnSpPr>
          <p:nvPr/>
        </p:nvCxnSpPr>
        <p:spPr>
          <a:xfrm rot="16200000" flipH="1">
            <a:off x="4706864" y="2656608"/>
            <a:ext cx="378716" cy="648886"/>
          </a:xfrm>
          <a:prstGeom prst="bentConnector3">
            <a:avLst>
              <a:gd name="adj1" fmla="val 50000"/>
            </a:avLst>
          </a:prstGeom>
          <a:noFill/>
          <a:ln w="9525" cap="flat" cmpd="sng">
            <a:solidFill>
              <a:srgbClr val="7F7F7F"/>
            </a:solidFill>
            <a:prstDash val="solid"/>
            <a:round/>
            <a:headEnd type="none" w="sm" len="sm"/>
            <a:tailEnd type="none" w="sm" len="sm"/>
          </a:ln>
        </p:spPr>
      </p:cxnSp>
      <p:cxnSp>
        <p:nvCxnSpPr>
          <p:cNvPr id="20" name="Google Shape;502;p10">
            <a:extLst>
              <a:ext uri="{FF2B5EF4-FFF2-40B4-BE49-F238E27FC236}">
                <a16:creationId xmlns:a16="http://schemas.microsoft.com/office/drawing/2014/main" id="{F0E0421D-C8E2-71D8-C4B5-854282D1B2E2}"/>
              </a:ext>
            </a:extLst>
          </p:cNvPr>
          <p:cNvCxnSpPr>
            <a:cxnSpLocks/>
            <a:stCxn id="9" idx="0"/>
            <a:endCxn id="8" idx="2"/>
          </p:cNvCxnSpPr>
          <p:nvPr/>
        </p:nvCxnSpPr>
        <p:spPr>
          <a:xfrm rot="5400000" flipH="1" flipV="1">
            <a:off x="3107538" y="640570"/>
            <a:ext cx="231265" cy="2697218"/>
          </a:xfrm>
          <a:prstGeom prst="bentConnector3">
            <a:avLst>
              <a:gd name="adj1" fmla="val 50000"/>
            </a:avLst>
          </a:prstGeom>
          <a:noFill/>
          <a:ln w="9525" cap="flat" cmpd="sng">
            <a:solidFill>
              <a:srgbClr val="7F7F7F"/>
            </a:solidFill>
            <a:prstDash val="solid"/>
            <a:round/>
            <a:headEnd type="none" w="sm" len="sm"/>
            <a:tailEnd type="none" w="sm" len="sm"/>
          </a:ln>
        </p:spPr>
      </p:cxnSp>
      <p:graphicFrame>
        <p:nvGraphicFramePr>
          <p:cNvPr id="21" name="Google Shape;482;p10">
            <a:extLst>
              <a:ext uri="{FF2B5EF4-FFF2-40B4-BE49-F238E27FC236}">
                <a16:creationId xmlns:a16="http://schemas.microsoft.com/office/drawing/2014/main" id="{241CCF67-B99F-7699-22B7-4F337F3914E8}"/>
              </a:ext>
            </a:extLst>
          </p:cNvPr>
          <p:cNvGraphicFramePr/>
          <p:nvPr>
            <p:extLst>
              <p:ext uri="{D42A27DB-BD31-4B8C-83A1-F6EECF244321}">
                <p14:modId xmlns:p14="http://schemas.microsoft.com/office/powerpoint/2010/main" val="2820456193"/>
              </p:ext>
            </p:extLst>
          </p:nvPr>
        </p:nvGraphicFramePr>
        <p:xfrm>
          <a:off x="6274221" y="2104811"/>
          <a:ext cx="1989554" cy="626500"/>
        </p:xfrm>
        <a:graphic>
          <a:graphicData uri="http://schemas.openxmlformats.org/drawingml/2006/table">
            <a:tbl>
              <a:tblPr firstRow="1" bandRow="1">
                <a:noFill/>
              </a:tblPr>
              <a:tblGrid>
                <a:gridCol w="1989554">
                  <a:extLst>
                    <a:ext uri="{9D8B030D-6E8A-4147-A177-3AD203B41FA5}">
                      <a16:colId xmlns:a16="http://schemas.microsoft.com/office/drawing/2014/main" val="20000"/>
                    </a:ext>
                  </a:extLst>
                </a:gridCol>
              </a:tblGrid>
              <a:tr h="183554">
                <a:tc>
                  <a:txBody>
                    <a:bodyPr/>
                    <a:lstStyle/>
                    <a:p>
                      <a:pPr marL="0" marR="0" lvl="0" indent="0" algn="ctr" rtl="0">
                        <a:lnSpc>
                          <a:spcPct val="110000"/>
                        </a:lnSpc>
                        <a:spcBef>
                          <a:spcPts val="0"/>
                        </a:spcBef>
                        <a:spcAft>
                          <a:spcPts val="0"/>
                        </a:spcAft>
                        <a:buNone/>
                      </a:pPr>
                      <a:r>
                        <a:rPr lang="ja-JP" sz="1000" b="0" dirty="0">
                          <a:solidFill>
                            <a:schemeClr val="lt1"/>
                          </a:solidFill>
                          <a:latin typeface="Yu Gothic UI" panose="020B0500000000000000" pitchFamily="50" charset="-128"/>
                          <a:ea typeface="Yu Gothic UI" panose="020B0500000000000000" pitchFamily="50" charset="-128"/>
                        </a:rPr>
                        <a:t>開発</a:t>
                      </a:r>
                      <a:r>
                        <a:rPr lang="ja-JP" altLang="en-US" sz="1000" b="0" dirty="0">
                          <a:solidFill>
                            <a:schemeClr val="lt1"/>
                          </a:solidFill>
                          <a:latin typeface="Yu Gothic UI" panose="020B0500000000000000" pitchFamily="50" charset="-128"/>
                          <a:ea typeface="Yu Gothic UI" panose="020B0500000000000000" pitchFamily="50" charset="-128"/>
                        </a:rPr>
                        <a:t>担当</a:t>
                      </a:r>
                      <a:r>
                        <a:rPr lang="ja-JP" sz="1000" b="0" dirty="0">
                          <a:solidFill>
                            <a:schemeClr val="lt1"/>
                          </a:solidFill>
                          <a:latin typeface="Yu Gothic UI" panose="020B0500000000000000" pitchFamily="50" charset="-128"/>
                          <a:ea typeface="Yu Gothic UI" panose="020B0500000000000000" pitchFamily="50" charset="-128"/>
                        </a:rPr>
                        <a:t>者</a:t>
                      </a:r>
                      <a:endParaRPr sz="10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331241">
                <a:tc>
                  <a:txBody>
                    <a:bodyPr/>
                    <a:lstStyle/>
                    <a:p>
                      <a:pPr marL="0" marR="0" lvl="0" indent="0" algn="ctr" rtl="0">
                        <a:lnSpc>
                          <a:spcPct val="110000"/>
                        </a:lnSpc>
                        <a:spcBef>
                          <a:spcPts val="0"/>
                        </a:spcBef>
                        <a:spcAft>
                          <a:spcPts val="0"/>
                        </a:spcAft>
                        <a:buNone/>
                      </a:pPr>
                      <a:r>
                        <a:rPr lang="ja-JP" sz="1000" dirty="0">
                          <a:solidFill>
                            <a:schemeClr val="dk1"/>
                          </a:solidFill>
                          <a:latin typeface="Yu Gothic UI" panose="020B0500000000000000" pitchFamily="50" charset="-128"/>
                          <a:ea typeface="Yu Gothic UI" panose="020B0500000000000000" pitchFamily="50" charset="-128"/>
                        </a:rPr>
                        <a:t>開発部 </a:t>
                      </a:r>
                      <a:r>
                        <a:rPr lang="ja-JP" altLang="en-US" sz="1000" dirty="0">
                          <a:solidFill>
                            <a:schemeClr val="dk1"/>
                          </a:solidFill>
                          <a:latin typeface="Yu Gothic UI" panose="020B0500000000000000" pitchFamily="50" charset="-128"/>
                          <a:ea typeface="Yu Gothic UI" panose="020B0500000000000000" pitchFamily="50" charset="-128"/>
                        </a:rPr>
                        <a:t>〇〇課　課長</a:t>
                      </a:r>
                      <a:endParaRPr sz="1000" dirty="0">
                        <a:solidFill>
                          <a:schemeClr val="dk1"/>
                        </a:solidFill>
                        <a:latin typeface="Yu Gothic UI" panose="020B0500000000000000" pitchFamily="50" charset="-128"/>
                        <a:ea typeface="Yu Gothic UI" panose="020B0500000000000000" pitchFamily="50" charset="-128"/>
                      </a:endParaRPr>
                    </a:p>
                    <a:p>
                      <a:pPr marL="0" marR="0" lvl="0" indent="0" algn="ctr" rtl="0">
                        <a:lnSpc>
                          <a:spcPct val="110000"/>
                        </a:lnSpc>
                        <a:spcBef>
                          <a:spcPts val="100"/>
                        </a:spcBef>
                        <a:spcAft>
                          <a:spcPts val="0"/>
                        </a:spcAft>
                        <a:buNone/>
                      </a:pPr>
                      <a:r>
                        <a:rPr lang="ja-JP" sz="1000" dirty="0">
                          <a:solidFill>
                            <a:schemeClr val="dk1"/>
                          </a:solidFill>
                          <a:latin typeface="Yu Gothic UI" panose="020B0500000000000000" pitchFamily="50" charset="-128"/>
                          <a:ea typeface="Yu Gothic UI" panose="020B0500000000000000" pitchFamily="50" charset="-128"/>
                        </a:rPr>
                        <a:t>○○　〇〇</a:t>
                      </a:r>
                      <a:endParaRPr sz="10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lt1"/>
                    </a:solidFill>
                  </a:tcPr>
                </a:tc>
                <a:extLst>
                  <a:ext uri="{0D108BD9-81ED-4DB2-BD59-A6C34878D82A}">
                    <a16:rowId xmlns:a16="http://schemas.microsoft.com/office/drawing/2014/main" val="10001"/>
                  </a:ext>
                </a:extLst>
              </a:tr>
            </a:tbl>
          </a:graphicData>
        </a:graphic>
      </p:graphicFrame>
      <p:graphicFrame>
        <p:nvGraphicFramePr>
          <p:cNvPr id="28" name="Google Shape;482;p10">
            <a:extLst>
              <a:ext uri="{FF2B5EF4-FFF2-40B4-BE49-F238E27FC236}">
                <a16:creationId xmlns:a16="http://schemas.microsoft.com/office/drawing/2014/main" id="{B3BFAB59-2E1A-80E5-12F8-000CCCA6D74C}"/>
              </a:ext>
            </a:extLst>
          </p:cNvPr>
          <p:cNvGraphicFramePr/>
          <p:nvPr>
            <p:extLst>
              <p:ext uri="{D42A27DB-BD31-4B8C-83A1-F6EECF244321}">
                <p14:modId xmlns:p14="http://schemas.microsoft.com/office/powerpoint/2010/main" val="351807434"/>
              </p:ext>
            </p:extLst>
          </p:nvPr>
        </p:nvGraphicFramePr>
        <p:xfrm>
          <a:off x="6274221" y="3170409"/>
          <a:ext cx="1989554" cy="524818"/>
        </p:xfrm>
        <a:graphic>
          <a:graphicData uri="http://schemas.openxmlformats.org/drawingml/2006/table">
            <a:tbl>
              <a:tblPr firstRow="1" bandRow="1">
                <a:noFill/>
              </a:tblPr>
              <a:tblGrid>
                <a:gridCol w="1989554">
                  <a:extLst>
                    <a:ext uri="{9D8B030D-6E8A-4147-A177-3AD203B41FA5}">
                      <a16:colId xmlns:a16="http://schemas.microsoft.com/office/drawing/2014/main" val="20000"/>
                    </a:ext>
                  </a:extLst>
                </a:gridCol>
              </a:tblGrid>
              <a:tr h="203211">
                <a:tc>
                  <a:txBody>
                    <a:bodyPr/>
                    <a:lstStyle/>
                    <a:p>
                      <a:pPr marL="0" marR="0" lvl="0" indent="0" algn="ctr" rtl="0">
                        <a:lnSpc>
                          <a:spcPct val="110000"/>
                        </a:lnSpc>
                        <a:spcBef>
                          <a:spcPts val="0"/>
                        </a:spcBef>
                        <a:spcAft>
                          <a:spcPts val="0"/>
                        </a:spcAft>
                        <a:buNone/>
                      </a:pPr>
                      <a:r>
                        <a:rPr lang="ja-JP" altLang="en-US" sz="1000" b="0" dirty="0">
                          <a:solidFill>
                            <a:schemeClr val="lt1"/>
                          </a:solidFill>
                          <a:latin typeface="Yu Gothic UI" panose="020B0500000000000000" pitchFamily="50" charset="-128"/>
                          <a:ea typeface="Yu Gothic UI" panose="020B0500000000000000" pitchFamily="50" charset="-128"/>
                        </a:rPr>
                        <a:t>〇〇に関するデータ提供</a:t>
                      </a:r>
                      <a:endParaRPr sz="10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301738">
                <a:tc>
                  <a:txBody>
                    <a:bodyPr/>
                    <a:lstStyle/>
                    <a:p>
                      <a:pPr algn="ctr">
                        <a:lnSpc>
                          <a:spcPct val="130000"/>
                        </a:lnSpc>
                      </a:pPr>
                      <a:r>
                        <a:rPr lang="ja-JP" altLang="en-US" sz="1000" dirty="0">
                          <a:solidFill>
                            <a:schemeClr val="dk1"/>
                          </a:solidFill>
                          <a:latin typeface="Yu Gothic UI" panose="020B0500000000000000" pitchFamily="50" charset="-128"/>
                          <a:ea typeface="Yu Gothic UI" panose="020B0500000000000000" pitchFamily="50" charset="-128"/>
                          <a:sym typeface="Arial"/>
                        </a:rPr>
                        <a:t>川崎市〇〇局〇〇課</a:t>
                      </a:r>
                      <a:endParaRPr lang="en-US" altLang="ja-JP" sz="1000" dirty="0">
                        <a:solidFill>
                          <a:schemeClr val="dk1"/>
                        </a:solidFill>
                        <a:latin typeface="Yu Gothic UI" panose="020B0500000000000000" pitchFamily="50" charset="-128"/>
                        <a:ea typeface="Yu Gothic UI" panose="020B0500000000000000" pitchFamily="50" charset="-128"/>
                        <a:sym typeface="Arial"/>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lt1"/>
                    </a:solidFill>
                  </a:tcPr>
                </a:tc>
                <a:extLst>
                  <a:ext uri="{0D108BD9-81ED-4DB2-BD59-A6C34878D82A}">
                    <a16:rowId xmlns:a16="http://schemas.microsoft.com/office/drawing/2014/main" val="10001"/>
                  </a:ext>
                </a:extLst>
              </a:tr>
            </a:tbl>
          </a:graphicData>
        </a:graphic>
      </p:graphicFrame>
      <p:grpSp>
        <p:nvGrpSpPr>
          <p:cNvPr id="29" name="グループ化 28">
            <a:extLst>
              <a:ext uri="{FF2B5EF4-FFF2-40B4-BE49-F238E27FC236}">
                <a16:creationId xmlns:a16="http://schemas.microsoft.com/office/drawing/2014/main" id="{E93ACB20-CD22-7DB4-9E92-4C3EA9663A80}"/>
              </a:ext>
            </a:extLst>
          </p:cNvPr>
          <p:cNvGrpSpPr/>
          <p:nvPr/>
        </p:nvGrpSpPr>
        <p:grpSpPr>
          <a:xfrm>
            <a:off x="255490" y="134418"/>
            <a:ext cx="979855" cy="888163"/>
            <a:chOff x="350739" y="163397"/>
            <a:chExt cx="916085" cy="830360"/>
          </a:xfrm>
        </p:grpSpPr>
        <p:pic>
          <p:nvPicPr>
            <p:cNvPr id="30" name="図 29">
              <a:extLst>
                <a:ext uri="{FF2B5EF4-FFF2-40B4-BE49-F238E27FC236}">
                  <a16:creationId xmlns:a16="http://schemas.microsoft.com/office/drawing/2014/main" id="{89214D37-F6F4-8FB9-604F-C829ED353E09}"/>
                </a:ext>
              </a:extLst>
            </p:cNvPr>
            <p:cNvPicPr>
              <a:picLocks noChangeAspect="1"/>
            </p:cNvPicPr>
            <p:nvPr/>
          </p:nvPicPr>
          <p:blipFill>
            <a:blip r:embed="rId3"/>
            <a:srcRect b="41310"/>
            <a:stretch/>
          </p:blipFill>
          <p:spPr>
            <a:xfrm>
              <a:off x="350739" y="163397"/>
              <a:ext cx="916085" cy="537644"/>
            </a:xfrm>
            <a:prstGeom prst="rect">
              <a:avLst/>
            </a:prstGeom>
          </p:spPr>
        </p:pic>
        <p:pic>
          <p:nvPicPr>
            <p:cNvPr id="31" name="図 30">
              <a:extLst>
                <a:ext uri="{FF2B5EF4-FFF2-40B4-BE49-F238E27FC236}">
                  <a16:creationId xmlns:a16="http://schemas.microsoft.com/office/drawing/2014/main" id="{E69ABAF4-5AD1-978D-F6FA-3DFA11B51864}"/>
                </a:ext>
              </a:extLst>
            </p:cNvPr>
            <p:cNvPicPr>
              <a:picLocks noChangeAspect="1"/>
            </p:cNvPicPr>
            <p:nvPr/>
          </p:nvPicPr>
          <p:blipFill>
            <a:blip r:embed="rId3"/>
            <a:srcRect t="70640" b="-1417"/>
            <a:stretch/>
          </p:blipFill>
          <p:spPr>
            <a:xfrm>
              <a:off x="350739" y="711817"/>
              <a:ext cx="916085" cy="281940"/>
            </a:xfrm>
            <a:prstGeom prst="rect">
              <a:avLst/>
            </a:prstGeom>
          </p:spPr>
        </p:pic>
      </p:grpSp>
      <p:sp>
        <p:nvSpPr>
          <p:cNvPr id="32" name="Google Shape;504;p10">
            <a:extLst>
              <a:ext uri="{FF2B5EF4-FFF2-40B4-BE49-F238E27FC236}">
                <a16:creationId xmlns:a16="http://schemas.microsoft.com/office/drawing/2014/main" id="{AF98E39A-220F-1E41-F1B4-86E86ED86C42}"/>
              </a:ext>
            </a:extLst>
          </p:cNvPr>
          <p:cNvSpPr/>
          <p:nvPr/>
        </p:nvSpPr>
        <p:spPr>
          <a:xfrm>
            <a:off x="279982" y="3019944"/>
            <a:ext cx="2627419" cy="1518782"/>
          </a:xfrm>
          <a:prstGeom prst="roundRect">
            <a:avLst>
              <a:gd name="adj" fmla="val 7686"/>
            </a:avLst>
          </a:prstGeom>
          <a:solidFill>
            <a:schemeClr val="accent4">
              <a:lumMod val="20000"/>
              <a:lumOff val="80000"/>
            </a:schemeClr>
          </a:solidFill>
          <a:ln>
            <a:solidFill>
              <a:schemeClr val="tx1"/>
            </a:solidFill>
            <a:prstDash val="dash"/>
          </a:ln>
        </p:spPr>
        <p:txBody>
          <a:bodyPr spcFirstLastPara="1" wrap="square" lIns="84392" tIns="42185" rIns="84392" bIns="42185" anchor="b" anchorCtr="0">
            <a:noAutofit/>
          </a:bodyPr>
          <a:lstStyle/>
          <a:p>
            <a:pPr>
              <a:lnSpc>
                <a:spcPct val="130000"/>
              </a:lnSpc>
            </a:pPr>
            <a:r>
              <a:rPr lang="ja-JP" altLang="en-US" sz="900" b="1" dirty="0">
                <a:solidFill>
                  <a:schemeClr val="dk1"/>
                </a:solidFill>
                <a:latin typeface="Yu Gothic UI" panose="020B0500000000000000" pitchFamily="50" charset="-128"/>
                <a:ea typeface="Yu Gothic UI" panose="020B0500000000000000" pitchFamily="50" charset="-128"/>
                <a:sym typeface="Arial"/>
              </a:rPr>
              <a:t>実証・データ提供協力会社・団体等</a:t>
            </a:r>
            <a:br>
              <a:rPr lang="en-US" altLang="ja-JP" sz="900" b="1" dirty="0">
                <a:solidFill>
                  <a:schemeClr val="dk1"/>
                </a:solidFill>
                <a:latin typeface="Yu Gothic UI" panose="020B0500000000000000" pitchFamily="50" charset="-128"/>
                <a:ea typeface="Yu Gothic UI" panose="020B0500000000000000" pitchFamily="50" charset="-128"/>
                <a:sym typeface="Arial"/>
              </a:rPr>
            </a:br>
            <a:r>
              <a:rPr lang="en-US" altLang="ja-JP" sz="900" b="1" dirty="0">
                <a:solidFill>
                  <a:schemeClr val="dk1"/>
                </a:solidFill>
                <a:latin typeface="Yu Gothic UI" panose="020B0500000000000000" pitchFamily="50" charset="-128"/>
                <a:ea typeface="Yu Gothic UI" panose="020B0500000000000000" pitchFamily="50" charset="-128"/>
                <a:sym typeface="Arial"/>
              </a:rPr>
              <a:t>※</a:t>
            </a:r>
            <a:r>
              <a:rPr lang="ja-JP" altLang="en-US" sz="900" dirty="0">
                <a:latin typeface="Yu Gothic UI" panose="020B0500000000000000" pitchFamily="50" charset="-128"/>
                <a:ea typeface="Yu Gothic UI" panose="020B0500000000000000" pitchFamily="50" charset="-128"/>
                <a:sym typeface="Arial"/>
              </a:rPr>
              <a:t>自由提案型で応募の場合、実証やデータ提供での協力会社・団体等の企業名や関係性、調整状況等を明記してください。</a:t>
            </a:r>
            <a:endParaRPr lang="en-US" altLang="ja-JP" sz="900" dirty="0">
              <a:latin typeface="Yu Gothic UI" panose="020B0500000000000000" pitchFamily="50" charset="-128"/>
              <a:ea typeface="Yu Gothic UI" panose="020B0500000000000000" pitchFamily="50" charset="-128"/>
              <a:sym typeface="Arial"/>
            </a:endParaRPr>
          </a:p>
        </p:txBody>
      </p:sp>
      <p:graphicFrame>
        <p:nvGraphicFramePr>
          <p:cNvPr id="35" name="Google Shape;507;p10">
            <a:extLst>
              <a:ext uri="{FF2B5EF4-FFF2-40B4-BE49-F238E27FC236}">
                <a16:creationId xmlns:a16="http://schemas.microsoft.com/office/drawing/2014/main" id="{311CC0F0-5F8D-D01C-41F1-CE7679946FF9}"/>
              </a:ext>
            </a:extLst>
          </p:cNvPr>
          <p:cNvGraphicFramePr/>
          <p:nvPr>
            <p:extLst>
              <p:ext uri="{D42A27DB-BD31-4B8C-83A1-F6EECF244321}">
                <p14:modId xmlns:p14="http://schemas.microsoft.com/office/powerpoint/2010/main" val="3227746788"/>
              </p:ext>
            </p:extLst>
          </p:nvPr>
        </p:nvGraphicFramePr>
        <p:xfrm>
          <a:off x="560714" y="3171857"/>
          <a:ext cx="2086321" cy="504949"/>
        </p:xfrm>
        <a:graphic>
          <a:graphicData uri="http://schemas.openxmlformats.org/drawingml/2006/table">
            <a:tbl>
              <a:tblPr firstRow="1" bandRow="1">
                <a:noFill/>
              </a:tblPr>
              <a:tblGrid>
                <a:gridCol w="2086321">
                  <a:extLst>
                    <a:ext uri="{9D8B030D-6E8A-4147-A177-3AD203B41FA5}">
                      <a16:colId xmlns:a16="http://schemas.microsoft.com/office/drawing/2014/main" val="20000"/>
                    </a:ext>
                  </a:extLst>
                </a:gridCol>
              </a:tblGrid>
              <a:tr h="187516">
                <a:tc>
                  <a:txBody>
                    <a:bodyPr/>
                    <a:lstStyle/>
                    <a:p>
                      <a:pPr marL="0" marR="0" lvl="0" indent="0" algn="ctr" rtl="0">
                        <a:lnSpc>
                          <a:spcPct val="110000"/>
                        </a:lnSpc>
                        <a:spcBef>
                          <a:spcPts val="0"/>
                        </a:spcBef>
                        <a:spcAft>
                          <a:spcPts val="0"/>
                        </a:spcAft>
                        <a:buNone/>
                      </a:pPr>
                      <a:r>
                        <a:rPr lang="ja-JP" sz="1000" b="0" dirty="0">
                          <a:solidFill>
                            <a:schemeClr val="lt1"/>
                          </a:solidFill>
                          <a:ea typeface="Yu Gothic UI" panose="020B0500000000000000" pitchFamily="50" charset="-128"/>
                        </a:rPr>
                        <a:t>協力会社</a:t>
                      </a:r>
                      <a:r>
                        <a:rPr lang="ja-JP" altLang="en-US" sz="1000" b="0" dirty="0">
                          <a:solidFill>
                            <a:schemeClr val="lt1"/>
                          </a:solidFill>
                          <a:ea typeface="Yu Gothic UI" panose="020B0500000000000000" pitchFamily="50" charset="-128"/>
                        </a:rPr>
                        <a:t>・団体</a:t>
                      </a:r>
                      <a:r>
                        <a:rPr lang="en-US" altLang="ja-JP" sz="1000" b="0" dirty="0">
                          <a:solidFill>
                            <a:schemeClr val="lt1"/>
                          </a:solidFill>
                          <a:ea typeface="Yu Gothic UI" panose="020B0500000000000000" pitchFamily="50" charset="-128"/>
                        </a:rPr>
                        <a:t>C</a:t>
                      </a:r>
                      <a:endParaRPr sz="1000" b="0" dirty="0">
                        <a:solidFill>
                          <a:schemeClr val="lt1"/>
                        </a:solidFill>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7F7F7F"/>
                    </a:solidFill>
                  </a:tcPr>
                </a:tc>
                <a:extLst>
                  <a:ext uri="{0D108BD9-81ED-4DB2-BD59-A6C34878D82A}">
                    <a16:rowId xmlns:a16="http://schemas.microsoft.com/office/drawing/2014/main" val="10000"/>
                  </a:ext>
                </a:extLst>
              </a:tr>
              <a:tr h="278123">
                <a:tc>
                  <a:txBody>
                    <a:bodyPr/>
                    <a:lstStyle/>
                    <a:p>
                      <a:pPr marL="0" marR="0" lvl="0" indent="0" algn="ctr" rtl="0">
                        <a:lnSpc>
                          <a:spcPct val="110000"/>
                        </a:lnSpc>
                        <a:spcBef>
                          <a:spcPts val="0"/>
                        </a:spcBef>
                        <a:spcAft>
                          <a:spcPts val="0"/>
                        </a:spcAft>
                        <a:buNone/>
                      </a:pPr>
                      <a:r>
                        <a:rPr lang="ja-JP" sz="1000" dirty="0">
                          <a:solidFill>
                            <a:schemeClr val="dk1"/>
                          </a:solidFill>
                          <a:ea typeface="Yu Gothic UI" panose="020B0500000000000000" pitchFamily="50" charset="-128"/>
                        </a:rPr>
                        <a:t>担当者</a:t>
                      </a:r>
                      <a:r>
                        <a:rPr lang="ja-JP" altLang="en-US" sz="1000" dirty="0">
                          <a:solidFill>
                            <a:schemeClr val="dk1"/>
                          </a:solidFill>
                          <a:ea typeface="Yu Gothic UI" panose="020B0500000000000000" pitchFamily="50" charset="-128"/>
                        </a:rPr>
                        <a:t>　（調整済み</a:t>
                      </a:r>
                      <a:r>
                        <a:rPr lang="en-US" altLang="ja-JP" sz="1000" dirty="0">
                          <a:solidFill>
                            <a:schemeClr val="dk1"/>
                          </a:solidFill>
                          <a:ea typeface="Yu Gothic UI" panose="020B0500000000000000" pitchFamily="50" charset="-128"/>
                        </a:rPr>
                        <a:t>or</a:t>
                      </a:r>
                      <a:r>
                        <a:rPr lang="ja-JP" altLang="en-US" sz="1000" dirty="0">
                          <a:solidFill>
                            <a:schemeClr val="dk1"/>
                          </a:solidFill>
                          <a:ea typeface="Yu Gothic UI" panose="020B0500000000000000" pitchFamily="50" charset="-128"/>
                        </a:rPr>
                        <a:t>今後調整）</a:t>
                      </a:r>
                      <a:endParaRPr sz="1000" dirty="0"/>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34" name="正方形/長方形 33"/>
          <p:cNvSpPr/>
          <p:nvPr/>
        </p:nvSpPr>
        <p:spPr>
          <a:xfrm>
            <a:off x="992160" y="2876665"/>
            <a:ext cx="1237839" cy="253916"/>
          </a:xfrm>
          <a:prstGeom prst="rect">
            <a:avLst/>
          </a:prstGeom>
          <a:solidFill>
            <a:schemeClr val="bg1"/>
          </a:solidFill>
          <a:ln>
            <a:solidFill>
              <a:schemeClr val="tx1"/>
            </a:solidFill>
          </a:ln>
        </p:spPr>
        <p:txBody>
          <a:bodyPr wrap="none">
            <a:spAutoFit/>
          </a:bodyPr>
          <a:lstStyle/>
          <a:p>
            <a:r>
              <a:rPr lang="ja-JP" altLang="en-US" sz="1050" dirty="0">
                <a:latin typeface="Yu Gothic UI" panose="020B0500000000000000" pitchFamily="50" charset="-128"/>
                <a:ea typeface="Yu Gothic UI" panose="020B0500000000000000" pitchFamily="50" charset="-128"/>
                <a:sym typeface="Arial"/>
              </a:rPr>
              <a:t>自由提案型の場合</a:t>
            </a:r>
            <a:endParaRPr lang="ja-JP" altLang="en-US" sz="1050" dirty="0"/>
          </a:p>
        </p:txBody>
      </p:sp>
    </p:spTree>
    <p:extLst>
      <p:ext uri="{BB962C8B-B14F-4D97-AF65-F5344CB8AC3E}">
        <p14:creationId xmlns:p14="http://schemas.microsoft.com/office/powerpoint/2010/main" val="41733564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BD0E0275034FD409BD8ED1C26BFFE1B" ma:contentTypeVersion="15" ma:contentTypeDescription="新しいドキュメントを作成します。" ma:contentTypeScope="" ma:versionID="64ccebb084fe220cd394b58a107da975">
  <xsd:schema xmlns:xsd="http://www.w3.org/2001/XMLSchema" xmlns:xs="http://www.w3.org/2001/XMLSchema" xmlns:p="http://schemas.microsoft.com/office/2006/metadata/properties" xmlns:ns2="21b4a4d2-1cfd-410e-b1ec-ac298bc10bc5" xmlns:ns3="b96fbed5-9b30-4491-9da8-28d1dd1c4353" targetNamespace="http://schemas.microsoft.com/office/2006/metadata/properties" ma:root="true" ma:fieldsID="25e8283c0728e6662c07601cdc28d2f5" ns2:_="" ns3:_="">
    <xsd:import namespace="21b4a4d2-1cfd-410e-b1ec-ac298bc10bc5"/>
    <xsd:import namespace="b96fbed5-9b30-4491-9da8-28d1dd1c435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ObjectDetectorVersions" minOccurs="0"/>
                <xsd:element ref="ns2:MediaLengthInSecond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b4a4d2-1cfd-410e-b1ec-ac298bc10b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dd2345a5-cce7-4398-b9e6-b49e2150771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96fbed5-9b30-4491-9da8-28d1dd1c435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92d94d20-6ef3-4ff8-8429-aaa2e0371bfb}" ma:internalName="TaxCatchAll" ma:showField="CatchAllData" ma:web="b96fbed5-9b30-4491-9da8-28d1dd1c4353">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96fbed5-9b30-4491-9da8-28d1dd1c4353" xsi:nil="true"/>
    <lcf76f155ced4ddcb4097134ff3c332f xmlns="21b4a4d2-1cfd-410e-b1ec-ac298bc10bc5">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87C95B8-824E-41F4-BA7F-20DF45660F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b4a4d2-1cfd-410e-b1ec-ac298bc10bc5"/>
    <ds:schemaRef ds:uri="b96fbed5-9b30-4491-9da8-28d1dd1c43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A84D77D-BA5D-46B0-A2AD-C0E54D5A7EA5}">
  <ds:schemaRefs>
    <ds:schemaRef ds:uri="http://schemas.microsoft.com/office/2006/metadata/properties"/>
    <ds:schemaRef ds:uri="http://schemas.microsoft.com/office/infopath/2007/PartnerControls"/>
    <ds:schemaRef ds:uri="b96fbed5-9b30-4491-9da8-28d1dd1c4353"/>
    <ds:schemaRef ds:uri="21b4a4d2-1cfd-410e-b1ec-ac298bc10bc5"/>
  </ds:schemaRefs>
</ds:datastoreItem>
</file>

<file path=customXml/itemProps3.xml><?xml version="1.0" encoding="utf-8"?>
<ds:datastoreItem xmlns:ds="http://schemas.openxmlformats.org/officeDocument/2006/customXml" ds:itemID="{1DFB464F-85F6-4CCC-AE76-6E088762CF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1010</TotalTime>
  <Words>1884</Words>
  <Application>Microsoft Office PowerPoint</Application>
  <PresentationFormat>画面に合わせる (4:3)</PresentationFormat>
  <Paragraphs>166</Paragraphs>
  <Slides>7</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Noto Sans JP</vt:lpstr>
      <vt:lpstr>Noto Sans Symbols</vt:lpstr>
      <vt:lpstr>Quattrocento Sans</vt:lpstr>
      <vt:lpstr>Yu Gothic UI</vt:lpstr>
      <vt:lpstr>Arial</vt:lpstr>
      <vt:lpstr>Calibri</vt:lpstr>
      <vt:lpstr>Calibri Light</vt:lpstr>
      <vt:lpstr>Wingdings</vt:lpstr>
      <vt:lpstr>Office テーマ</vt:lpstr>
      <vt:lpstr>PowerPoint プレゼンテーション</vt:lpstr>
      <vt:lpstr>提案事業の概要 # 提案事業での取り組み内容について概要を記載してください。</vt:lpstr>
      <vt:lpstr>提案事業の詳細#1（背景・課題・目的） # 提案事業の背景となる、川崎市において解決すべき地域・行政課題と着目した理由を記載してください。 　また、提案事業による達成目標（達成したいことや解決したいこと）を記載してください。 </vt:lpstr>
      <vt:lpstr>提案事業の詳細#2（事業内容・実施事項） # 提案事業の具体的な実施内容（どのように実現するのか、なぜこの取組を提案するのか等）を具体的に記載してください。 </vt:lpstr>
      <vt:lpstr>提案事業の詳細#3（想定効果） # 提案事業の具体的な実施内容（どのように実現するのか、なぜこの取組を提案するのか等）を具体的に記載してください。 </vt:lpstr>
      <vt:lpstr>提案事業の詳細#4（スケジュール・必要経費） # 提案事業の実施スケジュールを可能な限り詳細にご記入ください。また、資金需要が予定される金額・時期を記載してください。  </vt:lpstr>
      <vt:lpstr>提案事業の詳細#5（事業実施体制） # 代表企業と構成員のそれぞれの実施体制と役割についてご記入ください。 （構成員未定の場合には、今後構成員と想定している企業・団体へ期待する役割をご記入ください）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吉田祐未_28（経）イノベーション推進部</dc:creator>
  <cp:lastModifiedBy>吉田祐未_28（経）イノベーション推進部</cp:lastModifiedBy>
  <cp:revision>26</cp:revision>
  <cp:lastPrinted>2025-06-23T04:40:21Z</cp:lastPrinted>
  <dcterms:created xsi:type="dcterms:W3CDTF">2024-04-15T05:06:58Z</dcterms:created>
  <dcterms:modified xsi:type="dcterms:W3CDTF">2025-06-30T05:30:58Z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2024-04-15T05:07:00Z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7f735c88-b367-4622-85ad-fc7a8bb7c498</vt:lpwstr>
  </property>
  <property fmtid="{D5CDD505-2E9C-101B-9397-08002B2CF9AE}" pid="8" name="MSIP_Label_ea60d57e-af5b-4752-ac57-3e4f28ca11dc_ContentBits">
    <vt:lpwstr>0</vt:lpwstr>
  </property>
  <property fmtid="{D5CDD505-2E9C-101B-9397-08002B2CF9AE}" pid="9" name="ContentTypeId">
    <vt:lpwstr>0x010100DBD0E0275034FD409BD8ED1C26BFFE1B</vt:lpwstr>
  </property>
  <property fmtid="{D5CDD505-2E9C-101B-9397-08002B2CF9AE}" pid="10" name="MediaServiceImageTags">
    <vt:lpwstr/>
  </property>
</Properties>
</file>