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300" r:id="rId5"/>
    <p:sldId id="302" r:id="rId6"/>
    <p:sldId id="303" r:id="rId7"/>
    <p:sldId id="304" r:id="rId8"/>
    <p:sldId id="305" r:id="rId9"/>
    <p:sldId id="306" r:id="rId10"/>
    <p:sldId id="307" r:id="rId11"/>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2" userDrawn="1">
          <p15:clr>
            <a:srgbClr val="A4A3A4"/>
          </p15:clr>
        </p15:guide>
        <p15:guide id="2" pos="907" userDrawn="1">
          <p15:clr>
            <a:srgbClr val="A4A3A4"/>
          </p15:clr>
        </p15:guide>
        <p15:guide id="3" orient="horz" pos="408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463A7B-E62C-C10B-47F2-DC7141FEB00C}" name="山田希実子_キャンパスクリエイト" initials="希山" userId="S::yamada@campuscreate.onmicrosoft.com::50d3ee70-a35f-459d-b6f0-ec5d111205f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2A87"/>
    <a:srgbClr val="B3E7FF"/>
    <a:srgbClr val="DDF4FF"/>
    <a:srgbClr val="75D4FF"/>
    <a:srgbClr val="00A0E9"/>
    <a:srgbClr val="197EC6"/>
    <a:srgbClr val="4C9BD3"/>
    <a:srgbClr val="032BBD"/>
    <a:srgbClr val="EE843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63" autoAdjust="0"/>
    <p:restoredTop sz="94660"/>
  </p:normalViewPr>
  <p:slideViewPr>
    <p:cSldViewPr snapToGrid="0">
      <p:cViewPr varScale="1">
        <p:scale>
          <a:sx n="83" d="100"/>
          <a:sy n="83" d="100"/>
        </p:scale>
        <p:origin x="306" y="96"/>
      </p:cViewPr>
      <p:guideLst>
        <p:guide orient="horz" pos="142"/>
        <p:guide pos="907"/>
        <p:guide orient="horz" pos="408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0" cy="495029"/>
          </a:xfrm>
          <a:prstGeom prst="rect">
            <a:avLst/>
          </a:prstGeom>
        </p:spPr>
        <p:txBody>
          <a:bodyPr vert="horz" lIns="94864" tIns="47433" rIns="94864" bIns="47433" rtlCol="0"/>
          <a:lstStyle>
            <a:lvl1pPr algn="l">
              <a:defRPr sz="1200">
                <a:latin typeface="Yu Gothic UI" panose="020B0500000000000000" pitchFamily="50" charset="-128"/>
                <a:ea typeface="Yu Gothic UI" panose="020B0500000000000000" pitchFamily="50" charset="-128"/>
              </a:defRPr>
            </a:lvl1pPr>
          </a:lstStyle>
          <a:p>
            <a:endParaRPr kumimoji="1" lang="ja-JP" altLang="en-US" dirty="0"/>
          </a:p>
        </p:txBody>
      </p:sp>
      <p:sp>
        <p:nvSpPr>
          <p:cNvPr id="3" name="日付プレースホルダー 2"/>
          <p:cNvSpPr>
            <a:spLocks noGrp="1"/>
          </p:cNvSpPr>
          <p:nvPr>
            <p:ph type="dt" idx="1"/>
          </p:nvPr>
        </p:nvSpPr>
        <p:spPr>
          <a:xfrm>
            <a:off x="3815375" y="0"/>
            <a:ext cx="2918830" cy="495029"/>
          </a:xfrm>
          <a:prstGeom prst="rect">
            <a:avLst/>
          </a:prstGeom>
        </p:spPr>
        <p:txBody>
          <a:bodyPr vert="horz" lIns="94864" tIns="47433" rIns="94864" bIns="47433" rtlCol="0"/>
          <a:lstStyle>
            <a:lvl1pPr algn="r">
              <a:defRPr sz="1200">
                <a:latin typeface="Yu Gothic UI" panose="020B0500000000000000" pitchFamily="50" charset="-128"/>
                <a:ea typeface="Yu Gothic UI" panose="020B0500000000000000" pitchFamily="50" charset="-128"/>
              </a:defRPr>
            </a:lvl1pPr>
          </a:lstStyle>
          <a:p>
            <a:fld id="{19A627A3-97A6-4E49-84B3-EE435B22B9A5}" type="datetimeFigureOut">
              <a:rPr kumimoji="1" lang="ja-JP" altLang="en-US" smtClean="0"/>
              <a:pPr/>
              <a:t>2026/5/26</a:t>
            </a:fld>
            <a:endParaRPr kumimoji="1" lang="ja-JP" altLang="en-US" dirty="0"/>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4864" tIns="47433" rIns="94864" bIns="47433" rtlCol="0" anchor="ctr"/>
          <a:lstStyle/>
          <a:p>
            <a:endParaRPr lang="ja-JP" altLang="en-US" dirty="0"/>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4864" tIns="47433" rIns="94864" bIns="47433"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371286"/>
            <a:ext cx="2918830" cy="495028"/>
          </a:xfrm>
          <a:prstGeom prst="rect">
            <a:avLst/>
          </a:prstGeom>
        </p:spPr>
        <p:txBody>
          <a:bodyPr vert="horz" lIns="94864" tIns="47433" rIns="94864" bIns="47433" rtlCol="0" anchor="b"/>
          <a:lstStyle>
            <a:lvl1pPr algn="l">
              <a:defRPr sz="1200">
                <a:latin typeface="Yu Gothic UI" panose="020B0500000000000000" pitchFamily="50" charset="-128"/>
                <a:ea typeface="Yu Gothic UI" panose="020B0500000000000000" pitchFamily="50" charset="-128"/>
              </a:defRPr>
            </a:lvl1pPr>
          </a:lstStyle>
          <a:p>
            <a:endParaRPr kumimoji="1" lang="ja-JP" altLang="en-US" dirty="0"/>
          </a:p>
        </p:txBody>
      </p:sp>
      <p:sp>
        <p:nvSpPr>
          <p:cNvPr id="7" name="スライド番号プレースホルダー 6"/>
          <p:cNvSpPr>
            <a:spLocks noGrp="1"/>
          </p:cNvSpPr>
          <p:nvPr>
            <p:ph type="sldNum" sz="quarter" idx="5"/>
          </p:nvPr>
        </p:nvSpPr>
        <p:spPr>
          <a:xfrm>
            <a:off x="3815375" y="9371286"/>
            <a:ext cx="2918830" cy="495028"/>
          </a:xfrm>
          <a:prstGeom prst="rect">
            <a:avLst/>
          </a:prstGeom>
        </p:spPr>
        <p:txBody>
          <a:bodyPr vert="horz" lIns="94864" tIns="47433" rIns="94864" bIns="47433" rtlCol="0" anchor="b"/>
          <a:lstStyle>
            <a:lvl1pPr algn="r">
              <a:defRPr sz="1200">
                <a:latin typeface="Yu Gothic UI" panose="020B0500000000000000" pitchFamily="50" charset="-128"/>
                <a:ea typeface="Yu Gothic UI" panose="020B0500000000000000" pitchFamily="50" charset="-128"/>
              </a:defRPr>
            </a:lvl1pPr>
          </a:lstStyle>
          <a:p>
            <a:fld id="{FBDD4954-5559-4185-9B74-705FE0AEC41F}" type="slidenum">
              <a:rPr kumimoji="1" lang="ja-JP" altLang="en-US" smtClean="0"/>
              <a:pPr/>
              <a:t>‹#›</a:t>
            </a:fld>
            <a:endParaRPr kumimoji="1" lang="ja-JP" altLang="en-US" dirty="0"/>
          </a:p>
        </p:txBody>
      </p:sp>
    </p:spTree>
    <p:extLst>
      <p:ext uri="{BB962C8B-B14F-4D97-AF65-F5344CB8AC3E}">
        <p14:creationId xmlns:p14="http://schemas.microsoft.com/office/powerpoint/2010/main" val="15699368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defRPr>
    </a:lvl1pPr>
    <a:lvl2pPr marL="4572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defRPr>
    </a:lvl2pPr>
    <a:lvl3pPr marL="9144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defRPr>
    </a:lvl3pPr>
    <a:lvl4pPr marL="13716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defRPr>
    </a:lvl4pPr>
    <a:lvl5pPr marL="1828800" algn="l" defTabSz="914400" rtl="0" eaLnBrk="1" latinLnBrk="0" hangingPunct="1">
      <a:defRPr kumimoji="1" sz="1200" kern="1200">
        <a:solidFill>
          <a:schemeClr val="tx1"/>
        </a:solidFill>
        <a:latin typeface="Yu Gothic UI" panose="020B0500000000000000" pitchFamily="50" charset="-128"/>
        <a:ea typeface="Yu Gothic UI" panose="020B0500000000000000"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7">
          <a:extLst>
            <a:ext uri="{FF2B5EF4-FFF2-40B4-BE49-F238E27FC236}">
              <a16:creationId xmlns:a16="http://schemas.microsoft.com/office/drawing/2014/main" id="{284DAC9F-EEA9-6416-48B5-267BA6D94475}"/>
            </a:ext>
          </a:extLst>
        </p:cNvPr>
        <p:cNvGrpSpPr/>
        <p:nvPr/>
      </p:nvGrpSpPr>
      <p:grpSpPr>
        <a:xfrm>
          <a:off x="0" y="0"/>
          <a:ext cx="0" cy="0"/>
          <a:chOff x="0" y="0"/>
          <a:chExt cx="0" cy="0"/>
        </a:xfrm>
      </p:grpSpPr>
      <p:sp>
        <p:nvSpPr>
          <p:cNvPr id="378" name="Google Shape;378;p1:notes">
            <a:extLst>
              <a:ext uri="{FF2B5EF4-FFF2-40B4-BE49-F238E27FC236}">
                <a16:creationId xmlns:a16="http://schemas.microsoft.com/office/drawing/2014/main" id="{A21523F8-A8E6-3354-2DFE-FCB95BF8E294}"/>
              </a:ext>
            </a:extLst>
          </p:cNvPr>
          <p:cNvSpPr txBox="1">
            <a:spLocks noGrp="1"/>
          </p:cNvSpPr>
          <p:nvPr>
            <p:ph type="sldNum" idx="12"/>
          </p:nvPr>
        </p:nvSpPr>
        <p:spPr>
          <a:xfrm>
            <a:off x="3787737" y="10186559"/>
            <a:ext cx="2896593" cy="536224"/>
          </a:xfrm>
          <a:prstGeom prst="rect">
            <a:avLst/>
          </a:prstGeom>
          <a:noFill/>
          <a:ln>
            <a:noFill/>
          </a:ln>
        </p:spPr>
        <p:txBody>
          <a:bodyPr spcFirstLastPara="1" wrap="square" lIns="99232" tIns="49616" rIns="99232" bIns="49616" anchor="b" anchorCtr="0">
            <a:noAutofit/>
          </a:bodyPr>
          <a:lstStyle/>
          <a:p>
            <a:fld id="{00000000-1234-1234-1234-123412341234}" type="slidenum">
              <a:rPr lang="en-US" altLang="ja-JP">
                <a:solidFill>
                  <a:srgbClr val="000000"/>
                </a:solidFill>
                <a:latin typeface="Arial"/>
                <a:ea typeface="Arial"/>
                <a:cs typeface="Arial"/>
                <a:sym typeface="Arial"/>
              </a:rPr>
              <a:pPr/>
              <a:t>1</a:t>
            </a:fld>
            <a:endParaRPr>
              <a:solidFill>
                <a:srgbClr val="000000"/>
              </a:solidFill>
              <a:latin typeface="Arial"/>
              <a:ea typeface="Arial"/>
              <a:cs typeface="Arial"/>
              <a:sym typeface="Arial"/>
            </a:endParaRPr>
          </a:p>
        </p:txBody>
      </p:sp>
      <p:sp>
        <p:nvSpPr>
          <p:cNvPr id="379" name="Google Shape;379;p1:notes">
            <a:extLst>
              <a:ext uri="{FF2B5EF4-FFF2-40B4-BE49-F238E27FC236}">
                <a16:creationId xmlns:a16="http://schemas.microsoft.com/office/drawing/2014/main" id="{C368D6AC-994D-621B-31E5-4C47586913CB}"/>
              </a:ext>
            </a:extLst>
          </p:cNvPr>
          <p:cNvSpPr>
            <a:spLocks noGrp="1" noRot="1" noChangeAspect="1"/>
          </p:cNvSpPr>
          <p:nvPr>
            <p:ph type="sldImg" idx="2"/>
          </p:nvPr>
        </p:nvSpPr>
        <p:spPr>
          <a:xfrm>
            <a:off x="650875" y="793750"/>
            <a:ext cx="5330825" cy="39989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80" name="Google Shape;380;p1:notes">
            <a:extLst>
              <a:ext uri="{FF2B5EF4-FFF2-40B4-BE49-F238E27FC236}">
                <a16:creationId xmlns:a16="http://schemas.microsoft.com/office/drawing/2014/main" id="{9E0E8348-8B05-8CFE-9DC1-216B9E7B67D3}"/>
              </a:ext>
            </a:extLst>
          </p:cNvPr>
          <p:cNvSpPr txBox="1">
            <a:spLocks noGrp="1"/>
          </p:cNvSpPr>
          <p:nvPr>
            <p:ph type="body" idx="1"/>
          </p:nvPr>
        </p:nvSpPr>
        <p:spPr>
          <a:xfrm>
            <a:off x="884581" y="5055638"/>
            <a:ext cx="4846548" cy="4794697"/>
          </a:xfrm>
          <a:prstGeom prst="rect">
            <a:avLst/>
          </a:prstGeom>
          <a:noFill/>
          <a:ln>
            <a:noFill/>
          </a:ln>
        </p:spPr>
        <p:txBody>
          <a:bodyPr spcFirstLastPara="1" wrap="square" lIns="99232" tIns="49616" rIns="99232" bIns="49616" anchor="t" anchorCtr="0">
            <a:noAutofit/>
          </a:bodyPr>
          <a:lstStyle/>
          <a:p>
            <a:endParaRPr>
              <a:latin typeface="Arial"/>
              <a:ea typeface="Arial"/>
              <a:cs typeface="Arial"/>
              <a:sym typeface="Arial"/>
            </a:endParaRPr>
          </a:p>
        </p:txBody>
      </p:sp>
    </p:spTree>
    <p:extLst>
      <p:ext uri="{BB962C8B-B14F-4D97-AF65-F5344CB8AC3E}">
        <p14:creationId xmlns:p14="http://schemas.microsoft.com/office/powerpoint/2010/main" val="453574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a:extLst>
            <a:ext uri="{FF2B5EF4-FFF2-40B4-BE49-F238E27FC236}">
              <a16:creationId xmlns:a16="http://schemas.microsoft.com/office/drawing/2014/main" id="{A33715A9-AE4F-481D-054F-D0D1748466FA}"/>
            </a:ext>
          </a:extLst>
        </p:cNvPr>
        <p:cNvGrpSpPr/>
        <p:nvPr/>
      </p:nvGrpSpPr>
      <p:grpSpPr>
        <a:xfrm>
          <a:off x="0" y="0"/>
          <a:ext cx="0" cy="0"/>
          <a:chOff x="0" y="0"/>
          <a:chExt cx="0" cy="0"/>
        </a:xfrm>
      </p:grpSpPr>
      <p:sp>
        <p:nvSpPr>
          <p:cNvPr id="388" name="Google Shape;388;p2:notes">
            <a:extLst>
              <a:ext uri="{FF2B5EF4-FFF2-40B4-BE49-F238E27FC236}">
                <a16:creationId xmlns:a16="http://schemas.microsoft.com/office/drawing/2014/main" id="{2C0F6058-3F0D-E1AF-C02B-77E5CD1BFE37}"/>
              </a:ext>
            </a:extLst>
          </p:cNvPr>
          <p:cNvSpPr txBox="1">
            <a:spLocks noGrp="1"/>
          </p:cNvSpPr>
          <p:nvPr>
            <p:ph type="body" idx="1"/>
          </p:nvPr>
        </p:nvSpPr>
        <p:spPr>
          <a:xfrm>
            <a:off x="667973" y="5094128"/>
            <a:ext cx="5349926" cy="4826015"/>
          </a:xfrm>
          <a:prstGeom prst="rect">
            <a:avLst/>
          </a:prstGeom>
        </p:spPr>
        <p:txBody>
          <a:bodyPr spcFirstLastPara="1" wrap="square" lIns="99232" tIns="49616" rIns="99232" bIns="49616" anchor="t" anchorCtr="0">
            <a:noAutofit/>
          </a:bodyPr>
          <a:lstStyle/>
          <a:p>
            <a:pPr>
              <a:spcBef>
                <a:spcPts val="343"/>
              </a:spcBef>
            </a:pPr>
            <a:endParaRPr/>
          </a:p>
        </p:txBody>
      </p:sp>
      <p:sp>
        <p:nvSpPr>
          <p:cNvPr id="389" name="Google Shape;389;p2:notes">
            <a:extLst>
              <a:ext uri="{FF2B5EF4-FFF2-40B4-BE49-F238E27FC236}">
                <a16:creationId xmlns:a16="http://schemas.microsoft.com/office/drawing/2014/main" id="{AF5FCC2C-84F6-FBDA-00D3-45E91427AEA5}"/>
              </a:ext>
            </a:extLst>
          </p:cNvPr>
          <p:cNvSpPr>
            <a:spLocks noGrp="1" noRot="1" noChangeAspect="1"/>
          </p:cNvSpPr>
          <p:nvPr>
            <p:ph type="sldImg" idx="2"/>
          </p:nvPr>
        </p:nvSpPr>
        <p:spPr>
          <a:xfrm>
            <a:off x="661988" y="803275"/>
            <a:ext cx="5364162" cy="40243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882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a:extLst>
            <a:ext uri="{FF2B5EF4-FFF2-40B4-BE49-F238E27FC236}">
              <a16:creationId xmlns:a16="http://schemas.microsoft.com/office/drawing/2014/main" id="{D9BF7A62-704C-C3E9-3A05-3FE65AE79BFE}"/>
            </a:ext>
          </a:extLst>
        </p:cNvPr>
        <p:cNvGrpSpPr/>
        <p:nvPr/>
      </p:nvGrpSpPr>
      <p:grpSpPr>
        <a:xfrm>
          <a:off x="0" y="0"/>
          <a:ext cx="0" cy="0"/>
          <a:chOff x="0" y="0"/>
          <a:chExt cx="0" cy="0"/>
        </a:xfrm>
      </p:grpSpPr>
      <p:sp>
        <p:nvSpPr>
          <p:cNvPr id="388" name="Google Shape;388;p2:notes">
            <a:extLst>
              <a:ext uri="{FF2B5EF4-FFF2-40B4-BE49-F238E27FC236}">
                <a16:creationId xmlns:a16="http://schemas.microsoft.com/office/drawing/2014/main" id="{47B390B4-234D-08AB-A108-1CE719975801}"/>
              </a:ext>
            </a:extLst>
          </p:cNvPr>
          <p:cNvSpPr txBox="1">
            <a:spLocks noGrp="1"/>
          </p:cNvSpPr>
          <p:nvPr>
            <p:ph type="body" idx="1"/>
          </p:nvPr>
        </p:nvSpPr>
        <p:spPr>
          <a:xfrm>
            <a:off x="667973" y="5094128"/>
            <a:ext cx="5349926" cy="4826015"/>
          </a:xfrm>
          <a:prstGeom prst="rect">
            <a:avLst/>
          </a:prstGeom>
        </p:spPr>
        <p:txBody>
          <a:bodyPr spcFirstLastPara="1" wrap="square" lIns="99232" tIns="49616" rIns="99232" bIns="49616" anchor="t" anchorCtr="0">
            <a:noAutofit/>
          </a:bodyPr>
          <a:lstStyle/>
          <a:p>
            <a:pPr>
              <a:spcBef>
                <a:spcPts val="343"/>
              </a:spcBef>
            </a:pPr>
            <a:endParaRPr/>
          </a:p>
        </p:txBody>
      </p:sp>
      <p:sp>
        <p:nvSpPr>
          <p:cNvPr id="389" name="Google Shape;389;p2:notes">
            <a:extLst>
              <a:ext uri="{FF2B5EF4-FFF2-40B4-BE49-F238E27FC236}">
                <a16:creationId xmlns:a16="http://schemas.microsoft.com/office/drawing/2014/main" id="{50AC251A-BBBD-BE1A-A6ED-EDF74E1421EF}"/>
              </a:ext>
            </a:extLst>
          </p:cNvPr>
          <p:cNvSpPr>
            <a:spLocks noGrp="1" noRot="1" noChangeAspect="1"/>
          </p:cNvSpPr>
          <p:nvPr>
            <p:ph type="sldImg" idx="2"/>
          </p:nvPr>
        </p:nvSpPr>
        <p:spPr>
          <a:xfrm>
            <a:off x="661988" y="803275"/>
            <a:ext cx="5364162" cy="40243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4453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a:extLst>
            <a:ext uri="{FF2B5EF4-FFF2-40B4-BE49-F238E27FC236}">
              <a16:creationId xmlns:a16="http://schemas.microsoft.com/office/drawing/2014/main" id="{02B3AD5A-E9AB-59C1-2FD0-38007C80CBC9}"/>
            </a:ext>
          </a:extLst>
        </p:cNvPr>
        <p:cNvGrpSpPr/>
        <p:nvPr/>
      </p:nvGrpSpPr>
      <p:grpSpPr>
        <a:xfrm>
          <a:off x="0" y="0"/>
          <a:ext cx="0" cy="0"/>
          <a:chOff x="0" y="0"/>
          <a:chExt cx="0" cy="0"/>
        </a:xfrm>
      </p:grpSpPr>
      <p:sp>
        <p:nvSpPr>
          <p:cNvPr id="388" name="Google Shape;388;p2:notes">
            <a:extLst>
              <a:ext uri="{FF2B5EF4-FFF2-40B4-BE49-F238E27FC236}">
                <a16:creationId xmlns:a16="http://schemas.microsoft.com/office/drawing/2014/main" id="{A9CE786D-DD6B-815B-69FE-32927D06691F}"/>
              </a:ext>
            </a:extLst>
          </p:cNvPr>
          <p:cNvSpPr txBox="1">
            <a:spLocks noGrp="1"/>
          </p:cNvSpPr>
          <p:nvPr>
            <p:ph type="body" idx="1"/>
          </p:nvPr>
        </p:nvSpPr>
        <p:spPr>
          <a:xfrm>
            <a:off x="667973" y="5094128"/>
            <a:ext cx="5349926" cy="4826015"/>
          </a:xfrm>
          <a:prstGeom prst="rect">
            <a:avLst/>
          </a:prstGeom>
        </p:spPr>
        <p:txBody>
          <a:bodyPr spcFirstLastPara="1" wrap="square" lIns="99232" tIns="49616" rIns="99232" bIns="49616" anchor="t" anchorCtr="0">
            <a:noAutofit/>
          </a:bodyPr>
          <a:lstStyle/>
          <a:p>
            <a:pPr>
              <a:spcBef>
                <a:spcPts val="343"/>
              </a:spcBef>
            </a:pPr>
            <a:endParaRPr/>
          </a:p>
        </p:txBody>
      </p:sp>
      <p:sp>
        <p:nvSpPr>
          <p:cNvPr id="389" name="Google Shape;389;p2:notes">
            <a:extLst>
              <a:ext uri="{FF2B5EF4-FFF2-40B4-BE49-F238E27FC236}">
                <a16:creationId xmlns:a16="http://schemas.microsoft.com/office/drawing/2014/main" id="{82A3B19F-E08F-4DB3-A1A0-6ED19603FBD0}"/>
              </a:ext>
            </a:extLst>
          </p:cNvPr>
          <p:cNvSpPr>
            <a:spLocks noGrp="1" noRot="1" noChangeAspect="1"/>
          </p:cNvSpPr>
          <p:nvPr>
            <p:ph type="sldImg" idx="2"/>
          </p:nvPr>
        </p:nvSpPr>
        <p:spPr>
          <a:xfrm>
            <a:off x="661988" y="803275"/>
            <a:ext cx="5364162" cy="40243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15715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a:extLst>
            <a:ext uri="{FF2B5EF4-FFF2-40B4-BE49-F238E27FC236}">
              <a16:creationId xmlns:a16="http://schemas.microsoft.com/office/drawing/2014/main" id="{1C39FFF1-917F-28E4-423C-2F4CFED02FDD}"/>
            </a:ext>
          </a:extLst>
        </p:cNvPr>
        <p:cNvGrpSpPr/>
        <p:nvPr/>
      </p:nvGrpSpPr>
      <p:grpSpPr>
        <a:xfrm>
          <a:off x="0" y="0"/>
          <a:ext cx="0" cy="0"/>
          <a:chOff x="0" y="0"/>
          <a:chExt cx="0" cy="0"/>
        </a:xfrm>
      </p:grpSpPr>
      <p:sp>
        <p:nvSpPr>
          <p:cNvPr id="388" name="Google Shape;388;p2:notes">
            <a:extLst>
              <a:ext uri="{FF2B5EF4-FFF2-40B4-BE49-F238E27FC236}">
                <a16:creationId xmlns:a16="http://schemas.microsoft.com/office/drawing/2014/main" id="{05F68D9C-88D0-1EF4-C06D-560CE2D5997D}"/>
              </a:ext>
            </a:extLst>
          </p:cNvPr>
          <p:cNvSpPr txBox="1">
            <a:spLocks noGrp="1"/>
          </p:cNvSpPr>
          <p:nvPr>
            <p:ph type="body" idx="1"/>
          </p:nvPr>
        </p:nvSpPr>
        <p:spPr>
          <a:xfrm>
            <a:off x="667973" y="5094128"/>
            <a:ext cx="5349926" cy="4826015"/>
          </a:xfrm>
          <a:prstGeom prst="rect">
            <a:avLst/>
          </a:prstGeom>
        </p:spPr>
        <p:txBody>
          <a:bodyPr spcFirstLastPara="1" wrap="square" lIns="99232" tIns="49616" rIns="99232" bIns="49616" anchor="t" anchorCtr="0">
            <a:noAutofit/>
          </a:bodyPr>
          <a:lstStyle/>
          <a:p>
            <a:pPr>
              <a:spcBef>
                <a:spcPts val="343"/>
              </a:spcBef>
            </a:pPr>
            <a:endParaRPr/>
          </a:p>
        </p:txBody>
      </p:sp>
      <p:sp>
        <p:nvSpPr>
          <p:cNvPr id="389" name="Google Shape;389;p2:notes">
            <a:extLst>
              <a:ext uri="{FF2B5EF4-FFF2-40B4-BE49-F238E27FC236}">
                <a16:creationId xmlns:a16="http://schemas.microsoft.com/office/drawing/2014/main" id="{F27C2A5E-F886-67C0-7825-E08A30802A7B}"/>
              </a:ext>
            </a:extLst>
          </p:cNvPr>
          <p:cNvSpPr>
            <a:spLocks noGrp="1" noRot="1" noChangeAspect="1"/>
          </p:cNvSpPr>
          <p:nvPr>
            <p:ph type="sldImg" idx="2"/>
          </p:nvPr>
        </p:nvSpPr>
        <p:spPr>
          <a:xfrm>
            <a:off x="661988" y="803275"/>
            <a:ext cx="5364162" cy="40243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7719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a:extLst>
            <a:ext uri="{FF2B5EF4-FFF2-40B4-BE49-F238E27FC236}">
              <a16:creationId xmlns:a16="http://schemas.microsoft.com/office/drawing/2014/main" id="{57A8E718-FC41-7623-B280-950A3D5B003C}"/>
            </a:ext>
          </a:extLst>
        </p:cNvPr>
        <p:cNvGrpSpPr/>
        <p:nvPr/>
      </p:nvGrpSpPr>
      <p:grpSpPr>
        <a:xfrm>
          <a:off x="0" y="0"/>
          <a:ext cx="0" cy="0"/>
          <a:chOff x="0" y="0"/>
          <a:chExt cx="0" cy="0"/>
        </a:xfrm>
      </p:grpSpPr>
      <p:sp>
        <p:nvSpPr>
          <p:cNvPr id="388" name="Google Shape;388;p2:notes">
            <a:extLst>
              <a:ext uri="{FF2B5EF4-FFF2-40B4-BE49-F238E27FC236}">
                <a16:creationId xmlns:a16="http://schemas.microsoft.com/office/drawing/2014/main" id="{79667746-FEDE-B786-3FB3-915FD23978A4}"/>
              </a:ext>
            </a:extLst>
          </p:cNvPr>
          <p:cNvSpPr txBox="1">
            <a:spLocks noGrp="1"/>
          </p:cNvSpPr>
          <p:nvPr>
            <p:ph type="body" idx="1"/>
          </p:nvPr>
        </p:nvSpPr>
        <p:spPr>
          <a:xfrm>
            <a:off x="667973" y="5094128"/>
            <a:ext cx="5349926" cy="4826015"/>
          </a:xfrm>
          <a:prstGeom prst="rect">
            <a:avLst/>
          </a:prstGeom>
        </p:spPr>
        <p:txBody>
          <a:bodyPr spcFirstLastPara="1" wrap="square" lIns="99232" tIns="49616" rIns="99232" bIns="49616" anchor="t" anchorCtr="0">
            <a:noAutofit/>
          </a:bodyPr>
          <a:lstStyle/>
          <a:p>
            <a:pPr>
              <a:spcBef>
                <a:spcPts val="343"/>
              </a:spcBef>
            </a:pPr>
            <a:endParaRPr/>
          </a:p>
        </p:txBody>
      </p:sp>
      <p:sp>
        <p:nvSpPr>
          <p:cNvPr id="389" name="Google Shape;389;p2:notes">
            <a:extLst>
              <a:ext uri="{FF2B5EF4-FFF2-40B4-BE49-F238E27FC236}">
                <a16:creationId xmlns:a16="http://schemas.microsoft.com/office/drawing/2014/main" id="{D10F8556-710C-5BCF-C9B7-6A7D2F2F0DAA}"/>
              </a:ext>
            </a:extLst>
          </p:cNvPr>
          <p:cNvSpPr>
            <a:spLocks noGrp="1" noRot="1" noChangeAspect="1"/>
          </p:cNvSpPr>
          <p:nvPr>
            <p:ph type="sldImg" idx="2"/>
          </p:nvPr>
        </p:nvSpPr>
        <p:spPr>
          <a:xfrm>
            <a:off x="661988" y="803275"/>
            <a:ext cx="5364162" cy="40243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45631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a:extLst>
            <a:ext uri="{FF2B5EF4-FFF2-40B4-BE49-F238E27FC236}">
              <a16:creationId xmlns:a16="http://schemas.microsoft.com/office/drawing/2014/main" id="{BDA5DF52-2DC6-BEF9-3D08-58BB6CC516ED}"/>
            </a:ext>
          </a:extLst>
        </p:cNvPr>
        <p:cNvGrpSpPr/>
        <p:nvPr/>
      </p:nvGrpSpPr>
      <p:grpSpPr>
        <a:xfrm>
          <a:off x="0" y="0"/>
          <a:ext cx="0" cy="0"/>
          <a:chOff x="0" y="0"/>
          <a:chExt cx="0" cy="0"/>
        </a:xfrm>
      </p:grpSpPr>
      <p:sp>
        <p:nvSpPr>
          <p:cNvPr id="388" name="Google Shape;388;p2:notes">
            <a:extLst>
              <a:ext uri="{FF2B5EF4-FFF2-40B4-BE49-F238E27FC236}">
                <a16:creationId xmlns:a16="http://schemas.microsoft.com/office/drawing/2014/main" id="{FF85FCF3-8A52-EA75-B96A-689704791C66}"/>
              </a:ext>
            </a:extLst>
          </p:cNvPr>
          <p:cNvSpPr txBox="1">
            <a:spLocks noGrp="1"/>
          </p:cNvSpPr>
          <p:nvPr>
            <p:ph type="body" idx="1"/>
          </p:nvPr>
        </p:nvSpPr>
        <p:spPr>
          <a:xfrm>
            <a:off x="667973" y="5094128"/>
            <a:ext cx="5349926" cy="4826015"/>
          </a:xfrm>
          <a:prstGeom prst="rect">
            <a:avLst/>
          </a:prstGeom>
        </p:spPr>
        <p:txBody>
          <a:bodyPr spcFirstLastPara="1" wrap="square" lIns="99232" tIns="49616" rIns="99232" bIns="49616" anchor="t" anchorCtr="0">
            <a:noAutofit/>
          </a:bodyPr>
          <a:lstStyle/>
          <a:p>
            <a:pPr>
              <a:spcBef>
                <a:spcPts val="343"/>
              </a:spcBef>
            </a:pPr>
            <a:endParaRPr/>
          </a:p>
        </p:txBody>
      </p:sp>
      <p:sp>
        <p:nvSpPr>
          <p:cNvPr id="389" name="Google Shape;389;p2:notes">
            <a:extLst>
              <a:ext uri="{FF2B5EF4-FFF2-40B4-BE49-F238E27FC236}">
                <a16:creationId xmlns:a16="http://schemas.microsoft.com/office/drawing/2014/main" id="{D96D0728-9927-7674-1BB2-8EF1A0972526}"/>
              </a:ext>
            </a:extLst>
          </p:cNvPr>
          <p:cNvSpPr>
            <a:spLocks noGrp="1" noRot="1" noChangeAspect="1"/>
          </p:cNvSpPr>
          <p:nvPr>
            <p:ph type="sldImg" idx="2"/>
          </p:nvPr>
        </p:nvSpPr>
        <p:spPr>
          <a:xfrm>
            <a:off x="661988" y="803275"/>
            <a:ext cx="5364162" cy="40243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1221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842790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1627884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2477772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基本版） 中表紙_Proposal">
  <p:cSld name="1_（基本版） 中表紙_Proposal">
    <p:spTree>
      <p:nvGrpSpPr>
        <p:cNvPr id="1" name="Shape 14"/>
        <p:cNvGrpSpPr/>
        <p:nvPr/>
      </p:nvGrpSpPr>
      <p:grpSpPr>
        <a:xfrm>
          <a:off x="0" y="0"/>
          <a:ext cx="0" cy="0"/>
          <a:chOff x="0" y="0"/>
          <a:chExt cx="0" cy="0"/>
        </a:xfrm>
      </p:grpSpPr>
      <p:sp>
        <p:nvSpPr>
          <p:cNvPr id="15" name="Google Shape;15;p17"/>
          <p:cNvSpPr txBox="1">
            <a:spLocks noGrp="1"/>
          </p:cNvSpPr>
          <p:nvPr>
            <p:ph type="body" idx="1"/>
          </p:nvPr>
        </p:nvSpPr>
        <p:spPr>
          <a:xfrm>
            <a:off x="893910" y="2124021"/>
            <a:ext cx="4778578" cy="667409"/>
          </a:xfrm>
          <a:prstGeom prst="rect">
            <a:avLst/>
          </a:prstGeom>
          <a:noFill/>
          <a:ln>
            <a:noFill/>
          </a:ln>
        </p:spPr>
        <p:txBody>
          <a:bodyPr spcFirstLastPara="1" wrap="square" lIns="72000" tIns="0" rIns="73150" bIns="0" anchor="ctr" anchorCtr="0">
            <a:noAutofit/>
          </a:bodyPr>
          <a:lstStyle>
            <a:lvl1pPr marL="422041" lvl="0" indent="-211021" algn="l">
              <a:lnSpc>
                <a:spcPct val="100000"/>
              </a:lnSpc>
              <a:spcBef>
                <a:spcPts val="0"/>
              </a:spcBef>
              <a:spcAft>
                <a:spcPts val="0"/>
              </a:spcAft>
              <a:buClr>
                <a:schemeClr val="dk1"/>
              </a:buClr>
              <a:buSzPts val="2830"/>
              <a:buNone/>
              <a:defRPr sz="2612" b="1">
                <a:solidFill>
                  <a:schemeClr val="dk1"/>
                </a:solidFill>
                <a:latin typeface="Arial"/>
                <a:ea typeface="Arial"/>
                <a:cs typeface="Arial"/>
                <a:sym typeface="Arial"/>
              </a:defRPr>
            </a:lvl1pPr>
            <a:lvl2pPr marL="844083" lvl="1" indent="-316531" algn="l">
              <a:lnSpc>
                <a:spcPct val="106000"/>
              </a:lnSpc>
              <a:spcBef>
                <a:spcPts val="985"/>
              </a:spcBef>
              <a:spcAft>
                <a:spcPts val="0"/>
              </a:spcAft>
              <a:buClr>
                <a:schemeClr val="dk1"/>
              </a:buClr>
              <a:buSzPts val="1800"/>
              <a:buChar char="■"/>
              <a:defRPr/>
            </a:lvl2pPr>
            <a:lvl3pPr marL="1266124" lvl="2" indent="-316531" algn="l">
              <a:lnSpc>
                <a:spcPct val="106000"/>
              </a:lnSpc>
              <a:spcBef>
                <a:spcPts val="448"/>
              </a:spcBef>
              <a:spcAft>
                <a:spcPts val="0"/>
              </a:spcAft>
              <a:buClr>
                <a:schemeClr val="dk1"/>
              </a:buClr>
              <a:buSzPts val="1800"/>
              <a:buChar char="⮚"/>
              <a:defRPr/>
            </a:lvl3pPr>
            <a:lvl4pPr marL="1688165" lvl="3" indent="-316531" algn="l">
              <a:lnSpc>
                <a:spcPct val="106000"/>
              </a:lnSpc>
              <a:spcBef>
                <a:spcPts val="224"/>
              </a:spcBef>
              <a:spcAft>
                <a:spcPts val="0"/>
              </a:spcAft>
              <a:buClr>
                <a:schemeClr val="dk1"/>
              </a:buClr>
              <a:buSzPts val="1800"/>
              <a:buChar char="•"/>
              <a:defRPr/>
            </a:lvl4pPr>
            <a:lvl5pPr marL="2110207" lvl="4" indent="-316531" algn="l">
              <a:spcBef>
                <a:spcPts val="0"/>
              </a:spcBef>
              <a:spcAft>
                <a:spcPts val="0"/>
              </a:spcAft>
              <a:buClr>
                <a:schemeClr val="dk1"/>
              </a:buClr>
              <a:buSzPts val="1800"/>
              <a:buChar char="−"/>
              <a:defRPr/>
            </a:lvl5pPr>
            <a:lvl6pPr marL="2532248" lvl="5" indent="-316531" algn="l">
              <a:spcBef>
                <a:spcPts val="1010"/>
              </a:spcBef>
              <a:spcAft>
                <a:spcPts val="0"/>
              </a:spcAft>
              <a:buClr>
                <a:schemeClr val="dk1"/>
              </a:buClr>
              <a:buSzPts val="1800"/>
              <a:buChar char="−"/>
              <a:defRPr/>
            </a:lvl6pPr>
            <a:lvl7pPr marL="2954289" lvl="6" indent="-316531" algn="l">
              <a:spcBef>
                <a:spcPts val="1010"/>
              </a:spcBef>
              <a:spcAft>
                <a:spcPts val="0"/>
              </a:spcAft>
              <a:buClr>
                <a:schemeClr val="dk1"/>
              </a:buClr>
              <a:buSzPts val="1800"/>
              <a:buChar char="−"/>
              <a:defRPr/>
            </a:lvl7pPr>
            <a:lvl8pPr marL="3376331" lvl="7" indent="-316531" algn="l">
              <a:spcBef>
                <a:spcPts val="1010"/>
              </a:spcBef>
              <a:spcAft>
                <a:spcPts val="0"/>
              </a:spcAft>
              <a:buClr>
                <a:schemeClr val="dk1"/>
              </a:buClr>
              <a:buSzPts val="1800"/>
              <a:buChar char="−"/>
              <a:defRPr/>
            </a:lvl8pPr>
            <a:lvl9pPr marL="3798372" lvl="8" indent="-316531" algn="l">
              <a:spcBef>
                <a:spcPts val="1010"/>
              </a:spcBef>
              <a:spcAft>
                <a:spcPts val="1010"/>
              </a:spcAft>
              <a:buClr>
                <a:schemeClr val="dk1"/>
              </a:buClr>
              <a:buSzPts val="1800"/>
              <a:buChar char="−"/>
              <a:defRPr/>
            </a:lvl9pPr>
          </a:lstStyle>
          <a:p>
            <a:endParaRPr/>
          </a:p>
        </p:txBody>
      </p:sp>
      <p:sp>
        <p:nvSpPr>
          <p:cNvPr id="16" name="Google Shape;16;p17"/>
          <p:cNvSpPr txBox="1">
            <a:spLocks noGrp="1"/>
          </p:cNvSpPr>
          <p:nvPr>
            <p:ph type="sldNum" idx="12"/>
          </p:nvPr>
        </p:nvSpPr>
        <p:spPr>
          <a:xfrm>
            <a:off x="4505670" y="6588177"/>
            <a:ext cx="166154" cy="180000"/>
          </a:xfrm>
          <a:prstGeom prst="rect">
            <a:avLst/>
          </a:prstGeom>
          <a:noFill/>
          <a:ln>
            <a:noFill/>
          </a:ln>
        </p:spPr>
        <p:txBody>
          <a:bodyPr spcFirstLastPara="1" wrap="square" lIns="0" tIns="0" rIns="0" bIns="0" anchor="b" anchorCtr="0">
            <a:noAutofit/>
          </a:bodyPr>
          <a:lstStyle>
            <a:lvl1pPr marL="0" lvl="0" indent="0" algn="r">
              <a:spcBef>
                <a:spcPts val="0"/>
              </a:spcBef>
              <a:spcAft>
                <a:spcPts val="0"/>
              </a:spcAft>
              <a:buNone/>
              <a:defRPr sz="838" b="0" i="0" u="none" strike="noStrike" cap="none">
                <a:solidFill>
                  <a:schemeClr val="dk1"/>
                </a:solidFill>
                <a:latin typeface="Arial"/>
                <a:ea typeface="Arial"/>
                <a:cs typeface="Arial"/>
                <a:sym typeface="Arial"/>
              </a:defRPr>
            </a:lvl1pPr>
            <a:lvl2pPr marL="0" lvl="1" indent="0" algn="r">
              <a:spcBef>
                <a:spcPts val="0"/>
              </a:spcBef>
              <a:spcAft>
                <a:spcPts val="0"/>
              </a:spcAft>
              <a:buNone/>
              <a:defRPr sz="838" b="0" i="0" u="none" strike="noStrike" cap="none">
                <a:solidFill>
                  <a:schemeClr val="dk1"/>
                </a:solidFill>
                <a:latin typeface="Arial"/>
                <a:ea typeface="Arial"/>
                <a:cs typeface="Arial"/>
                <a:sym typeface="Arial"/>
              </a:defRPr>
            </a:lvl2pPr>
            <a:lvl3pPr marL="0" lvl="2" indent="0" algn="r">
              <a:spcBef>
                <a:spcPts val="0"/>
              </a:spcBef>
              <a:spcAft>
                <a:spcPts val="0"/>
              </a:spcAft>
              <a:buNone/>
              <a:defRPr sz="838" b="0" i="0" u="none" strike="noStrike" cap="none">
                <a:solidFill>
                  <a:schemeClr val="dk1"/>
                </a:solidFill>
                <a:latin typeface="Arial"/>
                <a:ea typeface="Arial"/>
                <a:cs typeface="Arial"/>
                <a:sym typeface="Arial"/>
              </a:defRPr>
            </a:lvl3pPr>
            <a:lvl4pPr marL="0" lvl="3" indent="0" algn="r">
              <a:spcBef>
                <a:spcPts val="0"/>
              </a:spcBef>
              <a:spcAft>
                <a:spcPts val="0"/>
              </a:spcAft>
              <a:buNone/>
              <a:defRPr sz="838" b="0" i="0" u="none" strike="noStrike" cap="none">
                <a:solidFill>
                  <a:schemeClr val="dk1"/>
                </a:solidFill>
                <a:latin typeface="Arial"/>
                <a:ea typeface="Arial"/>
                <a:cs typeface="Arial"/>
                <a:sym typeface="Arial"/>
              </a:defRPr>
            </a:lvl4pPr>
            <a:lvl5pPr marL="0" lvl="4" indent="0" algn="r">
              <a:spcBef>
                <a:spcPts val="0"/>
              </a:spcBef>
              <a:spcAft>
                <a:spcPts val="0"/>
              </a:spcAft>
              <a:buNone/>
              <a:defRPr sz="838" b="0" i="0" u="none" strike="noStrike" cap="none">
                <a:solidFill>
                  <a:schemeClr val="dk1"/>
                </a:solidFill>
                <a:latin typeface="Arial"/>
                <a:ea typeface="Arial"/>
                <a:cs typeface="Arial"/>
                <a:sym typeface="Arial"/>
              </a:defRPr>
            </a:lvl5pPr>
            <a:lvl6pPr marL="0" lvl="5" indent="0" algn="r">
              <a:spcBef>
                <a:spcPts val="0"/>
              </a:spcBef>
              <a:spcAft>
                <a:spcPts val="0"/>
              </a:spcAft>
              <a:buNone/>
              <a:defRPr sz="838" b="0" i="0" u="none" strike="noStrike" cap="none">
                <a:solidFill>
                  <a:schemeClr val="dk1"/>
                </a:solidFill>
                <a:latin typeface="Arial"/>
                <a:ea typeface="Arial"/>
                <a:cs typeface="Arial"/>
                <a:sym typeface="Arial"/>
              </a:defRPr>
            </a:lvl6pPr>
            <a:lvl7pPr marL="0" lvl="6" indent="0" algn="r">
              <a:spcBef>
                <a:spcPts val="0"/>
              </a:spcBef>
              <a:spcAft>
                <a:spcPts val="0"/>
              </a:spcAft>
              <a:buNone/>
              <a:defRPr sz="838" b="0" i="0" u="none" strike="noStrike" cap="none">
                <a:solidFill>
                  <a:schemeClr val="dk1"/>
                </a:solidFill>
                <a:latin typeface="Arial"/>
                <a:ea typeface="Arial"/>
                <a:cs typeface="Arial"/>
                <a:sym typeface="Arial"/>
              </a:defRPr>
            </a:lvl7pPr>
            <a:lvl8pPr marL="0" lvl="7" indent="0" algn="r">
              <a:spcBef>
                <a:spcPts val="0"/>
              </a:spcBef>
              <a:spcAft>
                <a:spcPts val="0"/>
              </a:spcAft>
              <a:buNone/>
              <a:defRPr sz="838" b="0" i="0" u="none" strike="noStrike" cap="none">
                <a:solidFill>
                  <a:schemeClr val="dk1"/>
                </a:solidFill>
                <a:latin typeface="Arial"/>
                <a:ea typeface="Arial"/>
                <a:cs typeface="Arial"/>
                <a:sym typeface="Arial"/>
              </a:defRPr>
            </a:lvl8pPr>
            <a:lvl9pPr marL="0" lvl="8" indent="0" algn="r">
              <a:spcBef>
                <a:spcPts val="0"/>
              </a:spcBef>
              <a:spcAft>
                <a:spcPts val="0"/>
              </a:spcAft>
              <a:buNone/>
              <a:defRPr sz="838" b="0" i="0" u="none" strike="noStrike" cap="none">
                <a:solidFill>
                  <a:schemeClr val="dk1"/>
                </a:solidFill>
                <a:latin typeface="Arial"/>
                <a:ea typeface="Arial"/>
                <a:cs typeface="Arial"/>
                <a:sym typeface="Arial"/>
              </a:defRPr>
            </a:lvl9pPr>
          </a:lstStyle>
          <a:p>
            <a:fld id="{00000000-1234-1234-1234-123412341234}" type="slidenum">
              <a:rPr lang="en-US" altLang="ja-JP" smtClean="0"/>
              <a:pPr/>
              <a:t>‹#›</a:t>
            </a:fld>
            <a:endParaRPr lang="ja-JP" altLang="en-US"/>
          </a:p>
        </p:txBody>
      </p:sp>
      <p:sp>
        <p:nvSpPr>
          <p:cNvPr id="17" name="Google Shape;17;p17"/>
          <p:cNvSpPr txBox="1">
            <a:spLocks noGrp="1"/>
          </p:cNvSpPr>
          <p:nvPr>
            <p:ph type="ftr" idx="11"/>
          </p:nvPr>
        </p:nvSpPr>
        <p:spPr>
          <a:xfrm>
            <a:off x="651329" y="6588000"/>
            <a:ext cx="3755077" cy="16920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7872104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基本版） コンテンツ両サイド_レベル_Proposal">
  <p:cSld name="（基本版） コンテンツ両サイド_レベル_Proposal">
    <p:spTree>
      <p:nvGrpSpPr>
        <p:cNvPr id="1" name="Shape 18"/>
        <p:cNvGrpSpPr/>
        <p:nvPr/>
      </p:nvGrpSpPr>
      <p:grpSpPr>
        <a:xfrm>
          <a:off x="0" y="0"/>
          <a:ext cx="0" cy="0"/>
          <a:chOff x="0" y="0"/>
          <a:chExt cx="0" cy="0"/>
        </a:xfrm>
      </p:grpSpPr>
      <p:sp>
        <p:nvSpPr>
          <p:cNvPr id="19" name="Google Shape;19;p18"/>
          <p:cNvSpPr txBox="1">
            <a:spLocks noGrp="1"/>
          </p:cNvSpPr>
          <p:nvPr>
            <p:ph type="body" idx="1"/>
          </p:nvPr>
        </p:nvSpPr>
        <p:spPr>
          <a:xfrm>
            <a:off x="384923" y="1476000"/>
            <a:ext cx="4020923" cy="4824000"/>
          </a:xfrm>
          <a:prstGeom prst="rect">
            <a:avLst/>
          </a:prstGeom>
          <a:noFill/>
          <a:ln>
            <a:noFill/>
          </a:ln>
        </p:spPr>
        <p:txBody>
          <a:bodyPr spcFirstLastPara="1" wrap="square" lIns="72000" tIns="0" rIns="0" bIns="0" anchor="t" anchorCtr="0">
            <a:noAutofit/>
          </a:bodyPr>
          <a:lstStyle>
            <a:lvl1pPr marL="422041" lvl="0" indent="-211021" algn="l">
              <a:lnSpc>
                <a:spcPct val="106000"/>
              </a:lnSpc>
              <a:spcBef>
                <a:spcPts val="985"/>
              </a:spcBef>
              <a:spcAft>
                <a:spcPts val="0"/>
              </a:spcAft>
              <a:buClr>
                <a:schemeClr val="dk1"/>
              </a:buClr>
              <a:buSzPts val="1200"/>
              <a:buNone/>
              <a:defRPr sz="1108">
                <a:latin typeface="Arial"/>
                <a:ea typeface="Arial"/>
                <a:cs typeface="Arial"/>
                <a:sym typeface="Arial"/>
              </a:defRPr>
            </a:lvl1pPr>
            <a:lvl2pPr marL="844083" lvl="1" indent="-281361" algn="l">
              <a:lnSpc>
                <a:spcPct val="106000"/>
              </a:lnSpc>
              <a:spcBef>
                <a:spcPts val="975"/>
              </a:spcBef>
              <a:spcAft>
                <a:spcPts val="0"/>
              </a:spcAft>
              <a:buClr>
                <a:schemeClr val="dk1"/>
              </a:buClr>
              <a:buSzPts val="1200"/>
              <a:buFont typeface="Noto Sans Symbols"/>
              <a:buChar char="■"/>
              <a:defRPr sz="1108">
                <a:latin typeface="Arial"/>
                <a:ea typeface="Arial"/>
                <a:cs typeface="Arial"/>
                <a:sym typeface="Arial"/>
              </a:defRPr>
            </a:lvl2pPr>
            <a:lvl3pPr marL="1266124" lvl="2" indent="-281361" algn="l">
              <a:lnSpc>
                <a:spcPct val="106000"/>
              </a:lnSpc>
              <a:spcBef>
                <a:spcPts val="443"/>
              </a:spcBef>
              <a:spcAft>
                <a:spcPts val="0"/>
              </a:spcAft>
              <a:buClr>
                <a:schemeClr val="dk1"/>
              </a:buClr>
              <a:buSzPts val="1200"/>
              <a:buFont typeface="Noto Sans Symbols"/>
              <a:buChar char="⮚"/>
              <a:defRPr sz="1108">
                <a:latin typeface="Arial"/>
                <a:ea typeface="Arial"/>
                <a:cs typeface="Arial"/>
                <a:sym typeface="Arial"/>
              </a:defRPr>
            </a:lvl3pPr>
            <a:lvl4pPr marL="1688165" marR="0" lvl="3" indent="-281361" algn="l">
              <a:lnSpc>
                <a:spcPct val="106000"/>
              </a:lnSpc>
              <a:spcBef>
                <a:spcPts val="222"/>
              </a:spcBef>
              <a:spcAft>
                <a:spcPts val="0"/>
              </a:spcAft>
              <a:buClr>
                <a:schemeClr val="dk1"/>
              </a:buClr>
              <a:buSzPts val="1200"/>
              <a:buFont typeface="Arial"/>
              <a:buChar char="•"/>
              <a:defRPr sz="1108">
                <a:latin typeface="Arial"/>
                <a:ea typeface="Arial"/>
                <a:cs typeface="Arial"/>
                <a:sym typeface="Arial"/>
              </a:defRPr>
            </a:lvl4pPr>
            <a:lvl5pPr marL="2110207" lvl="4" indent="-316531" algn="l">
              <a:spcBef>
                <a:spcPts val="0"/>
              </a:spcBef>
              <a:spcAft>
                <a:spcPts val="0"/>
              </a:spcAft>
              <a:buClr>
                <a:schemeClr val="dk1"/>
              </a:buClr>
              <a:buSzPts val="1800"/>
              <a:buChar char="−"/>
              <a:defRPr/>
            </a:lvl5pPr>
            <a:lvl6pPr marL="2532248" lvl="5" indent="-316531" algn="l">
              <a:spcBef>
                <a:spcPts val="1010"/>
              </a:spcBef>
              <a:spcAft>
                <a:spcPts val="0"/>
              </a:spcAft>
              <a:buClr>
                <a:schemeClr val="dk1"/>
              </a:buClr>
              <a:buSzPts val="1800"/>
              <a:buChar char="−"/>
              <a:defRPr/>
            </a:lvl6pPr>
            <a:lvl7pPr marL="2954289" lvl="6" indent="-316531" algn="l">
              <a:spcBef>
                <a:spcPts val="1010"/>
              </a:spcBef>
              <a:spcAft>
                <a:spcPts val="0"/>
              </a:spcAft>
              <a:buClr>
                <a:schemeClr val="dk1"/>
              </a:buClr>
              <a:buSzPts val="1800"/>
              <a:buChar char="−"/>
              <a:defRPr/>
            </a:lvl7pPr>
            <a:lvl8pPr marL="3376331" lvl="7" indent="-316531" algn="l">
              <a:spcBef>
                <a:spcPts val="1010"/>
              </a:spcBef>
              <a:spcAft>
                <a:spcPts val="0"/>
              </a:spcAft>
              <a:buClr>
                <a:schemeClr val="dk1"/>
              </a:buClr>
              <a:buSzPts val="1800"/>
              <a:buChar char="−"/>
              <a:defRPr/>
            </a:lvl8pPr>
            <a:lvl9pPr marL="3798372" lvl="8" indent="-316531" algn="l">
              <a:spcBef>
                <a:spcPts val="1010"/>
              </a:spcBef>
              <a:spcAft>
                <a:spcPts val="1010"/>
              </a:spcAft>
              <a:buClr>
                <a:schemeClr val="dk1"/>
              </a:buClr>
              <a:buSzPts val="1800"/>
              <a:buChar char="−"/>
              <a:defRPr/>
            </a:lvl9pPr>
          </a:lstStyle>
          <a:p>
            <a:endParaRPr/>
          </a:p>
        </p:txBody>
      </p:sp>
      <p:sp>
        <p:nvSpPr>
          <p:cNvPr id="20" name="Google Shape;20;p18"/>
          <p:cNvSpPr txBox="1">
            <a:spLocks noGrp="1"/>
          </p:cNvSpPr>
          <p:nvPr>
            <p:ph type="body" idx="2"/>
          </p:nvPr>
        </p:nvSpPr>
        <p:spPr>
          <a:xfrm>
            <a:off x="4737589" y="1476000"/>
            <a:ext cx="4020923" cy="4824000"/>
          </a:xfrm>
          <a:prstGeom prst="rect">
            <a:avLst/>
          </a:prstGeom>
          <a:noFill/>
          <a:ln>
            <a:noFill/>
          </a:ln>
        </p:spPr>
        <p:txBody>
          <a:bodyPr spcFirstLastPara="1" wrap="square" lIns="72000" tIns="0" rIns="0" bIns="0" anchor="t" anchorCtr="0">
            <a:noAutofit/>
          </a:bodyPr>
          <a:lstStyle>
            <a:lvl1pPr marL="422041" lvl="0" indent="-211021" algn="l">
              <a:lnSpc>
                <a:spcPct val="106000"/>
              </a:lnSpc>
              <a:spcBef>
                <a:spcPts val="985"/>
              </a:spcBef>
              <a:spcAft>
                <a:spcPts val="0"/>
              </a:spcAft>
              <a:buClr>
                <a:schemeClr val="dk1"/>
              </a:buClr>
              <a:buSzPts val="1200"/>
              <a:buNone/>
              <a:defRPr sz="1108">
                <a:latin typeface="Arial"/>
                <a:ea typeface="Arial"/>
                <a:cs typeface="Arial"/>
                <a:sym typeface="Arial"/>
              </a:defRPr>
            </a:lvl1pPr>
            <a:lvl2pPr marL="844083" lvl="1" indent="-281361" algn="l">
              <a:lnSpc>
                <a:spcPct val="106000"/>
              </a:lnSpc>
              <a:spcBef>
                <a:spcPts val="975"/>
              </a:spcBef>
              <a:spcAft>
                <a:spcPts val="0"/>
              </a:spcAft>
              <a:buClr>
                <a:schemeClr val="dk1"/>
              </a:buClr>
              <a:buSzPts val="1200"/>
              <a:buFont typeface="Noto Sans Symbols"/>
              <a:buChar char="■"/>
              <a:defRPr sz="1108">
                <a:latin typeface="Arial"/>
                <a:ea typeface="Arial"/>
                <a:cs typeface="Arial"/>
                <a:sym typeface="Arial"/>
              </a:defRPr>
            </a:lvl2pPr>
            <a:lvl3pPr marL="1266124" lvl="2" indent="-281361" algn="l">
              <a:lnSpc>
                <a:spcPct val="106000"/>
              </a:lnSpc>
              <a:spcBef>
                <a:spcPts val="443"/>
              </a:spcBef>
              <a:spcAft>
                <a:spcPts val="0"/>
              </a:spcAft>
              <a:buClr>
                <a:schemeClr val="dk1"/>
              </a:buClr>
              <a:buSzPts val="1200"/>
              <a:buFont typeface="Noto Sans Symbols"/>
              <a:buChar char="⮚"/>
              <a:defRPr sz="1108">
                <a:latin typeface="Arial"/>
                <a:ea typeface="Arial"/>
                <a:cs typeface="Arial"/>
                <a:sym typeface="Arial"/>
              </a:defRPr>
            </a:lvl3pPr>
            <a:lvl4pPr marL="1688165" lvl="3" indent="-281361" algn="l">
              <a:lnSpc>
                <a:spcPct val="106000"/>
              </a:lnSpc>
              <a:spcBef>
                <a:spcPts val="222"/>
              </a:spcBef>
              <a:spcAft>
                <a:spcPts val="0"/>
              </a:spcAft>
              <a:buClr>
                <a:schemeClr val="dk1"/>
              </a:buClr>
              <a:buSzPts val="1200"/>
              <a:buFont typeface="Arial"/>
              <a:buChar char="•"/>
              <a:defRPr sz="1108">
                <a:latin typeface="Arial"/>
                <a:ea typeface="Arial"/>
                <a:cs typeface="Arial"/>
                <a:sym typeface="Arial"/>
              </a:defRPr>
            </a:lvl4pPr>
            <a:lvl5pPr marL="2110207" lvl="4" indent="-316531" algn="l">
              <a:spcBef>
                <a:spcPts val="0"/>
              </a:spcBef>
              <a:spcAft>
                <a:spcPts val="0"/>
              </a:spcAft>
              <a:buClr>
                <a:schemeClr val="dk1"/>
              </a:buClr>
              <a:buSzPts val="1800"/>
              <a:buChar char="−"/>
              <a:defRPr/>
            </a:lvl5pPr>
            <a:lvl6pPr marL="2532248" lvl="5" indent="-316531" algn="l">
              <a:spcBef>
                <a:spcPts val="1010"/>
              </a:spcBef>
              <a:spcAft>
                <a:spcPts val="0"/>
              </a:spcAft>
              <a:buClr>
                <a:schemeClr val="dk1"/>
              </a:buClr>
              <a:buSzPts val="1800"/>
              <a:buChar char="−"/>
              <a:defRPr/>
            </a:lvl6pPr>
            <a:lvl7pPr marL="2954289" lvl="6" indent="-316531" algn="l">
              <a:spcBef>
                <a:spcPts val="1010"/>
              </a:spcBef>
              <a:spcAft>
                <a:spcPts val="0"/>
              </a:spcAft>
              <a:buClr>
                <a:schemeClr val="dk1"/>
              </a:buClr>
              <a:buSzPts val="1800"/>
              <a:buChar char="−"/>
              <a:defRPr/>
            </a:lvl7pPr>
            <a:lvl8pPr marL="3376331" lvl="7" indent="-316531" algn="l">
              <a:spcBef>
                <a:spcPts val="1010"/>
              </a:spcBef>
              <a:spcAft>
                <a:spcPts val="0"/>
              </a:spcAft>
              <a:buClr>
                <a:schemeClr val="dk1"/>
              </a:buClr>
              <a:buSzPts val="1800"/>
              <a:buChar char="−"/>
              <a:defRPr/>
            </a:lvl8pPr>
            <a:lvl9pPr marL="3798372" lvl="8" indent="-316531" algn="l">
              <a:spcBef>
                <a:spcPts val="1010"/>
              </a:spcBef>
              <a:spcAft>
                <a:spcPts val="1010"/>
              </a:spcAft>
              <a:buClr>
                <a:schemeClr val="dk1"/>
              </a:buClr>
              <a:buSzPts val="1800"/>
              <a:buChar char="−"/>
              <a:defRPr/>
            </a:lvl9pPr>
          </a:lstStyle>
          <a:p>
            <a:endParaRPr/>
          </a:p>
        </p:txBody>
      </p:sp>
      <p:sp>
        <p:nvSpPr>
          <p:cNvPr id="21" name="Google Shape;21;p18"/>
          <p:cNvSpPr txBox="1">
            <a:spLocks noGrp="1"/>
          </p:cNvSpPr>
          <p:nvPr>
            <p:ph type="sldNum" idx="12"/>
          </p:nvPr>
        </p:nvSpPr>
        <p:spPr>
          <a:xfrm>
            <a:off x="4506094" y="6588000"/>
            <a:ext cx="166154" cy="180000"/>
          </a:xfrm>
          <a:prstGeom prst="rect">
            <a:avLst/>
          </a:prstGeom>
          <a:noFill/>
          <a:ln>
            <a:noFill/>
          </a:ln>
        </p:spPr>
        <p:txBody>
          <a:bodyPr spcFirstLastPara="1" wrap="square" lIns="0" tIns="0" rIns="0" bIns="0" anchor="b" anchorCtr="0">
            <a:noAutofit/>
          </a:bodyPr>
          <a:lstStyle>
            <a:lvl1pPr marL="0" lvl="0" indent="0" algn="r">
              <a:spcBef>
                <a:spcPts val="0"/>
              </a:spcBef>
              <a:spcAft>
                <a:spcPts val="0"/>
              </a:spcAft>
              <a:buNone/>
              <a:defRPr sz="838" b="0" i="0" u="none" strike="noStrike" cap="none">
                <a:solidFill>
                  <a:schemeClr val="dk1"/>
                </a:solidFill>
                <a:latin typeface="Arial"/>
                <a:ea typeface="Arial"/>
                <a:cs typeface="Arial"/>
                <a:sym typeface="Arial"/>
              </a:defRPr>
            </a:lvl1pPr>
            <a:lvl2pPr marL="0" lvl="1" indent="0" algn="r">
              <a:spcBef>
                <a:spcPts val="0"/>
              </a:spcBef>
              <a:spcAft>
                <a:spcPts val="0"/>
              </a:spcAft>
              <a:buNone/>
              <a:defRPr sz="838" b="0" i="0" u="none" strike="noStrike" cap="none">
                <a:solidFill>
                  <a:schemeClr val="dk1"/>
                </a:solidFill>
                <a:latin typeface="Arial"/>
                <a:ea typeface="Arial"/>
                <a:cs typeface="Arial"/>
                <a:sym typeface="Arial"/>
              </a:defRPr>
            </a:lvl2pPr>
            <a:lvl3pPr marL="0" lvl="2" indent="0" algn="r">
              <a:spcBef>
                <a:spcPts val="0"/>
              </a:spcBef>
              <a:spcAft>
                <a:spcPts val="0"/>
              </a:spcAft>
              <a:buNone/>
              <a:defRPr sz="838" b="0" i="0" u="none" strike="noStrike" cap="none">
                <a:solidFill>
                  <a:schemeClr val="dk1"/>
                </a:solidFill>
                <a:latin typeface="Arial"/>
                <a:ea typeface="Arial"/>
                <a:cs typeface="Arial"/>
                <a:sym typeface="Arial"/>
              </a:defRPr>
            </a:lvl3pPr>
            <a:lvl4pPr marL="0" lvl="3" indent="0" algn="r">
              <a:spcBef>
                <a:spcPts val="0"/>
              </a:spcBef>
              <a:spcAft>
                <a:spcPts val="0"/>
              </a:spcAft>
              <a:buNone/>
              <a:defRPr sz="838" b="0" i="0" u="none" strike="noStrike" cap="none">
                <a:solidFill>
                  <a:schemeClr val="dk1"/>
                </a:solidFill>
                <a:latin typeface="Arial"/>
                <a:ea typeface="Arial"/>
                <a:cs typeface="Arial"/>
                <a:sym typeface="Arial"/>
              </a:defRPr>
            </a:lvl4pPr>
            <a:lvl5pPr marL="0" lvl="4" indent="0" algn="r">
              <a:spcBef>
                <a:spcPts val="0"/>
              </a:spcBef>
              <a:spcAft>
                <a:spcPts val="0"/>
              </a:spcAft>
              <a:buNone/>
              <a:defRPr sz="838" b="0" i="0" u="none" strike="noStrike" cap="none">
                <a:solidFill>
                  <a:schemeClr val="dk1"/>
                </a:solidFill>
                <a:latin typeface="Arial"/>
                <a:ea typeface="Arial"/>
                <a:cs typeface="Arial"/>
                <a:sym typeface="Arial"/>
              </a:defRPr>
            </a:lvl5pPr>
            <a:lvl6pPr marL="0" lvl="5" indent="0" algn="r">
              <a:spcBef>
                <a:spcPts val="0"/>
              </a:spcBef>
              <a:spcAft>
                <a:spcPts val="0"/>
              </a:spcAft>
              <a:buNone/>
              <a:defRPr sz="838" b="0" i="0" u="none" strike="noStrike" cap="none">
                <a:solidFill>
                  <a:schemeClr val="dk1"/>
                </a:solidFill>
                <a:latin typeface="Arial"/>
                <a:ea typeface="Arial"/>
                <a:cs typeface="Arial"/>
                <a:sym typeface="Arial"/>
              </a:defRPr>
            </a:lvl6pPr>
            <a:lvl7pPr marL="0" lvl="6" indent="0" algn="r">
              <a:spcBef>
                <a:spcPts val="0"/>
              </a:spcBef>
              <a:spcAft>
                <a:spcPts val="0"/>
              </a:spcAft>
              <a:buNone/>
              <a:defRPr sz="838" b="0" i="0" u="none" strike="noStrike" cap="none">
                <a:solidFill>
                  <a:schemeClr val="dk1"/>
                </a:solidFill>
                <a:latin typeface="Arial"/>
                <a:ea typeface="Arial"/>
                <a:cs typeface="Arial"/>
                <a:sym typeface="Arial"/>
              </a:defRPr>
            </a:lvl7pPr>
            <a:lvl8pPr marL="0" lvl="7" indent="0" algn="r">
              <a:spcBef>
                <a:spcPts val="0"/>
              </a:spcBef>
              <a:spcAft>
                <a:spcPts val="0"/>
              </a:spcAft>
              <a:buNone/>
              <a:defRPr sz="838" b="0" i="0" u="none" strike="noStrike" cap="none">
                <a:solidFill>
                  <a:schemeClr val="dk1"/>
                </a:solidFill>
                <a:latin typeface="Arial"/>
                <a:ea typeface="Arial"/>
                <a:cs typeface="Arial"/>
                <a:sym typeface="Arial"/>
              </a:defRPr>
            </a:lvl8pPr>
            <a:lvl9pPr marL="0" lvl="8" indent="0" algn="r">
              <a:spcBef>
                <a:spcPts val="0"/>
              </a:spcBef>
              <a:spcAft>
                <a:spcPts val="0"/>
              </a:spcAft>
              <a:buNone/>
              <a:defRPr sz="838" b="0" i="0" u="none" strike="noStrike" cap="none">
                <a:solidFill>
                  <a:schemeClr val="dk1"/>
                </a:solidFill>
                <a:latin typeface="Arial"/>
                <a:ea typeface="Arial"/>
                <a:cs typeface="Arial"/>
                <a:sym typeface="Arial"/>
              </a:defRPr>
            </a:lvl9pPr>
          </a:lstStyle>
          <a:p>
            <a:fld id="{00000000-1234-1234-1234-123412341234}" type="slidenum">
              <a:rPr lang="en-US" altLang="ja-JP" smtClean="0"/>
              <a:pPr/>
              <a:t>‹#›</a:t>
            </a:fld>
            <a:endParaRPr lang="ja-JP" altLang="en-US"/>
          </a:p>
        </p:txBody>
      </p:sp>
      <p:sp>
        <p:nvSpPr>
          <p:cNvPr id="22" name="Google Shape;22;p18"/>
          <p:cNvSpPr txBox="1">
            <a:spLocks noGrp="1"/>
          </p:cNvSpPr>
          <p:nvPr>
            <p:ph type="body" idx="3"/>
          </p:nvPr>
        </p:nvSpPr>
        <p:spPr>
          <a:xfrm>
            <a:off x="384923" y="1016000"/>
            <a:ext cx="4020923" cy="432000"/>
          </a:xfrm>
          <a:prstGeom prst="rect">
            <a:avLst/>
          </a:prstGeom>
          <a:noFill/>
          <a:ln>
            <a:noFill/>
          </a:ln>
        </p:spPr>
        <p:txBody>
          <a:bodyPr spcFirstLastPara="1" wrap="square" lIns="72000" tIns="0" rIns="0" bIns="0" anchor="ctr" anchorCtr="0">
            <a:noAutofit/>
          </a:bodyPr>
          <a:lstStyle>
            <a:lvl1pPr marL="422041" lvl="0" indent="-211021" algn="l">
              <a:lnSpc>
                <a:spcPct val="100000"/>
              </a:lnSpc>
              <a:spcBef>
                <a:spcPts val="0"/>
              </a:spcBef>
              <a:spcAft>
                <a:spcPts val="0"/>
              </a:spcAft>
              <a:buClr>
                <a:schemeClr val="accent1"/>
              </a:buClr>
              <a:buSzPts val="1400"/>
              <a:buNone/>
              <a:defRPr sz="1292" b="1">
                <a:solidFill>
                  <a:schemeClr val="accent1"/>
                </a:solidFill>
              </a:defRPr>
            </a:lvl1pPr>
            <a:lvl2pPr marL="844083" lvl="1" indent="-316531" algn="l">
              <a:lnSpc>
                <a:spcPct val="106000"/>
              </a:lnSpc>
              <a:spcBef>
                <a:spcPts val="985"/>
              </a:spcBef>
              <a:spcAft>
                <a:spcPts val="0"/>
              </a:spcAft>
              <a:buClr>
                <a:schemeClr val="dk1"/>
              </a:buClr>
              <a:buSzPts val="1800"/>
              <a:buChar char="■"/>
              <a:defRPr/>
            </a:lvl2pPr>
            <a:lvl3pPr marL="1266124" lvl="2" indent="-316531" algn="l">
              <a:lnSpc>
                <a:spcPct val="106000"/>
              </a:lnSpc>
              <a:spcBef>
                <a:spcPts val="448"/>
              </a:spcBef>
              <a:spcAft>
                <a:spcPts val="0"/>
              </a:spcAft>
              <a:buClr>
                <a:schemeClr val="dk1"/>
              </a:buClr>
              <a:buSzPts val="1800"/>
              <a:buChar char="⮚"/>
              <a:defRPr/>
            </a:lvl3pPr>
            <a:lvl4pPr marL="1688165" lvl="3" indent="-316531" algn="l">
              <a:lnSpc>
                <a:spcPct val="106000"/>
              </a:lnSpc>
              <a:spcBef>
                <a:spcPts val="224"/>
              </a:spcBef>
              <a:spcAft>
                <a:spcPts val="0"/>
              </a:spcAft>
              <a:buClr>
                <a:schemeClr val="dk1"/>
              </a:buClr>
              <a:buSzPts val="1800"/>
              <a:buChar char="•"/>
              <a:defRPr/>
            </a:lvl4pPr>
            <a:lvl5pPr marL="2110207" lvl="4" indent="-316531" algn="l">
              <a:spcBef>
                <a:spcPts val="0"/>
              </a:spcBef>
              <a:spcAft>
                <a:spcPts val="0"/>
              </a:spcAft>
              <a:buClr>
                <a:schemeClr val="dk1"/>
              </a:buClr>
              <a:buSzPts val="1800"/>
              <a:buChar char="−"/>
              <a:defRPr/>
            </a:lvl5pPr>
            <a:lvl6pPr marL="2532248" lvl="5" indent="-316531" algn="l">
              <a:spcBef>
                <a:spcPts val="1010"/>
              </a:spcBef>
              <a:spcAft>
                <a:spcPts val="0"/>
              </a:spcAft>
              <a:buClr>
                <a:schemeClr val="dk1"/>
              </a:buClr>
              <a:buSzPts val="1800"/>
              <a:buChar char="−"/>
              <a:defRPr/>
            </a:lvl6pPr>
            <a:lvl7pPr marL="2954289" lvl="6" indent="-316531" algn="l">
              <a:spcBef>
                <a:spcPts val="1010"/>
              </a:spcBef>
              <a:spcAft>
                <a:spcPts val="0"/>
              </a:spcAft>
              <a:buClr>
                <a:schemeClr val="dk1"/>
              </a:buClr>
              <a:buSzPts val="1800"/>
              <a:buChar char="−"/>
              <a:defRPr/>
            </a:lvl7pPr>
            <a:lvl8pPr marL="3376331" lvl="7" indent="-316531" algn="l">
              <a:spcBef>
                <a:spcPts val="1010"/>
              </a:spcBef>
              <a:spcAft>
                <a:spcPts val="0"/>
              </a:spcAft>
              <a:buClr>
                <a:schemeClr val="dk1"/>
              </a:buClr>
              <a:buSzPts val="1800"/>
              <a:buChar char="−"/>
              <a:defRPr/>
            </a:lvl8pPr>
            <a:lvl9pPr marL="3798372" lvl="8" indent="-316531" algn="l">
              <a:spcBef>
                <a:spcPts val="1010"/>
              </a:spcBef>
              <a:spcAft>
                <a:spcPts val="1010"/>
              </a:spcAft>
              <a:buClr>
                <a:schemeClr val="dk1"/>
              </a:buClr>
              <a:buSzPts val="1800"/>
              <a:buChar char="−"/>
              <a:defRPr/>
            </a:lvl9pPr>
          </a:lstStyle>
          <a:p>
            <a:endParaRPr/>
          </a:p>
        </p:txBody>
      </p:sp>
      <p:sp>
        <p:nvSpPr>
          <p:cNvPr id="23" name="Google Shape;23;p18"/>
          <p:cNvSpPr txBox="1">
            <a:spLocks noGrp="1"/>
          </p:cNvSpPr>
          <p:nvPr>
            <p:ph type="body" idx="4"/>
          </p:nvPr>
        </p:nvSpPr>
        <p:spPr>
          <a:xfrm>
            <a:off x="4737589" y="1016000"/>
            <a:ext cx="4020923" cy="432000"/>
          </a:xfrm>
          <a:prstGeom prst="rect">
            <a:avLst/>
          </a:prstGeom>
          <a:noFill/>
          <a:ln>
            <a:noFill/>
          </a:ln>
        </p:spPr>
        <p:txBody>
          <a:bodyPr spcFirstLastPara="1" wrap="square" lIns="72000" tIns="0" rIns="0" bIns="0" anchor="ctr" anchorCtr="0">
            <a:noAutofit/>
          </a:bodyPr>
          <a:lstStyle>
            <a:lvl1pPr marL="422041" lvl="0" indent="-211021" algn="l">
              <a:lnSpc>
                <a:spcPct val="100000"/>
              </a:lnSpc>
              <a:spcBef>
                <a:spcPts val="0"/>
              </a:spcBef>
              <a:spcAft>
                <a:spcPts val="0"/>
              </a:spcAft>
              <a:buClr>
                <a:schemeClr val="accent1"/>
              </a:buClr>
              <a:buSzPts val="1400"/>
              <a:buNone/>
              <a:defRPr sz="1292" b="1">
                <a:solidFill>
                  <a:schemeClr val="accent1"/>
                </a:solidFill>
              </a:defRPr>
            </a:lvl1pPr>
            <a:lvl2pPr marL="844083" lvl="1" indent="-316531" algn="l">
              <a:lnSpc>
                <a:spcPct val="106000"/>
              </a:lnSpc>
              <a:spcBef>
                <a:spcPts val="985"/>
              </a:spcBef>
              <a:spcAft>
                <a:spcPts val="0"/>
              </a:spcAft>
              <a:buClr>
                <a:schemeClr val="dk1"/>
              </a:buClr>
              <a:buSzPts val="1800"/>
              <a:buChar char="■"/>
              <a:defRPr/>
            </a:lvl2pPr>
            <a:lvl3pPr marL="1266124" lvl="2" indent="-316531" algn="l">
              <a:lnSpc>
                <a:spcPct val="106000"/>
              </a:lnSpc>
              <a:spcBef>
                <a:spcPts val="448"/>
              </a:spcBef>
              <a:spcAft>
                <a:spcPts val="0"/>
              </a:spcAft>
              <a:buClr>
                <a:schemeClr val="dk1"/>
              </a:buClr>
              <a:buSzPts val="1800"/>
              <a:buChar char="⮚"/>
              <a:defRPr/>
            </a:lvl3pPr>
            <a:lvl4pPr marL="1688165" lvl="3" indent="-316531" algn="l">
              <a:lnSpc>
                <a:spcPct val="106000"/>
              </a:lnSpc>
              <a:spcBef>
                <a:spcPts val="224"/>
              </a:spcBef>
              <a:spcAft>
                <a:spcPts val="0"/>
              </a:spcAft>
              <a:buClr>
                <a:schemeClr val="dk1"/>
              </a:buClr>
              <a:buSzPts val="1800"/>
              <a:buChar char="•"/>
              <a:defRPr/>
            </a:lvl4pPr>
            <a:lvl5pPr marL="2110207" lvl="4" indent="-316531" algn="l">
              <a:spcBef>
                <a:spcPts val="0"/>
              </a:spcBef>
              <a:spcAft>
                <a:spcPts val="0"/>
              </a:spcAft>
              <a:buClr>
                <a:schemeClr val="dk1"/>
              </a:buClr>
              <a:buSzPts val="1800"/>
              <a:buChar char="−"/>
              <a:defRPr/>
            </a:lvl5pPr>
            <a:lvl6pPr marL="2532248" lvl="5" indent="-316531" algn="l">
              <a:spcBef>
                <a:spcPts val="1010"/>
              </a:spcBef>
              <a:spcAft>
                <a:spcPts val="0"/>
              </a:spcAft>
              <a:buClr>
                <a:schemeClr val="dk1"/>
              </a:buClr>
              <a:buSzPts val="1800"/>
              <a:buChar char="−"/>
              <a:defRPr/>
            </a:lvl6pPr>
            <a:lvl7pPr marL="2954289" lvl="6" indent="-316531" algn="l">
              <a:spcBef>
                <a:spcPts val="1010"/>
              </a:spcBef>
              <a:spcAft>
                <a:spcPts val="0"/>
              </a:spcAft>
              <a:buClr>
                <a:schemeClr val="dk1"/>
              </a:buClr>
              <a:buSzPts val="1800"/>
              <a:buChar char="−"/>
              <a:defRPr/>
            </a:lvl7pPr>
            <a:lvl8pPr marL="3376331" lvl="7" indent="-316531" algn="l">
              <a:spcBef>
                <a:spcPts val="1010"/>
              </a:spcBef>
              <a:spcAft>
                <a:spcPts val="0"/>
              </a:spcAft>
              <a:buClr>
                <a:schemeClr val="dk1"/>
              </a:buClr>
              <a:buSzPts val="1800"/>
              <a:buChar char="−"/>
              <a:defRPr/>
            </a:lvl8pPr>
            <a:lvl9pPr marL="3798372" lvl="8" indent="-316531" algn="l">
              <a:spcBef>
                <a:spcPts val="1010"/>
              </a:spcBef>
              <a:spcAft>
                <a:spcPts val="1010"/>
              </a:spcAft>
              <a:buClr>
                <a:schemeClr val="dk1"/>
              </a:buClr>
              <a:buSzPts val="1800"/>
              <a:buChar char="−"/>
              <a:defRPr/>
            </a:lvl9pPr>
          </a:lstStyle>
          <a:p>
            <a:endParaRPr/>
          </a:p>
        </p:txBody>
      </p:sp>
      <p:sp>
        <p:nvSpPr>
          <p:cNvPr id="24" name="Google Shape;24;p18"/>
          <p:cNvSpPr txBox="1">
            <a:spLocks noGrp="1"/>
          </p:cNvSpPr>
          <p:nvPr>
            <p:ph type="title"/>
          </p:nvPr>
        </p:nvSpPr>
        <p:spPr>
          <a:xfrm>
            <a:off x="384923" y="136800"/>
            <a:ext cx="8374154" cy="651600"/>
          </a:xfrm>
          <a:prstGeom prst="rect">
            <a:avLst/>
          </a:prstGeom>
          <a:noFill/>
          <a:ln>
            <a:noFill/>
          </a:ln>
        </p:spPr>
        <p:txBody>
          <a:bodyPr spcFirstLastPara="1" wrap="square" lIns="0" tIns="0" rIns="0" bIns="0" anchor="b" anchorCtr="0">
            <a:noAutofit/>
          </a:bodyPr>
          <a:lstStyle>
            <a:lvl1pPr lvl="0" algn="l">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947009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4212841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1864650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4891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2497591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1802792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320135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2709166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5A1213-E8A6-4E27-8749-F4F64E7052CC}" type="datetimeFigureOut">
              <a:rPr kumimoji="1" lang="ja-JP" altLang="en-US" smtClean="0"/>
              <a:t>2026/5/26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987D2C1-2375-4C05-9204-D40EF0BB24EA}" type="slidenum">
              <a:rPr kumimoji="1" lang="ja-JP" altLang="en-US" smtClean="0"/>
              <a:t>‹#›</a:t>
            </a:fld>
            <a:endParaRPr kumimoji="1" lang="ja-JP" altLang="en-US"/>
          </a:p>
        </p:txBody>
      </p:sp>
    </p:spTree>
    <p:extLst>
      <p:ext uri="{BB962C8B-B14F-4D97-AF65-F5344CB8AC3E}">
        <p14:creationId xmlns:p14="http://schemas.microsoft.com/office/powerpoint/2010/main" val="4002169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ea typeface="Yu Gothic UI" panose="020B0500000000000000" pitchFamily="50" charset="-128"/>
              </a:defRPr>
            </a:lvl1pPr>
          </a:lstStyle>
          <a:p>
            <a:fld id="{B65A1213-E8A6-4E27-8749-F4F64E7052CC}" type="datetimeFigureOut">
              <a:rPr kumimoji="1" lang="ja-JP" altLang="en-US" smtClean="0"/>
              <a:pPr/>
              <a:t>2026/5/26</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ea typeface="Yu Gothic UI" panose="020B0500000000000000" pitchFamily="50" charset="-128"/>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ea typeface="Yu Gothic UI" panose="020B0500000000000000" pitchFamily="50" charset="-128"/>
              </a:defRPr>
            </a:lvl1pPr>
          </a:lstStyle>
          <a:p>
            <a:fld id="{0987D2C1-2375-4C05-9204-D40EF0BB24EA}" type="slidenum">
              <a:rPr kumimoji="1" lang="ja-JP" altLang="en-US" smtClean="0"/>
              <a:pPr/>
              <a:t>‹#›</a:t>
            </a:fld>
            <a:endParaRPr kumimoji="1" lang="ja-JP" altLang="en-US" dirty="0"/>
          </a:p>
        </p:txBody>
      </p:sp>
    </p:spTree>
    <p:extLst>
      <p:ext uri="{BB962C8B-B14F-4D97-AF65-F5344CB8AC3E}">
        <p14:creationId xmlns:p14="http://schemas.microsoft.com/office/powerpoint/2010/main" val="3694054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Yu Gothic UI" panose="020B05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Yu Gothic UI" panose="020B05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Yu Gothic UI" panose="020B05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Yu Gothic UI" panose="020B05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Yu Gothic UI" panose="020B05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2.png"/><Relationship Id="rId7" Type="http://schemas.openxmlformats.org/officeDocument/2006/relationships/image" Target="../media/image15.sv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 Id="rId9" Type="http://schemas.openxmlformats.org/officeDocument/2006/relationships/image" Target="../media/image17.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1">
          <a:extLst>
            <a:ext uri="{FF2B5EF4-FFF2-40B4-BE49-F238E27FC236}">
              <a16:creationId xmlns:a16="http://schemas.microsoft.com/office/drawing/2014/main" id="{E0F3061A-8404-4B04-B1E0-BC972F9231D1}"/>
            </a:ext>
          </a:extLst>
        </p:cNvPr>
        <p:cNvGrpSpPr/>
        <p:nvPr/>
      </p:nvGrpSpPr>
      <p:grpSpPr>
        <a:xfrm>
          <a:off x="0" y="0"/>
          <a:ext cx="0" cy="0"/>
          <a:chOff x="0" y="0"/>
          <a:chExt cx="0" cy="0"/>
        </a:xfrm>
      </p:grpSpPr>
      <p:sp>
        <p:nvSpPr>
          <p:cNvPr id="385" name="Google Shape;385;p1">
            <a:extLst>
              <a:ext uri="{FF2B5EF4-FFF2-40B4-BE49-F238E27FC236}">
                <a16:creationId xmlns:a16="http://schemas.microsoft.com/office/drawing/2014/main" id="{028EFC22-BA8D-49EB-BBD1-3040C3ADA502}"/>
              </a:ext>
            </a:extLst>
          </p:cNvPr>
          <p:cNvSpPr txBox="1"/>
          <p:nvPr/>
        </p:nvSpPr>
        <p:spPr>
          <a:xfrm>
            <a:off x="4139240" y="3519642"/>
            <a:ext cx="4960359" cy="1072166"/>
          </a:xfrm>
          <a:prstGeom prst="rect">
            <a:avLst/>
          </a:prstGeom>
          <a:noFill/>
          <a:ln>
            <a:noFill/>
          </a:ln>
        </p:spPr>
        <p:txBody>
          <a:bodyPr spcFirstLastPara="1" wrap="square" lIns="66462" tIns="66462" rIns="67523" bIns="66462" anchor="ctr" anchorCtr="0">
            <a:noAutofit/>
          </a:bodyPr>
          <a:lstStyle/>
          <a:p>
            <a:pPr>
              <a:buClr>
                <a:schemeClr val="dk1"/>
              </a:buClr>
              <a:buSzPts val="2000"/>
            </a:pPr>
            <a:r>
              <a:rPr lang="en-US" altLang="ja-JP" b="1" dirty="0">
                <a:latin typeface="+mn-ea"/>
                <a:sym typeface="Arial"/>
              </a:rPr>
              <a:t>【</a:t>
            </a:r>
            <a:r>
              <a:rPr lang="ja-JP" altLang="en-US" b="1" dirty="0">
                <a:latin typeface="+mn-ea"/>
                <a:sym typeface="Arial"/>
              </a:rPr>
              <a:t>申請団体名</a:t>
            </a:r>
            <a:r>
              <a:rPr lang="en-US" altLang="ja-JP" b="1" dirty="0">
                <a:latin typeface="+mn-ea"/>
                <a:sym typeface="Arial"/>
              </a:rPr>
              <a:t>】</a:t>
            </a:r>
            <a:r>
              <a:rPr lang="ja-JP" altLang="en-US" b="1" dirty="0">
                <a:solidFill>
                  <a:schemeClr val="bg2">
                    <a:lumMod val="75000"/>
                  </a:schemeClr>
                </a:solidFill>
                <a:latin typeface="+mn-ea"/>
                <a:sym typeface="Arial"/>
              </a:rPr>
              <a:t>株式会社○○</a:t>
            </a:r>
            <a:endParaRPr b="1" dirty="0">
              <a:solidFill>
                <a:schemeClr val="bg2">
                  <a:lumMod val="75000"/>
                </a:schemeClr>
              </a:solidFill>
              <a:latin typeface="+mn-ea"/>
            </a:endParaRPr>
          </a:p>
          <a:p>
            <a:pPr>
              <a:buClr>
                <a:schemeClr val="dk1"/>
              </a:buClr>
              <a:buSzPts val="2000"/>
            </a:pPr>
            <a:r>
              <a:rPr lang="en-US" altLang="ja-JP" b="1" dirty="0">
                <a:latin typeface="+mn-ea"/>
                <a:sym typeface="Arial"/>
              </a:rPr>
              <a:t>【</a:t>
            </a:r>
            <a:r>
              <a:rPr lang="ja-JP" altLang="en-US" b="1" dirty="0">
                <a:latin typeface="+mn-ea"/>
                <a:sym typeface="Arial"/>
              </a:rPr>
              <a:t>プレゼン担当者部署役職氏名</a:t>
            </a:r>
            <a:r>
              <a:rPr lang="en-US" altLang="ja-JP" b="1" dirty="0">
                <a:latin typeface="+mn-ea"/>
                <a:sym typeface="Arial"/>
              </a:rPr>
              <a:t>】</a:t>
            </a:r>
            <a:r>
              <a:rPr lang="en-US" altLang="ja-JP" b="1" dirty="0">
                <a:solidFill>
                  <a:schemeClr val="bg2">
                    <a:lumMod val="75000"/>
                  </a:schemeClr>
                </a:solidFill>
                <a:latin typeface="+mn-ea"/>
                <a:sym typeface="Arial"/>
              </a:rPr>
              <a:t>×× ××</a:t>
            </a:r>
            <a:endParaRPr b="1" dirty="0">
              <a:solidFill>
                <a:schemeClr val="bg2">
                  <a:lumMod val="75000"/>
                </a:schemeClr>
              </a:solidFill>
              <a:latin typeface="+mn-ea"/>
              <a:sym typeface="Arial"/>
            </a:endParaRPr>
          </a:p>
        </p:txBody>
      </p:sp>
      <p:sp>
        <p:nvSpPr>
          <p:cNvPr id="4" name="Google Shape;384;p1">
            <a:extLst>
              <a:ext uri="{FF2B5EF4-FFF2-40B4-BE49-F238E27FC236}">
                <a16:creationId xmlns:a16="http://schemas.microsoft.com/office/drawing/2014/main" id="{10CCC37B-EC7E-46FA-9CC4-2E2A2B379982}"/>
              </a:ext>
            </a:extLst>
          </p:cNvPr>
          <p:cNvSpPr/>
          <p:nvPr/>
        </p:nvSpPr>
        <p:spPr>
          <a:xfrm>
            <a:off x="257562" y="4415227"/>
            <a:ext cx="8628876" cy="2074473"/>
          </a:xfrm>
          <a:prstGeom prst="foldedCorner">
            <a:avLst/>
          </a:prstGeom>
          <a:solidFill>
            <a:srgbClr val="B3E7FF"/>
          </a:solidFill>
          <a:ln w="12700" cap="flat" cmpd="sng">
            <a:solidFill>
              <a:schemeClr val="tx1"/>
            </a:solidFill>
            <a:prstDash val="solid"/>
            <a:miter lim="800000"/>
            <a:headEnd type="none" w="sm" len="sm"/>
            <a:tailEnd type="none" w="sm" len="sm"/>
          </a:ln>
        </p:spPr>
        <p:txBody>
          <a:bodyPr spcFirstLastPara="1" wrap="square" lIns="144000" tIns="108000" rIns="144000" bIns="108000" anchor="t" anchorCtr="0">
            <a:noAutofit/>
          </a:bodyPr>
          <a:lstStyle/>
          <a:p>
            <a:pPr>
              <a:lnSpc>
                <a:spcPct val="120000"/>
              </a:lnSpc>
              <a:buClr>
                <a:schemeClr val="dk1"/>
              </a:buClr>
              <a:buSzPts val="1200"/>
            </a:pPr>
            <a:r>
              <a:rPr lang="ja-JP" altLang="en-US" sz="1100" u="sng" dirty="0">
                <a:solidFill>
                  <a:schemeClr val="dk1"/>
                </a:solidFill>
                <a:latin typeface="Yu Gothic UI" panose="020B0500000000000000" pitchFamily="50" charset="-128"/>
                <a:ea typeface="Yu Gothic UI" panose="020B0500000000000000" pitchFamily="50" charset="-128"/>
                <a:sym typeface="Arial"/>
              </a:rPr>
              <a:t>記載時の留意事項</a:t>
            </a:r>
            <a:endParaRPr lang="ja-JP" altLang="en-US" sz="1100" dirty="0">
              <a:solidFill>
                <a:srgbClr val="FF0000"/>
              </a:solidFill>
              <a:latin typeface="Yu Gothic UI" panose="020B0500000000000000" pitchFamily="50" charset="-128"/>
              <a:ea typeface="Yu Gothic UI" panose="020B0500000000000000" pitchFamily="50" charset="-128"/>
              <a:sym typeface="Arial"/>
            </a:endParaRPr>
          </a:p>
          <a:p>
            <a:pPr>
              <a:lnSpc>
                <a:spcPct val="120000"/>
              </a:lnSpc>
              <a:buClr>
                <a:schemeClr val="dk1"/>
              </a:buClr>
              <a:buSzPts val="1200"/>
            </a:pPr>
            <a:r>
              <a:rPr lang="en-US" altLang="ja-JP" sz="1100" dirty="0">
                <a:solidFill>
                  <a:schemeClr val="dk1"/>
                </a:solidFill>
                <a:latin typeface="Yu Gothic UI" panose="020B0500000000000000" pitchFamily="50" charset="-128"/>
                <a:ea typeface="Yu Gothic UI" panose="020B0500000000000000" pitchFamily="50" charset="-128"/>
                <a:sym typeface="Arial"/>
              </a:rPr>
              <a:t>【</a:t>
            </a:r>
            <a:r>
              <a:rPr lang="ja-JP" altLang="en-US" sz="1100" dirty="0">
                <a:solidFill>
                  <a:schemeClr val="dk1"/>
                </a:solidFill>
                <a:latin typeface="Yu Gothic UI" panose="020B0500000000000000" pitchFamily="50" charset="-128"/>
                <a:ea typeface="Yu Gothic UI" panose="020B0500000000000000" pitchFamily="50" charset="-128"/>
                <a:sym typeface="Arial"/>
              </a:rPr>
              <a:t>全体記載ルール</a:t>
            </a:r>
            <a:r>
              <a:rPr lang="en-US" altLang="ja-JP" sz="1100" dirty="0">
                <a:solidFill>
                  <a:schemeClr val="dk1"/>
                </a:solidFill>
                <a:latin typeface="Yu Gothic UI" panose="020B0500000000000000" pitchFamily="50" charset="-128"/>
                <a:ea typeface="Yu Gothic UI" panose="020B0500000000000000" pitchFamily="50" charset="-128"/>
                <a:sym typeface="Arial"/>
              </a:rPr>
              <a:t>】</a:t>
            </a:r>
            <a:endParaRPr lang="ja-JP" altLang="en-US" sz="1100" dirty="0">
              <a:latin typeface="Yu Gothic UI" panose="020B0500000000000000" pitchFamily="50" charset="-128"/>
              <a:ea typeface="Yu Gothic UI" panose="020B0500000000000000" pitchFamily="50" charset="-128"/>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本パワーポイントは一次審査（書類審査）、</a:t>
            </a:r>
            <a:r>
              <a:rPr lang="ja-JP" altLang="en-US" sz="1100" dirty="0">
                <a:latin typeface="Yu Gothic UI" panose="020B0500000000000000" pitchFamily="50" charset="-128"/>
                <a:ea typeface="Yu Gothic UI" panose="020B0500000000000000" pitchFamily="50" charset="-128"/>
                <a:sym typeface="Arial"/>
              </a:rPr>
              <a:t>有識者によるヒアリング・二次審査（</a:t>
            </a:r>
            <a:r>
              <a:rPr lang="en-US" altLang="ja-JP" sz="1100" dirty="0">
                <a:latin typeface="Yu Gothic UI" panose="020B0500000000000000" pitchFamily="50" charset="-128"/>
                <a:ea typeface="Yu Gothic UI" panose="020B0500000000000000" pitchFamily="50" charset="-128"/>
                <a:sym typeface="Arial"/>
              </a:rPr>
              <a:t>10</a:t>
            </a:r>
            <a:r>
              <a:rPr lang="ja-JP" altLang="en-US" sz="1100" dirty="0">
                <a:latin typeface="Yu Gothic UI" panose="020B0500000000000000" pitchFamily="50" charset="-128"/>
                <a:ea typeface="Yu Gothic UI" panose="020B0500000000000000" pitchFamily="50" charset="-128"/>
                <a:sym typeface="Arial"/>
              </a:rPr>
              <a:t>分程度のプレゼン形式・質疑応答）で使用します。</a:t>
            </a:r>
            <a:br>
              <a:rPr lang="en-US" altLang="ja-JP" sz="1100" dirty="0">
                <a:latin typeface="Yu Gothic UI" panose="020B0500000000000000" pitchFamily="50" charset="-128"/>
                <a:ea typeface="Yu Gothic UI" panose="020B0500000000000000" pitchFamily="50" charset="-128"/>
                <a:sym typeface="Arial"/>
              </a:rPr>
            </a:br>
            <a:r>
              <a:rPr lang="ja-JP" altLang="en-US" sz="1100" dirty="0">
                <a:latin typeface="Yu Gothic UI" panose="020B0500000000000000" pitchFamily="50" charset="-128"/>
                <a:ea typeface="Yu Gothic UI" panose="020B0500000000000000" pitchFamily="50" charset="-128"/>
                <a:sym typeface="Arial"/>
              </a:rPr>
              <a:t>書類審査でも使用するため、本資料を読んで提案内容や要点が理解できるような資料にしてください。</a:t>
            </a:r>
            <a:endParaRPr lang="en-US" altLang="ja-JP" sz="1100" dirty="0">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latin typeface="Yu Gothic UI" panose="020B0500000000000000" pitchFamily="50" charset="-128"/>
                <a:ea typeface="Yu Gothic UI" panose="020B0500000000000000" pitchFamily="50" charset="-128"/>
                <a:sym typeface="Arial"/>
              </a:rPr>
              <a:t>フォントは</a:t>
            </a:r>
            <a:r>
              <a:rPr lang="en-US" altLang="ja-JP" sz="1100" dirty="0">
                <a:latin typeface="Yu Gothic UI" panose="020B0500000000000000" pitchFamily="50" charset="-128"/>
                <a:ea typeface="Yu Gothic UI" panose="020B0500000000000000" pitchFamily="50" charset="-128"/>
                <a:sym typeface="Arial"/>
              </a:rPr>
              <a:t>16</a:t>
            </a:r>
            <a:r>
              <a:rPr lang="ja-JP" altLang="en-US" sz="1100" dirty="0">
                <a:latin typeface="Yu Gothic UI" panose="020B0500000000000000" pitchFamily="50" charset="-128"/>
                <a:ea typeface="Yu Gothic UI" panose="020B0500000000000000" pitchFamily="50" charset="-128"/>
                <a:sym typeface="Arial"/>
              </a:rPr>
              <a:t>ポイント以上を推奨します。また、パワーポイントの枚数は最大で</a:t>
            </a:r>
            <a:r>
              <a:rPr lang="en-US" altLang="ja-JP" sz="1100" dirty="0">
                <a:latin typeface="Yu Gothic UI" panose="020B0500000000000000" pitchFamily="50" charset="-128"/>
                <a:ea typeface="Yu Gothic UI" panose="020B0500000000000000" pitchFamily="50" charset="-128"/>
                <a:sym typeface="Arial"/>
              </a:rPr>
              <a:t>20</a:t>
            </a:r>
            <a:r>
              <a:rPr lang="ja-JP" altLang="en-US" sz="1100" dirty="0">
                <a:latin typeface="Yu Gothic UI" panose="020B0500000000000000" pitchFamily="50" charset="-128"/>
                <a:ea typeface="Yu Gothic UI" panose="020B0500000000000000" pitchFamily="50" charset="-128"/>
                <a:sym typeface="Arial"/>
              </a:rPr>
              <a:t>枚程度</a:t>
            </a:r>
            <a:r>
              <a:rPr lang="ja-JP" altLang="en-US" sz="1100" dirty="0">
                <a:solidFill>
                  <a:schemeClr val="dk1"/>
                </a:solidFill>
                <a:latin typeface="Yu Gothic UI" panose="020B0500000000000000" pitchFamily="50" charset="-128"/>
                <a:ea typeface="Yu Gothic UI" panose="020B0500000000000000" pitchFamily="50" charset="-128"/>
                <a:sym typeface="Arial"/>
              </a:rPr>
              <a:t>としてください。</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専門用語は極力避け、多くの人が理解できる内容を心掛けてください。</a:t>
            </a:r>
            <a:endParaRPr sz="1100"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本様式のデザインや記載例はあくまでイメージですので、変更していただいて構いません。</a:t>
            </a:r>
            <a:r>
              <a:rPr lang="ja-JP" altLang="en-US" sz="1100" u="sng" dirty="0">
                <a:solidFill>
                  <a:schemeClr val="dk1"/>
                </a:solidFill>
                <a:latin typeface="Yu Gothic UI" panose="020B0500000000000000" pitchFamily="50" charset="-128"/>
                <a:ea typeface="Yu Gothic UI" panose="020B0500000000000000" pitchFamily="50" charset="-128"/>
                <a:sym typeface="Arial"/>
              </a:rPr>
              <a:t>図なども組み合わせわかりやすく記載してください。</a:t>
            </a:r>
            <a:br>
              <a:rPr lang="en-US" altLang="ja-JP" sz="1100" u="sng" dirty="0">
                <a:solidFill>
                  <a:schemeClr val="dk1"/>
                </a:solidFill>
                <a:latin typeface="Yu Gothic UI" panose="020B0500000000000000" pitchFamily="50" charset="-128"/>
                <a:ea typeface="Yu Gothic UI" panose="020B0500000000000000" pitchFamily="50" charset="-128"/>
                <a:sym typeface="Arial"/>
              </a:rPr>
            </a:br>
            <a:r>
              <a:rPr lang="ja-JP" altLang="en-US" sz="1100" dirty="0">
                <a:solidFill>
                  <a:schemeClr val="dk1"/>
                </a:solidFill>
                <a:latin typeface="Yu Gothic UI" panose="020B0500000000000000" pitchFamily="50" charset="-128"/>
                <a:ea typeface="Yu Gothic UI" panose="020B0500000000000000" pitchFamily="50" charset="-128"/>
                <a:sym typeface="Arial"/>
              </a:rPr>
              <a:t>また、企業テンプレートがある場合は、使用していただいても構いません。</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各スライドに記載してある付箋については提出時に削除してください。</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p:txBody>
      </p:sp>
      <p:sp>
        <p:nvSpPr>
          <p:cNvPr id="3" name="テキスト ボックス 2">
            <a:extLst>
              <a:ext uri="{FF2B5EF4-FFF2-40B4-BE49-F238E27FC236}">
                <a16:creationId xmlns:a16="http://schemas.microsoft.com/office/drawing/2014/main" id="{313A951D-7C6C-8427-5640-9A36B128F976}"/>
              </a:ext>
            </a:extLst>
          </p:cNvPr>
          <p:cNvSpPr txBox="1"/>
          <p:nvPr/>
        </p:nvSpPr>
        <p:spPr>
          <a:xfrm>
            <a:off x="5500914" y="4455091"/>
            <a:ext cx="3385524" cy="314168"/>
          </a:xfrm>
          <a:prstGeom prst="rect">
            <a:avLst/>
          </a:prstGeom>
          <a:noFill/>
        </p:spPr>
        <p:txBody>
          <a:bodyPr wrap="square" lIns="72000" tIns="72000" rIns="72000" bIns="72000">
            <a:spAutoFit/>
          </a:bodyPr>
          <a:lstStyle/>
          <a:p>
            <a:pPr algn="r">
              <a:lnSpc>
                <a:spcPct val="120000"/>
              </a:lnSpc>
            </a:pPr>
            <a:r>
              <a:rPr lang="ja-JP" altLang="en-US" sz="11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lang="ja-JP" altLang="en-US" sz="1100" u="sng" dirty="0">
              <a:solidFill>
                <a:schemeClr val="dk1"/>
              </a:solidFill>
              <a:latin typeface="Yu Gothic UI" panose="020B0500000000000000" pitchFamily="50" charset="-128"/>
              <a:ea typeface="Yu Gothic UI" panose="020B0500000000000000" pitchFamily="50" charset="-128"/>
              <a:sym typeface="Arial"/>
            </a:endParaRPr>
          </a:p>
        </p:txBody>
      </p:sp>
      <p:pic>
        <p:nvPicPr>
          <p:cNvPr id="13" name="図 12">
            <a:extLst>
              <a:ext uri="{FF2B5EF4-FFF2-40B4-BE49-F238E27FC236}">
                <a16:creationId xmlns:a16="http://schemas.microsoft.com/office/drawing/2014/main" id="{BD57BB5D-F37C-CFA3-CB90-3F6AF9B265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2195" y="68892"/>
            <a:ext cx="2473657" cy="976550"/>
          </a:xfrm>
          <a:prstGeom prst="rect">
            <a:avLst/>
          </a:prstGeom>
        </p:spPr>
      </p:pic>
      <p:sp>
        <p:nvSpPr>
          <p:cNvPr id="2" name="Google Shape;383;p1">
            <a:extLst>
              <a:ext uri="{FF2B5EF4-FFF2-40B4-BE49-F238E27FC236}">
                <a16:creationId xmlns:a16="http://schemas.microsoft.com/office/drawing/2014/main" id="{12D14F41-C488-0474-A9BA-8578BA9F3B4E}"/>
              </a:ext>
            </a:extLst>
          </p:cNvPr>
          <p:cNvSpPr txBox="1"/>
          <p:nvPr/>
        </p:nvSpPr>
        <p:spPr>
          <a:xfrm>
            <a:off x="303369" y="2040363"/>
            <a:ext cx="8537262" cy="1215502"/>
          </a:xfrm>
          <a:prstGeom prst="rect">
            <a:avLst/>
          </a:prstGeom>
          <a:solidFill>
            <a:schemeClr val="bg2"/>
          </a:solidFill>
          <a:ln>
            <a:noFill/>
          </a:ln>
        </p:spPr>
        <p:txBody>
          <a:bodyPr spcFirstLastPara="1" wrap="square" lIns="66462" tIns="66462" rIns="67523" bIns="66462" anchor="ctr" anchorCtr="0">
            <a:noAutofit/>
          </a:bodyPr>
          <a:lstStyle/>
          <a:p>
            <a:pPr algn="ctr">
              <a:buClr>
                <a:schemeClr val="dk1"/>
              </a:buClr>
              <a:buSzPts val="2800"/>
            </a:pPr>
            <a:r>
              <a:rPr lang="ja-JP" altLang="en-US" sz="2800" b="1" dirty="0">
                <a:solidFill>
                  <a:schemeClr val="bg2">
                    <a:lumMod val="75000"/>
                  </a:schemeClr>
                </a:solidFill>
                <a:latin typeface="Yu Gothic UI" panose="020B0500000000000000" pitchFamily="50" charset="-128"/>
                <a:ea typeface="Yu Gothic UI" panose="020B0500000000000000" pitchFamily="50" charset="-128"/>
                <a:sym typeface="Arial"/>
              </a:rPr>
              <a:t>実証のタイトルを入れてください</a:t>
            </a:r>
            <a:br>
              <a:rPr lang="en-US" altLang="ja-JP" sz="2800" b="1" dirty="0">
                <a:solidFill>
                  <a:schemeClr val="bg2">
                    <a:lumMod val="75000"/>
                  </a:schemeClr>
                </a:solidFill>
                <a:latin typeface="Yu Gothic UI" panose="020B0500000000000000" pitchFamily="50" charset="-128"/>
                <a:ea typeface="Yu Gothic UI" panose="020B0500000000000000" pitchFamily="50" charset="-128"/>
                <a:sym typeface="Arial"/>
              </a:rPr>
            </a:br>
            <a:r>
              <a:rPr lang="ja-JP" altLang="en-US" sz="2800" b="1" dirty="0">
                <a:solidFill>
                  <a:schemeClr val="bg2">
                    <a:lumMod val="75000"/>
                  </a:schemeClr>
                </a:solidFill>
                <a:latin typeface="Yu Gothic UI" panose="020B0500000000000000" pitchFamily="50" charset="-128"/>
                <a:ea typeface="Yu Gothic UI" panose="020B0500000000000000" pitchFamily="50" charset="-128"/>
                <a:sym typeface="Arial"/>
              </a:rPr>
              <a:t>（例：</a:t>
            </a:r>
            <a:r>
              <a:rPr lang="en-US" altLang="ja-JP" sz="2800" b="1" dirty="0">
                <a:solidFill>
                  <a:schemeClr val="bg2">
                    <a:lumMod val="75000"/>
                  </a:schemeClr>
                </a:solidFill>
                <a:latin typeface="Yu Gothic UI" panose="020B0500000000000000" pitchFamily="50" charset="-128"/>
                <a:ea typeface="Yu Gothic UI" panose="020B0500000000000000" pitchFamily="50" charset="-128"/>
                <a:sym typeface="Arial"/>
              </a:rPr>
              <a:t>XXXXX</a:t>
            </a:r>
            <a:r>
              <a:rPr lang="ja-JP" altLang="en-US" sz="2800" b="1" dirty="0">
                <a:solidFill>
                  <a:schemeClr val="bg2">
                    <a:lumMod val="75000"/>
                  </a:schemeClr>
                </a:solidFill>
                <a:latin typeface="Yu Gothic UI" panose="020B0500000000000000" pitchFamily="50" charset="-128"/>
                <a:ea typeface="Yu Gothic UI" panose="020B0500000000000000" pitchFamily="50" charset="-128"/>
                <a:sym typeface="Arial"/>
              </a:rPr>
              <a:t>における、</a:t>
            </a:r>
            <a:r>
              <a:rPr lang="en-US" altLang="ja-JP" sz="2800" b="1" dirty="0">
                <a:solidFill>
                  <a:schemeClr val="bg2">
                    <a:lumMod val="75000"/>
                  </a:schemeClr>
                </a:solidFill>
                <a:latin typeface="Yu Gothic UI" panose="020B0500000000000000" pitchFamily="50" charset="-128"/>
                <a:ea typeface="Yu Gothic UI" panose="020B0500000000000000" pitchFamily="50" charset="-128"/>
                <a:sym typeface="Arial"/>
              </a:rPr>
              <a:t>XXXX</a:t>
            </a:r>
            <a:r>
              <a:rPr lang="ja-JP" altLang="en-US" sz="2800" b="1" dirty="0">
                <a:solidFill>
                  <a:schemeClr val="bg2">
                    <a:lumMod val="75000"/>
                  </a:schemeClr>
                </a:solidFill>
                <a:latin typeface="Yu Gothic UI" panose="020B0500000000000000" pitchFamily="50" charset="-128"/>
                <a:ea typeface="Yu Gothic UI" panose="020B0500000000000000" pitchFamily="50" charset="-128"/>
                <a:sym typeface="Arial"/>
              </a:rPr>
              <a:t>の最適化実証）</a:t>
            </a:r>
            <a:endParaRPr sz="2800" b="1" dirty="0">
              <a:solidFill>
                <a:schemeClr val="bg2">
                  <a:lumMod val="75000"/>
                </a:schemeClr>
              </a:solidFill>
              <a:latin typeface="Yu Gothic UI" panose="020B0500000000000000" pitchFamily="50" charset="-128"/>
              <a:ea typeface="Yu Gothic UI" panose="020B0500000000000000" pitchFamily="50" charset="-128"/>
              <a:sym typeface="Arial"/>
            </a:endParaRPr>
          </a:p>
        </p:txBody>
      </p:sp>
      <p:sp>
        <p:nvSpPr>
          <p:cNvPr id="17" name="テキスト ボックス 16">
            <a:extLst>
              <a:ext uri="{FF2B5EF4-FFF2-40B4-BE49-F238E27FC236}">
                <a16:creationId xmlns:a16="http://schemas.microsoft.com/office/drawing/2014/main" id="{73ED5530-25CF-8AC4-0E81-3D02538621A4}"/>
              </a:ext>
            </a:extLst>
          </p:cNvPr>
          <p:cNvSpPr txBox="1"/>
          <p:nvPr/>
        </p:nvSpPr>
        <p:spPr>
          <a:xfrm>
            <a:off x="2319218" y="1646379"/>
            <a:ext cx="4505564" cy="519351"/>
          </a:xfrm>
          <a:prstGeom prst="roundRect">
            <a:avLst>
              <a:gd name="adj" fmla="val 50000"/>
            </a:avLst>
          </a:prstGeom>
          <a:solidFill>
            <a:srgbClr val="172A87"/>
          </a:solidFill>
        </p:spPr>
        <p:txBody>
          <a:bodyPr wrap="square">
            <a:spAutoFit/>
          </a:bodyPr>
          <a:lstStyle/>
          <a:p>
            <a:pPr algn="ctr"/>
            <a:r>
              <a:rPr lang="ja-JP" altLang="en-US" b="1" dirty="0">
                <a:solidFill>
                  <a:schemeClr val="bg1"/>
                </a:solidFill>
                <a:latin typeface="Yu Gothic UI" panose="020B0500000000000000" pitchFamily="50" charset="-128"/>
                <a:ea typeface="Yu Gothic UI" panose="020B0500000000000000" pitchFamily="50" charset="-128"/>
              </a:rPr>
              <a:t>令和</a:t>
            </a:r>
            <a:r>
              <a:rPr lang="en-US" altLang="ja-JP" b="1" dirty="0">
                <a:solidFill>
                  <a:schemeClr val="bg1"/>
                </a:solidFill>
                <a:latin typeface="Yu Gothic UI" panose="020B0500000000000000" pitchFamily="50" charset="-128"/>
                <a:ea typeface="Yu Gothic UI" panose="020B0500000000000000" pitchFamily="50" charset="-128"/>
              </a:rPr>
              <a:t>8</a:t>
            </a:r>
            <a:r>
              <a:rPr lang="ja-JP" altLang="en-US" b="1" dirty="0">
                <a:solidFill>
                  <a:schemeClr val="bg1"/>
                </a:solidFill>
                <a:latin typeface="Yu Gothic UI" panose="020B0500000000000000" pitchFamily="50" charset="-128"/>
                <a:ea typeface="Yu Gothic UI" panose="020B0500000000000000" pitchFamily="50" charset="-128"/>
              </a:rPr>
              <a:t>年度 量子実証 川崎モデル創出事業</a:t>
            </a:r>
          </a:p>
        </p:txBody>
      </p:sp>
    </p:spTree>
    <p:extLst>
      <p:ext uri="{BB962C8B-B14F-4D97-AF65-F5344CB8AC3E}">
        <p14:creationId xmlns:p14="http://schemas.microsoft.com/office/powerpoint/2010/main" val="3643345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90">
          <a:extLst>
            <a:ext uri="{FF2B5EF4-FFF2-40B4-BE49-F238E27FC236}">
              <a16:creationId xmlns:a16="http://schemas.microsoft.com/office/drawing/2014/main" id="{F04B8B7F-84BD-8931-35B5-EF1FA9165620}"/>
            </a:ext>
          </a:extLst>
        </p:cNvPr>
        <p:cNvGrpSpPr/>
        <p:nvPr/>
      </p:nvGrpSpPr>
      <p:grpSpPr>
        <a:xfrm>
          <a:off x="0" y="0"/>
          <a:ext cx="0" cy="0"/>
          <a:chOff x="0" y="0"/>
          <a:chExt cx="0" cy="0"/>
        </a:xfrm>
      </p:grpSpPr>
      <p:sp>
        <p:nvSpPr>
          <p:cNvPr id="391" name="Google Shape;391;p2">
            <a:extLst>
              <a:ext uri="{FF2B5EF4-FFF2-40B4-BE49-F238E27FC236}">
                <a16:creationId xmlns:a16="http://schemas.microsoft.com/office/drawing/2014/main" id="{6563A499-D42C-7EC7-C6F5-6F30388E8A57}"/>
              </a:ext>
            </a:extLst>
          </p:cNvPr>
          <p:cNvSpPr txBox="1">
            <a:spLocks noGrp="1"/>
          </p:cNvSpPr>
          <p:nvPr>
            <p:ph type="title"/>
          </p:nvPr>
        </p:nvSpPr>
        <p:spPr>
          <a:xfrm>
            <a:off x="1452033" y="228800"/>
            <a:ext cx="7425937" cy="574431"/>
          </a:xfrm>
          <a:prstGeom prst="rect">
            <a:avLst/>
          </a:prstGeom>
          <a:noFill/>
          <a:ln>
            <a:noFill/>
          </a:ln>
        </p:spPr>
        <p:txBody>
          <a:bodyPr spcFirstLastPara="1" vert="horz" wrap="square" lIns="0" tIns="0" rIns="0" bIns="0" rtlCol="0" anchor="ctr" anchorCtr="0">
            <a:noAutofit/>
          </a:bodyPr>
          <a:lstStyle/>
          <a:p>
            <a:pPr>
              <a:lnSpc>
                <a:spcPct val="100000"/>
              </a:lnSpc>
            </a:pPr>
            <a:r>
              <a:rPr lang="ja-JP" altLang="en-US" sz="2400" b="1" dirty="0">
                <a:latin typeface="Yu Gothic UI" panose="020B0500000000000000" pitchFamily="50" charset="-128"/>
                <a:ea typeface="Yu Gothic UI" panose="020B0500000000000000" pitchFamily="50" charset="-128"/>
                <a:cs typeface="Meiryo"/>
                <a:sym typeface="Meiryo"/>
              </a:rPr>
              <a:t>提案事業の概要</a:t>
            </a:r>
            <a:br>
              <a:rPr lang="ja-JP" altLang="en-US" sz="1800" dirty="0">
                <a:latin typeface="Yu Gothic UI" panose="020B0500000000000000" pitchFamily="50" charset="-128"/>
                <a:ea typeface="Yu Gothic UI" panose="020B0500000000000000" pitchFamily="50" charset="-128"/>
                <a:cs typeface="Meiryo"/>
                <a:sym typeface="Meiryo"/>
              </a:rPr>
            </a:br>
            <a:r>
              <a:rPr lang="en-US" altLang="ja-JP" sz="1400" dirty="0">
                <a:latin typeface="Yu Gothic UI" panose="020B0500000000000000" pitchFamily="50" charset="-128"/>
                <a:ea typeface="Yu Gothic UI" panose="020B0500000000000000" pitchFamily="50" charset="-128"/>
                <a:cs typeface="Meiryo"/>
                <a:sym typeface="Meiryo"/>
              </a:rPr>
              <a:t>#</a:t>
            </a:r>
            <a:r>
              <a:rPr lang="ja-JP" altLang="en-US" sz="1400" dirty="0">
                <a:latin typeface="Yu Gothic UI" panose="020B0500000000000000" pitchFamily="50" charset="-128"/>
                <a:ea typeface="Yu Gothic UI" panose="020B0500000000000000" pitchFamily="50" charset="-128"/>
                <a:cs typeface="Meiryo"/>
                <a:sym typeface="Meiryo"/>
              </a:rPr>
              <a:t> 提案事業での取り組み内容について概要を記載してください。</a:t>
            </a:r>
            <a:endParaRPr lang="ja-JP" altLang="en-US" sz="14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6" name="Google Shape;382;p1">
            <a:extLst>
              <a:ext uri="{FF2B5EF4-FFF2-40B4-BE49-F238E27FC236}">
                <a16:creationId xmlns:a16="http://schemas.microsoft.com/office/drawing/2014/main" id="{72B143AF-237C-B59E-6BD8-F8A044B03053}"/>
              </a:ext>
            </a:extLst>
          </p:cNvPr>
          <p:cNvSpPr txBox="1">
            <a:spLocks noGrp="1"/>
          </p:cNvSpPr>
          <p:nvPr>
            <p:ph type="sldNum" idx="12"/>
          </p:nvPr>
        </p:nvSpPr>
        <p:spPr>
          <a:xfrm>
            <a:off x="4433837" y="6536517"/>
            <a:ext cx="166154" cy="166154"/>
          </a:xfrm>
          <a:prstGeom prst="rect">
            <a:avLst/>
          </a:prstGeom>
          <a:noFill/>
          <a:ln>
            <a:noFill/>
          </a:ln>
        </p:spPr>
        <p:txBody>
          <a:bodyPr spcFirstLastPara="1" vert="horz" wrap="square" lIns="0" tIns="0" rIns="0" bIns="0" rtlCol="0" anchor="b" anchorCtr="0">
            <a:noAutofit/>
          </a:bodyPr>
          <a:lstStyle/>
          <a:p>
            <a:pPr algn="ctr"/>
            <a:fld id="{00000000-1234-1234-1234-123412341234}" type="slidenum">
              <a:rPr lang="en-US" altLang="ja-JP" sz="1000" b="1">
                <a:latin typeface="Noto Sans JP" panose="020B0200000000000000" pitchFamily="50" charset="-128"/>
                <a:ea typeface="Noto Sans JP" panose="020B0200000000000000" pitchFamily="50" charset="-128"/>
              </a:rPr>
              <a:pPr algn="ctr"/>
              <a:t>2</a:t>
            </a:fld>
            <a:endParaRPr sz="1000" b="1" dirty="0">
              <a:latin typeface="Noto Sans JP" panose="020B0200000000000000" pitchFamily="50" charset="-128"/>
              <a:ea typeface="Noto Sans JP" panose="020B0200000000000000" pitchFamily="50" charset="-128"/>
            </a:endParaRPr>
          </a:p>
        </p:txBody>
      </p:sp>
      <p:cxnSp>
        <p:nvCxnSpPr>
          <p:cNvPr id="5" name="直線コネクタ 4">
            <a:extLst>
              <a:ext uri="{FF2B5EF4-FFF2-40B4-BE49-F238E27FC236}">
                <a16:creationId xmlns:a16="http://schemas.microsoft.com/office/drawing/2014/main" id="{A4A7B55F-0FD9-01CB-14EA-6709F8F81B8A}"/>
              </a:ext>
            </a:extLst>
          </p:cNvPr>
          <p:cNvCxnSpPr>
            <a:cxnSpLocks/>
          </p:cNvCxnSpPr>
          <p:nvPr/>
        </p:nvCxnSpPr>
        <p:spPr>
          <a:xfrm>
            <a:off x="4433837" y="6743944"/>
            <a:ext cx="166154" cy="0"/>
          </a:xfrm>
          <a:prstGeom prst="line">
            <a:avLst/>
          </a:prstGeom>
          <a:ln w="19050">
            <a:solidFill>
              <a:srgbClr val="032BBD"/>
            </a:solidFill>
          </a:ln>
        </p:spPr>
        <p:style>
          <a:lnRef idx="1">
            <a:schemeClr val="accent1"/>
          </a:lnRef>
          <a:fillRef idx="0">
            <a:schemeClr val="accent1"/>
          </a:fillRef>
          <a:effectRef idx="0">
            <a:schemeClr val="accent1"/>
          </a:effectRef>
          <a:fontRef idx="minor">
            <a:schemeClr val="tx1"/>
          </a:fontRef>
        </p:style>
      </p:cxnSp>
      <p:sp>
        <p:nvSpPr>
          <p:cNvPr id="11" name="Google Shape;384;p1">
            <a:extLst>
              <a:ext uri="{FF2B5EF4-FFF2-40B4-BE49-F238E27FC236}">
                <a16:creationId xmlns:a16="http://schemas.microsoft.com/office/drawing/2014/main" id="{13854CDB-B3FE-60DC-9AF6-60F0A885D8A5}"/>
              </a:ext>
            </a:extLst>
          </p:cNvPr>
          <p:cNvSpPr/>
          <p:nvPr/>
        </p:nvSpPr>
        <p:spPr>
          <a:xfrm>
            <a:off x="247022" y="5803045"/>
            <a:ext cx="8630948" cy="907465"/>
          </a:xfrm>
          <a:prstGeom prst="foldedCorner">
            <a:avLst/>
          </a:prstGeom>
          <a:solidFill>
            <a:srgbClr val="B3E7FF"/>
          </a:solidFill>
          <a:ln w="12700" cap="flat" cmpd="sng">
            <a:solidFill>
              <a:schemeClr val="tx1"/>
            </a:solidFill>
            <a:prstDash val="solid"/>
            <a:miter lim="800000"/>
            <a:headEnd type="none" w="sm" len="sm"/>
            <a:tailEnd type="none" w="sm" len="sm"/>
          </a:ln>
        </p:spPr>
        <p:txBody>
          <a:bodyPr spcFirstLastPara="1" wrap="square" lIns="144000" tIns="108000" rIns="144000" bIns="108000" anchor="t" anchorCtr="0">
            <a:noAutofit/>
          </a:bodyPr>
          <a:lstStyle/>
          <a:p>
            <a:pPr>
              <a:lnSpc>
                <a:spcPct val="120000"/>
              </a:lnSpc>
            </a:pPr>
            <a:r>
              <a:rPr lang="ja-JP" altLang="en-US" sz="1100" u="sng" dirty="0">
                <a:solidFill>
                  <a:schemeClr val="dk1"/>
                </a:solidFill>
                <a:latin typeface="Yu Gothic UI" panose="020B0500000000000000" pitchFamily="50" charset="-128"/>
                <a:ea typeface="Yu Gothic UI" panose="020B0500000000000000" pitchFamily="50" charset="-128"/>
                <a:sym typeface="Arial"/>
              </a:rPr>
              <a:t>記載時の留意事項 </a:t>
            </a:r>
            <a:r>
              <a:rPr lang="ja-JP" altLang="en-US" sz="1100" dirty="0">
                <a:solidFill>
                  <a:schemeClr val="dk1"/>
                </a:solidFill>
                <a:latin typeface="Yu Gothic UI" panose="020B0500000000000000" pitchFamily="50" charset="-128"/>
                <a:ea typeface="Yu Gothic UI" panose="020B0500000000000000" pitchFamily="50" charset="-128"/>
                <a:sym typeface="Arial"/>
              </a:rPr>
              <a:t>　　　　　　　　　　　　　　　　　　　　　　　　　</a:t>
            </a:r>
            <a:r>
              <a:rPr lang="ja-JP" altLang="en-US" sz="1100" dirty="0">
                <a:latin typeface="Yu Gothic UI" panose="020B0500000000000000" pitchFamily="50" charset="-128"/>
                <a:ea typeface="Yu Gothic UI" panose="020B0500000000000000" pitchFamily="50" charset="-128"/>
                <a:sym typeface="Arial"/>
              </a:rPr>
              <a:t>　　</a:t>
            </a:r>
            <a:endParaRPr lang="en-US" altLang="ja-JP" sz="1100" u="sng" dirty="0">
              <a:latin typeface="Yu Gothic UI" panose="020B0500000000000000" pitchFamily="50" charset="-128"/>
              <a:ea typeface="Yu Gothic UI" panose="020B0500000000000000" pitchFamily="50" charset="-128"/>
              <a:sym typeface="Arial"/>
            </a:endParaRPr>
          </a:p>
          <a:p>
            <a:pPr marL="171450" indent="-171450">
              <a:lnSpc>
                <a:spcPct val="120000"/>
              </a:lnSpc>
              <a:buClr>
                <a:schemeClr val="dk1"/>
              </a:buClr>
              <a:buSzPts val="1200"/>
              <a:buFont typeface="Wingdings" panose="05000000000000000000" pitchFamily="2" charset="2"/>
              <a:buChar char="Ø"/>
            </a:pPr>
            <a:r>
              <a:rPr lang="ja-JP" altLang="en-US" sz="1100" dirty="0">
                <a:latin typeface="Yu Gothic UI" panose="020B0500000000000000" pitchFamily="50" charset="-128"/>
                <a:ea typeface="Yu Gothic UI" panose="020B0500000000000000" pitchFamily="50" charset="-128"/>
                <a:sym typeface="Arial"/>
              </a:rPr>
              <a:t>次ページ以降で詳細説明いただくため、本ページではポイントを端的にご記載ください。</a:t>
            </a:r>
            <a:endParaRPr lang="en-US" altLang="ja-JP" sz="1100" dirty="0">
              <a:latin typeface="Yu Gothic UI" panose="020B0500000000000000" pitchFamily="50" charset="-128"/>
              <a:ea typeface="Yu Gothic UI" panose="020B0500000000000000" pitchFamily="50" charset="-128"/>
              <a:sym typeface="Arial"/>
            </a:endParaRPr>
          </a:p>
          <a:p>
            <a:pPr marL="171450" indent="-171450">
              <a:lnSpc>
                <a:spcPct val="120000"/>
              </a:lnSpc>
              <a:buClr>
                <a:schemeClr val="dk1"/>
              </a:buClr>
              <a:buSzPts val="1200"/>
              <a:buFont typeface="Wingdings" panose="05000000000000000000" pitchFamily="2" charset="2"/>
              <a:buChar char="Ø"/>
            </a:pPr>
            <a:r>
              <a:rPr lang="ja-JP" altLang="en-US" sz="1100" dirty="0">
                <a:solidFill>
                  <a:schemeClr val="dk1"/>
                </a:solidFill>
                <a:latin typeface="Yu Gothic UI" panose="020B0500000000000000" pitchFamily="50" charset="-128"/>
                <a:ea typeface="Yu Gothic UI" panose="020B0500000000000000" pitchFamily="50" charset="-128"/>
                <a:sym typeface="Arial"/>
              </a:rPr>
              <a:t>事業類型については募集要領を参照し、具体的に回答を記載してください。</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marL="171450" indent="-171450">
              <a:lnSpc>
                <a:spcPct val="120000"/>
              </a:lnSpc>
              <a:buClr>
                <a:schemeClr val="dk1"/>
              </a:buClr>
              <a:buSzPts val="1200"/>
              <a:buFont typeface="Wingdings" panose="05000000000000000000" pitchFamily="2" charset="2"/>
              <a:buChar char="Ø"/>
            </a:pPr>
            <a:r>
              <a:rPr lang="ja-JP" altLang="en-US" sz="1100" dirty="0">
                <a:solidFill>
                  <a:schemeClr val="dk1"/>
                </a:solidFill>
                <a:latin typeface="Yu Gothic UI" panose="020B0500000000000000" pitchFamily="50" charset="-128"/>
                <a:ea typeface="Yu Gothic UI" panose="020B0500000000000000" pitchFamily="50" charset="-128"/>
                <a:sym typeface="Arial"/>
              </a:rPr>
              <a:t>本資料を読んで提案内容や要点が理解できるようにしてください。</a:t>
            </a:r>
            <a:endParaRPr lang="en-US" altLang="ja-JP" sz="1100" dirty="0">
              <a:solidFill>
                <a:schemeClr val="dk1"/>
              </a:solidFill>
              <a:latin typeface="Yu Gothic UI" panose="020B0500000000000000" pitchFamily="50" charset="-128"/>
              <a:ea typeface="Yu Gothic UI" panose="020B0500000000000000" pitchFamily="50" charset="-128"/>
            </a:endParaRPr>
          </a:p>
        </p:txBody>
      </p:sp>
      <p:sp>
        <p:nvSpPr>
          <p:cNvPr id="12" name="テキスト ボックス 11">
            <a:extLst>
              <a:ext uri="{FF2B5EF4-FFF2-40B4-BE49-F238E27FC236}">
                <a16:creationId xmlns:a16="http://schemas.microsoft.com/office/drawing/2014/main" id="{AAE7D434-8380-5729-FFB9-10238941E7B3}"/>
              </a:ext>
            </a:extLst>
          </p:cNvPr>
          <p:cNvSpPr txBox="1"/>
          <p:nvPr/>
        </p:nvSpPr>
        <p:spPr>
          <a:xfrm>
            <a:off x="5483374" y="5706522"/>
            <a:ext cx="3385524" cy="348524"/>
          </a:xfrm>
          <a:prstGeom prst="rect">
            <a:avLst/>
          </a:prstGeom>
          <a:noFill/>
        </p:spPr>
        <p:txBody>
          <a:bodyPr wrap="square" lIns="72000" tIns="72000" rIns="72000" bIns="72000">
            <a:spAutoFit/>
          </a:bodyPr>
          <a:lstStyle/>
          <a:p>
            <a:pPr algn="r">
              <a:lnSpc>
                <a:spcPct val="120000"/>
              </a:lnSpc>
            </a:pPr>
            <a:r>
              <a:rPr lang="ja-JP" altLang="en-US" sz="11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lang="ja-JP" altLang="en-US" sz="1100" u="sng" dirty="0">
              <a:solidFill>
                <a:schemeClr val="dk1"/>
              </a:solidFill>
              <a:latin typeface="Yu Gothic UI" panose="020B0500000000000000" pitchFamily="50" charset="-128"/>
              <a:ea typeface="Yu Gothic UI" panose="020B0500000000000000" pitchFamily="50" charset="-128"/>
              <a:sym typeface="Arial"/>
            </a:endParaRPr>
          </a:p>
        </p:txBody>
      </p:sp>
      <p:grpSp>
        <p:nvGrpSpPr>
          <p:cNvPr id="17" name="グループ化 16">
            <a:extLst>
              <a:ext uri="{FF2B5EF4-FFF2-40B4-BE49-F238E27FC236}">
                <a16:creationId xmlns:a16="http://schemas.microsoft.com/office/drawing/2014/main" id="{12D1B9F9-3217-D1D5-01BB-D53725660ED7}"/>
              </a:ext>
            </a:extLst>
          </p:cNvPr>
          <p:cNvGrpSpPr/>
          <p:nvPr/>
        </p:nvGrpSpPr>
        <p:grpSpPr>
          <a:xfrm>
            <a:off x="255490" y="134418"/>
            <a:ext cx="979855" cy="888163"/>
            <a:chOff x="350739" y="163397"/>
            <a:chExt cx="916085" cy="830360"/>
          </a:xfrm>
        </p:grpSpPr>
        <p:pic>
          <p:nvPicPr>
            <p:cNvPr id="18" name="図 17">
              <a:extLst>
                <a:ext uri="{FF2B5EF4-FFF2-40B4-BE49-F238E27FC236}">
                  <a16:creationId xmlns:a16="http://schemas.microsoft.com/office/drawing/2014/main" id="{C11FC167-59E1-E4AE-46C2-C4855AC4E646}"/>
                </a:ext>
              </a:extLst>
            </p:cNvPr>
            <p:cNvPicPr>
              <a:picLocks noChangeAspect="1"/>
            </p:cNvPicPr>
            <p:nvPr/>
          </p:nvPicPr>
          <p:blipFill>
            <a:blip r:embed="rId3"/>
            <a:srcRect b="41310"/>
            <a:stretch/>
          </p:blipFill>
          <p:spPr>
            <a:xfrm>
              <a:off x="350739" y="163397"/>
              <a:ext cx="916085" cy="537644"/>
            </a:xfrm>
            <a:prstGeom prst="rect">
              <a:avLst/>
            </a:prstGeom>
          </p:spPr>
        </p:pic>
        <p:pic>
          <p:nvPicPr>
            <p:cNvPr id="19" name="図 18">
              <a:extLst>
                <a:ext uri="{FF2B5EF4-FFF2-40B4-BE49-F238E27FC236}">
                  <a16:creationId xmlns:a16="http://schemas.microsoft.com/office/drawing/2014/main" id="{30F46191-B74C-5184-F761-86507F2186FD}"/>
                </a:ext>
              </a:extLst>
            </p:cNvPr>
            <p:cNvPicPr>
              <a:picLocks noChangeAspect="1"/>
            </p:cNvPicPr>
            <p:nvPr/>
          </p:nvPicPr>
          <p:blipFill>
            <a:blip r:embed="rId3"/>
            <a:srcRect t="70640" b="-1417"/>
            <a:stretch/>
          </p:blipFill>
          <p:spPr>
            <a:xfrm>
              <a:off x="350739" y="711817"/>
              <a:ext cx="916085" cy="281940"/>
            </a:xfrm>
            <a:prstGeom prst="rect">
              <a:avLst/>
            </a:prstGeom>
          </p:spPr>
        </p:pic>
      </p:grpSp>
      <p:graphicFrame>
        <p:nvGraphicFramePr>
          <p:cNvPr id="385" name="表 384">
            <a:extLst>
              <a:ext uri="{FF2B5EF4-FFF2-40B4-BE49-F238E27FC236}">
                <a16:creationId xmlns:a16="http://schemas.microsoft.com/office/drawing/2014/main" id="{68797CE6-B4BA-E3AF-EA85-06A2D7C7C45D}"/>
              </a:ext>
            </a:extLst>
          </p:cNvPr>
          <p:cNvGraphicFramePr>
            <a:graphicFrameLocks noGrp="1"/>
          </p:cNvGraphicFramePr>
          <p:nvPr>
            <p:extLst>
              <p:ext uri="{D42A27DB-BD31-4B8C-83A1-F6EECF244321}">
                <p14:modId xmlns:p14="http://schemas.microsoft.com/office/powerpoint/2010/main" val="3929480167"/>
              </p:ext>
            </p:extLst>
          </p:nvPr>
        </p:nvGraphicFramePr>
        <p:xfrm>
          <a:off x="132080" y="1221731"/>
          <a:ext cx="8879840" cy="4476952"/>
        </p:xfrm>
        <a:graphic>
          <a:graphicData uri="http://schemas.openxmlformats.org/drawingml/2006/table">
            <a:tbl>
              <a:tblPr firstCol="1">
                <a:tableStyleId>{5C22544A-7EE6-4342-B048-85BDC9FD1C3A}</a:tableStyleId>
              </a:tblPr>
              <a:tblGrid>
                <a:gridCol w="2235200">
                  <a:extLst>
                    <a:ext uri="{9D8B030D-6E8A-4147-A177-3AD203B41FA5}">
                      <a16:colId xmlns:a16="http://schemas.microsoft.com/office/drawing/2014/main" val="3268051574"/>
                    </a:ext>
                  </a:extLst>
                </a:gridCol>
                <a:gridCol w="6644640">
                  <a:extLst>
                    <a:ext uri="{9D8B030D-6E8A-4147-A177-3AD203B41FA5}">
                      <a16:colId xmlns:a16="http://schemas.microsoft.com/office/drawing/2014/main" val="3561750549"/>
                    </a:ext>
                  </a:extLst>
                </a:gridCol>
              </a:tblGrid>
              <a:tr h="451894">
                <a:tc>
                  <a:txBody>
                    <a:bodyPr/>
                    <a:lstStyle/>
                    <a:p>
                      <a:r>
                        <a:rPr kumimoji="1" lang="ja-JP" altLang="en-US" sz="1600" dirty="0"/>
                        <a:t>事業類型</a:t>
                      </a:r>
                    </a:p>
                  </a:txBody>
                  <a:tcPr anchor="ctr">
                    <a:solidFill>
                      <a:srgbClr val="172A87"/>
                    </a:solidFill>
                  </a:tcPr>
                </a:tc>
                <a:tc>
                  <a:txBody>
                    <a:bodyPr/>
                    <a:lstStyle/>
                    <a:p>
                      <a:r>
                        <a:rPr kumimoji="1" lang="ja-JP" altLang="en-US" sz="1600" dirty="0"/>
                        <a:t>①公共課題解決型 </a:t>
                      </a:r>
                      <a:r>
                        <a:rPr kumimoji="1" lang="en-US" altLang="ja-JP" sz="1600" dirty="0"/>
                        <a:t>or </a:t>
                      </a:r>
                      <a:r>
                        <a:rPr kumimoji="1" lang="ja-JP" altLang="en-US" sz="1600" dirty="0"/>
                        <a:t>②企業課題解決型 </a:t>
                      </a:r>
                      <a:r>
                        <a:rPr kumimoji="1" lang="en-US" altLang="ja-JP" sz="1600" dirty="0"/>
                        <a:t>or </a:t>
                      </a:r>
                      <a:r>
                        <a:rPr kumimoji="1" lang="ja-JP" altLang="en-US" sz="1600" dirty="0"/>
                        <a:t>③自由提案型</a:t>
                      </a:r>
                    </a:p>
                  </a:txBody>
                  <a:tcPr anchor="ctr"/>
                </a:tc>
                <a:extLst>
                  <a:ext uri="{0D108BD9-81ED-4DB2-BD59-A6C34878D82A}">
                    <a16:rowId xmlns:a16="http://schemas.microsoft.com/office/drawing/2014/main" val="3224213337"/>
                  </a:ext>
                </a:extLst>
              </a:tr>
              <a:tr h="670657">
                <a:tc>
                  <a:txBody>
                    <a:bodyPr/>
                    <a:lstStyle/>
                    <a:p>
                      <a:r>
                        <a:rPr kumimoji="1" lang="ja-JP" altLang="en-US" sz="1600" dirty="0"/>
                        <a:t>背景・課題</a:t>
                      </a:r>
                    </a:p>
                  </a:txBody>
                  <a:tcPr anchor="ctr">
                    <a:solidFill>
                      <a:srgbClr val="172A87"/>
                    </a:solidFill>
                  </a:tcPr>
                </a:tc>
                <a:tc>
                  <a:txBody>
                    <a:bodyPr/>
                    <a:lstStyle/>
                    <a:p>
                      <a:r>
                        <a:rPr kumimoji="1" lang="ja-JP" altLang="en-US" sz="1600" dirty="0">
                          <a:solidFill>
                            <a:schemeClr val="bg2">
                              <a:lumMod val="50000"/>
                            </a:schemeClr>
                          </a:solidFill>
                        </a:rPr>
                        <a:t>（記載例）川崎市内の○○事業所における、○○</a:t>
                      </a:r>
                      <a:r>
                        <a:rPr lang="ja-JP" altLang="en-US" sz="1600" dirty="0">
                          <a:solidFill>
                            <a:schemeClr val="bg2">
                              <a:lumMod val="50000"/>
                            </a:schemeClr>
                          </a:solidFill>
                        </a:rPr>
                        <a:t>業務が大きな負担となっている</a:t>
                      </a:r>
                      <a:endParaRPr kumimoji="1" lang="ja-JP" altLang="en-US" sz="1600" dirty="0">
                        <a:solidFill>
                          <a:schemeClr val="bg2">
                            <a:lumMod val="50000"/>
                          </a:schemeClr>
                        </a:solidFill>
                      </a:endParaRPr>
                    </a:p>
                  </a:txBody>
                  <a:tcPr anchor="ctr"/>
                </a:tc>
                <a:extLst>
                  <a:ext uri="{0D108BD9-81ED-4DB2-BD59-A6C34878D82A}">
                    <a16:rowId xmlns:a16="http://schemas.microsoft.com/office/drawing/2014/main" val="1930012336"/>
                  </a:ext>
                </a:extLst>
              </a:tr>
              <a:tr h="670657">
                <a:tc>
                  <a:txBody>
                    <a:bodyPr/>
                    <a:lstStyle/>
                    <a:p>
                      <a:r>
                        <a:rPr kumimoji="1" lang="ja-JP" altLang="en-US" sz="1600" dirty="0"/>
                        <a:t>目的・ゴール</a:t>
                      </a:r>
                    </a:p>
                  </a:txBody>
                  <a:tcPr anchor="ctr">
                    <a:solidFill>
                      <a:srgbClr val="172A87"/>
                    </a:solidFill>
                  </a:tcPr>
                </a:tc>
                <a:tc>
                  <a:txBody>
                    <a:bodyPr/>
                    <a:lstStyle/>
                    <a:p>
                      <a:r>
                        <a:rPr kumimoji="1" lang="ja-JP" altLang="en-US" sz="1600" dirty="0">
                          <a:solidFill>
                            <a:schemeClr val="bg2">
                              <a:lumMod val="50000"/>
                            </a:schemeClr>
                          </a:solidFill>
                        </a:rPr>
                        <a:t>（記載例）</a:t>
                      </a:r>
                      <a:r>
                        <a:rPr lang="ja-JP" altLang="en-US" sz="1600" dirty="0">
                          <a:solidFill>
                            <a:schemeClr val="bg2">
                              <a:lumMod val="50000"/>
                            </a:schemeClr>
                          </a:solidFill>
                          <a:latin typeface="+mn-ea"/>
                          <a:ea typeface="+mn-ea"/>
                          <a:cs typeface="MS Gothic"/>
                          <a:sym typeface="MS Gothic"/>
                        </a:rPr>
                        <a:t>〇〇における○○の課題を克服する事を目指す。</a:t>
                      </a:r>
                      <a:endParaRPr kumimoji="1" lang="ja-JP" altLang="en-US" sz="1600" dirty="0">
                        <a:solidFill>
                          <a:schemeClr val="bg2">
                            <a:lumMod val="50000"/>
                          </a:schemeClr>
                        </a:solidFill>
                        <a:latin typeface="+mn-ea"/>
                        <a:ea typeface="+mn-ea"/>
                      </a:endParaRPr>
                    </a:p>
                  </a:txBody>
                  <a:tcPr anchor="ctr"/>
                </a:tc>
                <a:extLst>
                  <a:ext uri="{0D108BD9-81ED-4DB2-BD59-A6C34878D82A}">
                    <a16:rowId xmlns:a16="http://schemas.microsoft.com/office/drawing/2014/main" val="663012097"/>
                  </a:ext>
                </a:extLst>
              </a:tr>
              <a:tr h="670657">
                <a:tc>
                  <a:txBody>
                    <a:bodyPr/>
                    <a:lstStyle/>
                    <a:p>
                      <a:r>
                        <a:rPr kumimoji="1" lang="ja-JP" altLang="en-US" sz="1600" dirty="0"/>
                        <a:t>提案での主な取り組み</a:t>
                      </a:r>
                    </a:p>
                  </a:txBody>
                  <a:tcPr anchor="ctr">
                    <a:solidFill>
                      <a:srgbClr val="172A87"/>
                    </a:solidFill>
                  </a:tcPr>
                </a:tc>
                <a:tc>
                  <a:txBody>
                    <a:bodyPr/>
                    <a:lstStyle/>
                    <a:p>
                      <a:r>
                        <a:rPr lang="ja-JP" altLang="en-US" sz="1600" dirty="0">
                          <a:solidFill>
                            <a:schemeClr val="bg2">
                              <a:lumMod val="50000"/>
                            </a:schemeClr>
                          </a:solidFill>
                        </a:rPr>
                        <a:t>（記載例）・量子技術により処理する○○のデータ構造の整理、○○作業改善のためのアプリの開発</a:t>
                      </a:r>
                      <a:endParaRPr kumimoji="1" lang="ja-JP" altLang="en-US" sz="1600" dirty="0">
                        <a:solidFill>
                          <a:schemeClr val="bg2">
                            <a:lumMod val="50000"/>
                          </a:schemeClr>
                        </a:solidFill>
                      </a:endParaRPr>
                    </a:p>
                  </a:txBody>
                  <a:tcPr anchor="ctr"/>
                </a:tc>
                <a:extLst>
                  <a:ext uri="{0D108BD9-81ED-4DB2-BD59-A6C34878D82A}">
                    <a16:rowId xmlns:a16="http://schemas.microsoft.com/office/drawing/2014/main" val="703891183"/>
                  </a:ext>
                </a:extLst>
              </a:tr>
              <a:tr h="671215">
                <a:tc>
                  <a:txBody>
                    <a:bodyPr/>
                    <a:lstStyle/>
                    <a:p>
                      <a:r>
                        <a:rPr kumimoji="1" lang="ja-JP" altLang="en-US" sz="1600" dirty="0"/>
                        <a:t>想定効果</a:t>
                      </a:r>
                    </a:p>
                  </a:txBody>
                  <a:tcPr anchor="ctr">
                    <a:solidFill>
                      <a:srgbClr val="172A87"/>
                    </a:solidFill>
                  </a:tcPr>
                </a:tc>
                <a:tc>
                  <a:txBody>
                    <a:bodyPr/>
                    <a:lstStyle/>
                    <a:p>
                      <a:r>
                        <a:rPr lang="ja-JP" altLang="en-US" sz="1800" dirty="0">
                          <a:solidFill>
                            <a:schemeClr val="bg2">
                              <a:lumMod val="50000"/>
                            </a:schemeClr>
                          </a:solidFill>
                        </a:rPr>
                        <a:t>（記載例）</a:t>
                      </a:r>
                      <a:r>
                        <a:rPr kumimoji="1" lang="ja-JP" altLang="en-US" sz="1800" b="0" i="0" kern="1200" dirty="0">
                          <a:solidFill>
                            <a:schemeClr val="bg2">
                              <a:lumMod val="50000"/>
                            </a:schemeClr>
                          </a:solidFill>
                          <a:effectLst/>
                          <a:latin typeface="+mn-lt"/>
                          <a:ea typeface="+mn-ea"/>
                          <a:cs typeface="+mn-cs"/>
                        </a:rPr>
                        <a:t>・シフト作成時間を月○○時間から○○分へ短縮。</a:t>
                      </a:r>
                      <a:endParaRPr kumimoji="1" lang="en-US" altLang="ja-JP" sz="1800" b="0" i="0" kern="1200" dirty="0">
                        <a:solidFill>
                          <a:schemeClr val="bg2">
                            <a:lumMod val="50000"/>
                          </a:schemeClr>
                        </a:solidFill>
                        <a:effectLst/>
                        <a:latin typeface="+mn-lt"/>
                        <a:ea typeface="+mn-ea"/>
                        <a:cs typeface="+mn-cs"/>
                      </a:endParaRPr>
                    </a:p>
                  </a:txBody>
                  <a:tcPr anchor="ctr"/>
                </a:tc>
                <a:extLst>
                  <a:ext uri="{0D108BD9-81ED-4DB2-BD59-A6C34878D82A}">
                    <a16:rowId xmlns:a16="http://schemas.microsoft.com/office/drawing/2014/main" val="1789146261"/>
                  </a:ext>
                </a:extLst>
              </a:tr>
              <a:tr h="671215">
                <a:tc>
                  <a:txBody>
                    <a:bodyPr/>
                    <a:lstStyle/>
                    <a:p>
                      <a:r>
                        <a:rPr kumimoji="1" lang="ja-JP" altLang="en-US" sz="1600" dirty="0"/>
                        <a:t>スケジュール</a:t>
                      </a:r>
                    </a:p>
                  </a:txBody>
                  <a:tcPr anchor="ctr">
                    <a:solidFill>
                      <a:srgbClr val="172A87"/>
                    </a:solidFill>
                  </a:tcPr>
                </a:tc>
                <a:tc>
                  <a:txBody>
                    <a:bodyPr/>
                    <a:lstStyle/>
                    <a:p>
                      <a:r>
                        <a:rPr lang="ja-JP" altLang="en-US" sz="1800" dirty="0">
                          <a:solidFill>
                            <a:schemeClr val="bg2">
                              <a:lumMod val="50000"/>
                            </a:schemeClr>
                          </a:solidFill>
                        </a:rPr>
                        <a:t>（記載例）</a:t>
                      </a:r>
                      <a:r>
                        <a:rPr kumimoji="1" lang="en-US" altLang="ja-JP" sz="1800" b="0" i="0" kern="1200" dirty="0">
                          <a:solidFill>
                            <a:schemeClr val="bg2">
                              <a:lumMod val="50000"/>
                            </a:schemeClr>
                          </a:solidFill>
                          <a:effectLst/>
                          <a:latin typeface="+mn-lt"/>
                          <a:ea typeface="+mn-ea"/>
                          <a:cs typeface="+mn-cs"/>
                        </a:rPr>
                        <a:t>R8/8</a:t>
                      </a:r>
                      <a:r>
                        <a:rPr kumimoji="1" lang="ja-JP" altLang="en-US" sz="1800" b="0" i="0" kern="1200" dirty="0">
                          <a:solidFill>
                            <a:schemeClr val="bg2">
                              <a:lumMod val="50000"/>
                            </a:schemeClr>
                          </a:solidFill>
                          <a:effectLst/>
                          <a:latin typeface="+mn-lt"/>
                          <a:ea typeface="+mn-ea"/>
                          <a:cs typeface="+mn-cs"/>
                        </a:rPr>
                        <a:t>月：要件定義、</a:t>
                      </a:r>
                      <a:r>
                        <a:rPr kumimoji="1" lang="en-US" altLang="ja-JP" sz="1800" b="0" i="0" kern="1200" dirty="0">
                          <a:solidFill>
                            <a:schemeClr val="bg2">
                              <a:lumMod val="50000"/>
                            </a:schemeClr>
                          </a:solidFill>
                          <a:effectLst/>
                          <a:latin typeface="+mn-lt"/>
                          <a:ea typeface="+mn-ea"/>
                          <a:cs typeface="+mn-cs"/>
                        </a:rPr>
                        <a:t>R8/11</a:t>
                      </a:r>
                      <a:r>
                        <a:rPr kumimoji="1" lang="ja-JP" altLang="en-US" sz="1800" b="0" i="0" kern="1200" dirty="0">
                          <a:solidFill>
                            <a:schemeClr val="bg2">
                              <a:lumMod val="50000"/>
                            </a:schemeClr>
                          </a:solidFill>
                          <a:effectLst/>
                          <a:latin typeface="+mn-lt"/>
                          <a:ea typeface="+mn-ea"/>
                          <a:cs typeface="+mn-cs"/>
                        </a:rPr>
                        <a:t>月：プロトタイプ検証、</a:t>
                      </a:r>
                      <a:endParaRPr kumimoji="1" lang="en-US" altLang="ja-JP" sz="1800" b="0" i="0" kern="1200" dirty="0">
                        <a:solidFill>
                          <a:schemeClr val="bg2">
                            <a:lumMod val="50000"/>
                          </a:schemeClr>
                        </a:solidFill>
                        <a:effectLst/>
                        <a:latin typeface="+mn-lt"/>
                        <a:ea typeface="+mn-ea"/>
                        <a:cs typeface="+mn-cs"/>
                      </a:endParaRPr>
                    </a:p>
                    <a:p>
                      <a:r>
                        <a:rPr kumimoji="1" lang="en-US" altLang="ja-JP" sz="1800" b="0" i="0" kern="1200" dirty="0">
                          <a:solidFill>
                            <a:schemeClr val="bg2">
                              <a:lumMod val="50000"/>
                            </a:schemeClr>
                          </a:solidFill>
                          <a:effectLst/>
                          <a:latin typeface="+mn-lt"/>
                          <a:ea typeface="+mn-ea"/>
                          <a:cs typeface="+mn-cs"/>
                        </a:rPr>
                        <a:t>R9/1</a:t>
                      </a:r>
                      <a:r>
                        <a:rPr kumimoji="1" lang="ja-JP" altLang="en-US" sz="1800" b="0" i="0" kern="1200" dirty="0">
                          <a:solidFill>
                            <a:schemeClr val="bg2">
                              <a:lumMod val="50000"/>
                            </a:schemeClr>
                          </a:solidFill>
                          <a:effectLst/>
                          <a:latin typeface="+mn-lt"/>
                          <a:ea typeface="+mn-ea"/>
                          <a:cs typeface="+mn-cs"/>
                        </a:rPr>
                        <a:t>～</a:t>
                      </a:r>
                      <a:r>
                        <a:rPr kumimoji="1" lang="en-US" altLang="ja-JP" sz="1800" b="0" i="0" kern="1200" dirty="0">
                          <a:solidFill>
                            <a:schemeClr val="bg2">
                              <a:lumMod val="50000"/>
                            </a:schemeClr>
                          </a:solidFill>
                          <a:effectLst/>
                          <a:latin typeface="+mn-lt"/>
                          <a:ea typeface="+mn-ea"/>
                          <a:cs typeface="+mn-cs"/>
                        </a:rPr>
                        <a:t>2</a:t>
                      </a:r>
                      <a:r>
                        <a:rPr kumimoji="1" lang="ja-JP" altLang="en-US" sz="1800" b="0" i="0" kern="1200" dirty="0">
                          <a:solidFill>
                            <a:schemeClr val="bg2">
                              <a:lumMod val="50000"/>
                            </a:schemeClr>
                          </a:solidFill>
                          <a:effectLst/>
                          <a:latin typeface="+mn-lt"/>
                          <a:ea typeface="+mn-ea"/>
                          <a:cs typeface="+mn-cs"/>
                        </a:rPr>
                        <a:t>月：成果のまとめ</a:t>
                      </a:r>
                      <a:endParaRPr kumimoji="1" lang="ja-JP" altLang="en-US" sz="1600" dirty="0">
                        <a:solidFill>
                          <a:schemeClr val="bg2">
                            <a:lumMod val="50000"/>
                          </a:schemeClr>
                        </a:solidFill>
                      </a:endParaRPr>
                    </a:p>
                  </a:txBody>
                  <a:tcPr anchor="ctr"/>
                </a:tc>
                <a:extLst>
                  <a:ext uri="{0D108BD9-81ED-4DB2-BD59-A6C34878D82A}">
                    <a16:rowId xmlns:a16="http://schemas.microsoft.com/office/drawing/2014/main" val="2068697281"/>
                  </a:ext>
                </a:extLst>
              </a:tr>
              <a:tr h="670657">
                <a:tc>
                  <a:txBody>
                    <a:bodyPr/>
                    <a:lstStyle/>
                    <a:p>
                      <a:r>
                        <a:rPr kumimoji="1" lang="ja-JP" altLang="en-US" sz="1600" dirty="0"/>
                        <a:t>必要経費</a:t>
                      </a:r>
                    </a:p>
                  </a:txBody>
                  <a:tcPr anchor="ctr">
                    <a:solidFill>
                      <a:srgbClr val="172A87"/>
                    </a:solidFill>
                  </a:tcPr>
                </a:tc>
                <a:tc>
                  <a:txBody>
                    <a:bodyPr/>
                    <a:lstStyle/>
                    <a:p>
                      <a:r>
                        <a:rPr lang="ja-JP" altLang="en-US" sz="1600" dirty="0">
                          <a:solidFill>
                            <a:schemeClr val="bg2">
                              <a:lumMod val="50000"/>
                            </a:schemeClr>
                          </a:solidFill>
                        </a:rPr>
                        <a:t>（記載例）</a:t>
                      </a:r>
                      <a:r>
                        <a:rPr kumimoji="1" lang="en-US" altLang="ja-JP" sz="1600" dirty="0">
                          <a:solidFill>
                            <a:schemeClr val="bg2">
                              <a:lumMod val="50000"/>
                            </a:schemeClr>
                          </a:solidFill>
                        </a:rPr>
                        <a:t>325</a:t>
                      </a:r>
                      <a:r>
                        <a:rPr kumimoji="1" lang="ja-JP" altLang="en-US" sz="1600" dirty="0">
                          <a:solidFill>
                            <a:schemeClr val="bg2">
                              <a:lumMod val="50000"/>
                            </a:schemeClr>
                          </a:solidFill>
                        </a:rPr>
                        <a:t>万円（人件費、量子コンピューティング利用料、アプリ開発費等）</a:t>
                      </a:r>
                    </a:p>
                  </a:txBody>
                  <a:tcPr anchor="ctr"/>
                </a:tc>
                <a:extLst>
                  <a:ext uri="{0D108BD9-81ED-4DB2-BD59-A6C34878D82A}">
                    <a16:rowId xmlns:a16="http://schemas.microsoft.com/office/drawing/2014/main" val="2645063028"/>
                  </a:ext>
                </a:extLst>
              </a:tr>
            </a:tbl>
          </a:graphicData>
        </a:graphic>
      </p:graphicFrame>
    </p:spTree>
    <p:extLst>
      <p:ext uri="{BB962C8B-B14F-4D97-AF65-F5344CB8AC3E}">
        <p14:creationId xmlns:p14="http://schemas.microsoft.com/office/powerpoint/2010/main" val="2284229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0">
          <a:extLst>
            <a:ext uri="{FF2B5EF4-FFF2-40B4-BE49-F238E27FC236}">
              <a16:creationId xmlns:a16="http://schemas.microsoft.com/office/drawing/2014/main" id="{822A519A-6280-DF36-BA21-1986BC05DDF2}"/>
            </a:ext>
          </a:extLst>
        </p:cNvPr>
        <p:cNvGrpSpPr/>
        <p:nvPr/>
      </p:nvGrpSpPr>
      <p:grpSpPr>
        <a:xfrm>
          <a:off x="0" y="0"/>
          <a:ext cx="0" cy="0"/>
          <a:chOff x="0" y="0"/>
          <a:chExt cx="0" cy="0"/>
        </a:xfrm>
      </p:grpSpPr>
      <p:sp>
        <p:nvSpPr>
          <p:cNvPr id="391" name="Google Shape;391;p2">
            <a:extLst>
              <a:ext uri="{FF2B5EF4-FFF2-40B4-BE49-F238E27FC236}">
                <a16:creationId xmlns:a16="http://schemas.microsoft.com/office/drawing/2014/main" id="{1BDF06CF-0188-59D2-203C-72B2262C37F7}"/>
              </a:ext>
            </a:extLst>
          </p:cNvPr>
          <p:cNvSpPr txBox="1">
            <a:spLocks noGrp="1"/>
          </p:cNvSpPr>
          <p:nvPr>
            <p:ph type="title"/>
          </p:nvPr>
        </p:nvSpPr>
        <p:spPr>
          <a:xfrm>
            <a:off x="1448254" y="227288"/>
            <a:ext cx="7577126" cy="863029"/>
          </a:xfrm>
          <a:prstGeom prst="rect">
            <a:avLst/>
          </a:prstGeom>
          <a:noFill/>
          <a:ln>
            <a:noFill/>
          </a:ln>
        </p:spPr>
        <p:txBody>
          <a:bodyPr spcFirstLastPara="1" vert="horz" wrap="square" lIns="0" tIns="0" rIns="0" bIns="0" rtlCol="0" anchor="t" anchorCtr="0">
            <a:noAutofit/>
          </a:bodyPr>
          <a:lstStyle/>
          <a:p>
            <a:pPr>
              <a:lnSpc>
                <a:spcPct val="100000"/>
              </a:lnSpc>
            </a:pPr>
            <a:r>
              <a:rPr lang="ja-JP" altLang="en-US" sz="2400" b="1" dirty="0">
                <a:latin typeface="Yu Gothic UI" panose="020B0500000000000000" pitchFamily="50" charset="-128"/>
                <a:ea typeface="Yu Gothic UI" panose="020B0500000000000000" pitchFamily="50" charset="-128"/>
                <a:cs typeface="Meiryo"/>
                <a:sym typeface="Meiryo"/>
              </a:rPr>
              <a:t>提案事業の詳細</a:t>
            </a:r>
            <a:r>
              <a:rPr lang="en-US" altLang="ja-JP" sz="2400" b="1" dirty="0">
                <a:latin typeface="Yu Gothic UI" panose="020B0500000000000000" pitchFamily="50" charset="-128"/>
                <a:ea typeface="Yu Gothic UI" panose="020B0500000000000000" pitchFamily="50" charset="-128"/>
                <a:cs typeface="Meiryo"/>
                <a:sym typeface="Meiryo"/>
              </a:rPr>
              <a:t>#1</a:t>
            </a:r>
            <a:r>
              <a:rPr lang="ja-JP" altLang="en-US" sz="2400" b="1" dirty="0">
                <a:latin typeface="Yu Gothic UI" panose="020B0500000000000000" pitchFamily="50" charset="-128"/>
                <a:ea typeface="Yu Gothic UI" panose="020B0500000000000000" pitchFamily="50" charset="-128"/>
                <a:cs typeface="Meiryo"/>
                <a:sym typeface="Meiryo"/>
              </a:rPr>
              <a:t>（背景・課題・目的）</a:t>
            </a:r>
            <a:br>
              <a:rPr lang="ja-JP" altLang="en-US" sz="1800" dirty="0">
                <a:latin typeface="Yu Gothic UI" panose="020B0500000000000000" pitchFamily="50" charset="-128"/>
                <a:ea typeface="Yu Gothic UI" panose="020B0500000000000000" pitchFamily="50" charset="-128"/>
                <a:cs typeface="Meiryo"/>
                <a:sym typeface="Meiryo"/>
              </a:rPr>
            </a:br>
            <a:r>
              <a:rPr lang="en-US" altLang="ja-JP" sz="1400" dirty="0">
                <a:latin typeface="Yu Gothic UI" panose="020B0500000000000000" pitchFamily="50" charset="-128"/>
                <a:ea typeface="Yu Gothic UI" panose="020B0500000000000000" pitchFamily="50" charset="-128"/>
                <a:cs typeface="Meiryo"/>
                <a:sym typeface="Meiryo"/>
              </a:rPr>
              <a:t>#</a:t>
            </a:r>
            <a:r>
              <a:rPr lang="ja-JP" altLang="en-US" sz="1400" dirty="0">
                <a:latin typeface="Yu Gothic UI" panose="020B0500000000000000" pitchFamily="50" charset="-128"/>
                <a:ea typeface="Yu Gothic UI" panose="020B0500000000000000" pitchFamily="50" charset="-128"/>
                <a:cs typeface="Meiryo"/>
                <a:sym typeface="Meiryo"/>
              </a:rPr>
              <a:t> 提案事業の背景となる、川崎市において解決すべき地域・行政・企業課題と着目した理由を記載してください。また、提案事業による達成目標（達成したいことや解決したいこと）を記載してください。</a:t>
            </a:r>
            <a:br>
              <a:rPr lang="ja-JP" altLang="en-US" sz="1400" dirty="0">
                <a:latin typeface="Yu Gothic UI" panose="020B0500000000000000" pitchFamily="50" charset="-128"/>
                <a:ea typeface="Yu Gothic UI" panose="020B0500000000000000" pitchFamily="50" charset="-128"/>
                <a:cs typeface="Meiryo"/>
                <a:sym typeface="Meiryo"/>
              </a:rPr>
            </a:br>
            <a:endParaRPr lang="ja-JP" altLang="en-US" sz="14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6" name="Google Shape;382;p1">
            <a:extLst>
              <a:ext uri="{FF2B5EF4-FFF2-40B4-BE49-F238E27FC236}">
                <a16:creationId xmlns:a16="http://schemas.microsoft.com/office/drawing/2014/main" id="{7225DFCA-5137-1BE1-716F-B5873769D0DA}"/>
              </a:ext>
            </a:extLst>
          </p:cNvPr>
          <p:cNvSpPr txBox="1">
            <a:spLocks noGrp="1"/>
          </p:cNvSpPr>
          <p:nvPr>
            <p:ph type="sldNum" idx="12"/>
          </p:nvPr>
        </p:nvSpPr>
        <p:spPr>
          <a:xfrm>
            <a:off x="4433837" y="6536517"/>
            <a:ext cx="166154" cy="166154"/>
          </a:xfrm>
          <a:prstGeom prst="rect">
            <a:avLst/>
          </a:prstGeom>
          <a:noFill/>
          <a:ln>
            <a:noFill/>
          </a:ln>
        </p:spPr>
        <p:txBody>
          <a:bodyPr spcFirstLastPara="1" vert="horz" wrap="square" lIns="0" tIns="0" rIns="0" bIns="0" rtlCol="0" anchor="b" anchorCtr="0">
            <a:noAutofit/>
          </a:bodyPr>
          <a:lstStyle/>
          <a:p>
            <a:pPr algn="ctr"/>
            <a:fld id="{00000000-1234-1234-1234-123412341234}" type="slidenum">
              <a:rPr lang="en-US" altLang="ja-JP" sz="1000" b="1">
                <a:latin typeface="Noto Sans JP" panose="020B0200000000000000" pitchFamily="50" charset="-128"/>
                <a:ea typeface="Noto Sans JP" panose="020B0200000000000000" pitchFamily="50" charset="-128"/>
              </a:rPr>
              <a:pPr algn="ctr"/>
              <a:t>3</a:t>
            </a:fld>
            <a:endParaRPr sz="1000" b="1" dirty="0">
              <a:latin typeface="Noto Sans JP" panose="020B0200000000000000" pitchFamily="50" charset="-128"/>
              <a:ea typeface="Noto Sans JP" panose="020B0200000000000000" pitchFamily="50" charset="-128"/>
            </a:endParaRPr>
          </a:p>
        </p:txBody>
      </p:sp>
      <p:cxnSp>
        <p:nvCxnSpPr>
          <p:cNvPr id="5" name="直線コネクタ 4">
            <a:extLst>
              <a:ext uri="{FF2B5EF4-FFF2-40B4-BE49-F238E27FC236}">
                <a16:creationId xmlns:a16="http://schemas.microsoft.com/office/drawing/2014/main" id="{D465C51D-2C99-59B3-9B50-84D7F9B6058C}"/>
              </a:ext>
            </a:extLst>
          </p:cNvPr>
          <p:cNvCxnSpPr>
            <a:cxnSpLocks/>
          </p:cNvCxnSpPr>
          <p:nvPr/>
        </p:nvCxnSpPr>
        <p:spPr>
          <a:xfrm>
            <a:off x="4433837" y="6743944"/>
            <a:ext cx="166154" cy="0"/>
          </a:xfrm>
          <a:prstGeom prst="line">
            <a:avLst/>
          </a:prstGeom>
          <a:ln w="19050">
            <a:solidFill>
              <a:srgbClr val="032BBD"/>
            </a:solidFill>
          </a:ln>
        </p:spPr>
        <p:style>
          <a:lnRef idx="1">
            <a:schemeClr val="accent1"/>
          </a:lnRef>
          <a:fillRef idx="0">
            <a:schemeClr val="accent1"/>
          </a:fillRef>
          <a:effectRef idx="0">
            <a:schemeClr val="accent1"/>
          </a:effectRef>
          <a:fontRef idx="minor">
            <a:schemeClr val="tx1"/>
          </a:fontRef>
        </p:style>
      </p:cxnSp>
      <p:sp>
        <p:nvSpPr>
          <p:cNvPr id="10" name="Google Shape;393;p2">
            <a:extLst>
              <a:ext uri="{FF2B5EF4-FFF2-40B4-BE49-F238E27FC236}">
                <a16:creationId xmlns:a16="http://schemas.microsoft.com/office/drawing/2014/main" id="{AA667DE9-CEBA-FE69-1712-EE0CDAC6A8EA}"/>
              </a:ext>
            </a:extLst>
          </p:cNvPr>
          <p:cNvSpPr txBox="1"/>
          <p:nvPr/>
        </p:nvSpPr>
        <p:spPr>
          <a:xfrm>
            <a:off x="255490" y="1248002"/>
            <a:ext cx="8187470" cy="3592504"/>
          </a:xfrm>
          <a:prstGeom prst="rect">
            <a:avLst/>
          </a:prstGeom>
          <a:noFill/>
          <a:ln>
            <a:noFill/>
          </a:ln>
        </p:spPr>
        <p:txBody>
          <a:bodyPr spcFirstLastPara="1" wrap="square" lIns="72000" tIns="72000" rIns="72000" bIns="72000" anchor="t" anchorCtr="0">
            <a:spAutoFit/>
          </a:bodyPr>
          <a:lstStyle/>
          <a:p>
            <a:r>
              <a:rPr lang="ja-JP" altLang="en-US" sz="1600" b="1" dirty="0">
                <a:latin typeface="Yu Gothic UI" panose="020B0500000000000000" pitchFamily="50" charset="-128"/>
                <a:ea typeface="Yu Gothic UI" panose="020B0500000000000000" pitchFamily="50" charset="-128"/>
                <a:cs typeface="MS Gothic"/>
                <a:sym typeface="MS Gothic"/>
              </a:rPr>
              <a:t>■背景・課題　</a:t>
            </a:r>
            <a:endParaRPr lang="en-US" altLang="ja-JP" sz="1600" b="1" dirty="0">
              <a:latin typeface="Yu Gothic UI" panose="020B0500000000000000" pitchFamily="50" charset="-128"/>
              <a:ea typeface="Yu Gothic UI" panose="020B0500000000000000" pitchFamily="50" charset="-128"/>
              <a:cs typeface="MS Gothic"/>
              <a:sym typeface="MS Gothic"/>
            </a:endParaRPr>
          </a:p>
          <a:p>
            <a:r>
              <a:rPr lang="ja-JP" altLang="en-US"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（記載例）近年、〇〇業界における現場では〇〇という状況である。これにより、市民サービスの維持をしていくためには、〇〇の改善が必要である。・・・・</a:t>
            </a:r>
            <a:endParaRPr lang="en-US" altLang="ja-JP"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endParaRPr>
          </a:p>
          <a:p>
            <a:r>
              <a:rPr lang="en-US" altLang="ja-JP"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a:t>
            </a:r>
            <a:r>
              <a:rPr lang="ja-JP" altLang="en-US"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企業課題解決型または自由提案型での提案の際、なぜその実証を川崎市で行う必要があるのか、具体的に記載してください。</a:t>
            </a:r>
            <a:r>
              <a:rPr lang="en-US" altLang="ja-JP"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a:t>
            </a:r>
          </a:p>
          <a:p>
            <a:endParaRPr lang="en-US" altLang="ja-JP" sz="1600" b="1" dirty="0">
              <a:latin typeface="Yu Gothic UI" panose="020B0500000000000000" pitchFamily="50" charset="-128"/>
              <a:ea typeface="Yu Gothic UI" panose="020B0500000000000000" pitchFamily="50" charset="-128"/>
              <a:cs typeface="MS Gothic"/>
              <a:sym typeface="MS Gothic"/>
            </a:endParaRPr>
          </a:p>
          <a:p>
            <a:endParaRPr lang="en-US" altLang="ja-JP" sz="1600" b="1" dirty="0">
              <a:latin typeface="Yu Gothic UI" panose="020B0500000000000000" pitchFamily="50" charset="-128"/>
              <a:ea typeface="Yu Gothic UI" panose="020B0500000000000000" pitchFamily="50" charset="-128"/>
              <a:cs typeface="MS Gothic"/>
              <a:sym typeface="MS Gothic"/>
            </a:endParaRPr>
          </a:p>
          <a:p>
            <a:endParaRPr lang="en-US" altLang="ja-JP" sz="1600" b="1" dirty="0">
              <a:latin typeface="Yu Gothic UI" panose="020B0500000000000000" pitchFamily="50" charset="-128"/>
              <a:ea typeface="Yu Gothic UI" panose="020B0500000000000000" pitchFamily="50" charset="-128"/>
              <a:cs typeface="MS Gothic"/>
              <a:sym typeface="MS Gothic"/>
            </a:endParaRPr>
          </a:p>
          <a:p>
            <a:endParaRPr lang="en-US" altLang="ja-JP" sz="1600" b="1" dirty="0">
              <a:latin typeface="Yu Gothic UI" panose="020B0500000000000000" pitchFamily="50" charset="-128"/>
              <a:ea typeface="Yu Gothic UI" panose="020B0500000000000000" pitchFamily="50" charset="-128"/>
              <a:cs typeface="MS Gothic"/>
              <a:sym typeface="MS Gothic"/>
            </a:endParaRPr>
          </a:p>
          <a:p>
            <a:endParaRPr lang="ja-JP" altLang="en-US" sz="1600" b="1" dirty="0">
              <a:latin typeface="Yu Gothic UI" panose="020B0500000000000000" pitchFamily="50" charset="-128"/>
              <a:ea typeface="Yu Gothic UI" panose="020B0500000000000000" pitchFamily="50" charset="-128"/>
              <a:cs typeface="MS Gothic"/>
              <a:sym typeface="MS Gothic"/>
            </a:endParaRPr>
          </a:p>
          <a:p>
            <a:endParaRPr lang="en-US" altLang="ja-JP" sz="1600" b="1" dirty="0">
              <a:latin typeface="Yu Gothic UI" panose="020B0500000000000000" pitchFamily="50" charset="-128"/>
              <a:ea typeface="Yu Gothic UI" panose="020B0500000000000000" pitchFamily="50" charset="-128"/>
              <a:cs typeface="MS Gothic"/>
              <a:sym typeface="MS Gothic"/>
            </a:endParaRPr>
          </a:p>
          <a:p>
            <a:r>
              <a:rPr lang="ja-JP" altLang="en-US" sz="1600" b="1" dirty="0">
                <a:latin typeface="Yu Gothic UI" panose="020B0500000000000000" pitchFamily="50" charset="-128"/>
                <a:ea typeface="Yu Gothic UI" panose="020B0500000000000000" pitchFamily="50" charset="-128"/>
                <a:cs typeface="MS Gothic"/>
                <a:sym typeface="MS Gothic"/>
              </a:rPr>
              <a:t>■目的・ゴール</a:t>
            </a:r>
          </a:p>
          <a:p>
            <a:r>
              <a:rPr lang="ja-JP" altLang="en-US"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（記載例）当社の量子コンピューターの基礎技術を活用しつつ、川崎市ならびに○○社</a:t>
            </a:r>
            <a:r>
              <a:rPr lang="en-US" altLang="ja-JP"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a:t>
            </a:r>
            <a:r>
              <a:rPr lang="ja-JP" altLang="en-US"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〇〇事業者</a:t>
            </a:r>
            <a:r>
              <a:rPr lang="en-US" altLang="ja-JP"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a:t>
            </a:r>
            <a:r>
              <a:rPr lang="ja-JP" altLang="en-US"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と協力して、〇〇における○○の課題を克服する事を目指す。</a:t>
            </a:r>
          </a:p>
        </p:txBody>
      </p:sp>
      <p:grpSp>
        <p:nvGrpSpPr>
          <p:cNvPr id="14" name="グループ化 13">
            <a:extLst>
              <a:ext uri="{FF2B5EF4-FFF2-40B4-BE49-F238E27FC236}">
                <a16:creationId xmlns:a16="http://schemas.microsoft.com/office/drawing/2014/main" id="{651EAC0D-9D36-C200-0142-9482B26662AA}"/>
              </a:ext>
            </a:extLst>
          </p:cNvPr>
          <p:cNvGrpSpPr/>
          <p:nvPr/>
        </p:nvGrpSpPr>
        <p:grpSpPr>
          <a:xfrm>
            <a:off x="255490" y="134418"/>
            <a:ext cx="979855" cy="888163"/>
            <a:chOff x="350739" y="163397"/>
            <a:chExt cx="916085" cy="830360"/>
          </a:xfrm>
        </p:grpSpPr>
        <p:pic>
          <p:nvPicPr>
            <p:cNvPr id="12" name="図 11">
              <a:extLst>
                <a:ext uri="{FF2B5EF4-FFF2-40B4-BE49-F238E27FC236}">
                  <a16:creationId xmlns:a16="http://schemas.microsoft.com/office/drawing/2014/main" id="{90376697-94A1-9738-646A-1C73AB7B95ED}"/>
                </a:ext>
              </a:extLst>
            </p:cNvPr>
            <p:cNvPicPr>
              <a:picLocks noChangeAspect="1"/>
            </p:cNvPicPr>
            <p:nvPr/>
          </p:nvPicPr>
          <p:blipFill>
            <a:blip r:embed="rId3"/>
            <a:srcRect b="41310"/>
            <a:stretch/>
          </p:blipFill>
          <p:spPr>
            <a:xfrm>
              <a:off x="350739" y="163397"/>
              <a:ext cx="916085" cy="537644"/>
            </a:xfrm>
            <a:prstGeom prst="rect">
              <a:avLst/>
            </a:prstGeom>
          </p:spPr>
        </p:pic>
        <p:pic>
          <p:nvPicPr>
            <p:cNvPr id="13" name="図 12">
              <a:extLst>
                <a:ext uri="{FF2B5EF4-FFF2-40B4-BE49-F238E27FC236}">
                  <a16:creationId xmlns:a16="http://schemas.microsoft.com/office/drawing/2014/main" id="{E4ABEF26-55FB-A7CD-9124-D09A5DC94B8F}"/>
                </a:ext>
              </a:extLst>
            </p:cNvPr>
            <p:cNvPicPr>
              <a:picLocks noChangeAspect="1"/>
            </p:cNvPicPr>
            <p:nvPr/>
          </p:nvPicPr>
          <p:blipFill>
            <a:blip r:embed="rId3"/>
            <a:srcRect t="70640" b="-1417"/>
            <a:stretch/>
          </p:blipFill>
          <p:spPr>
            <a:xfrm>
              <a:off x="350739" y="711817"/>
              <a:ext cx="916085" cy="281940"/>
            </a:xfrm>
            <a:prstGeom prst="rect">
              <a:avLst/>
            </a:prstGeom>
          </p:spPr>
        </p:pic>
      </p:grpSp>
      <p:grpSp>
        <p:nvGrpSpPr>
          <p:cNvPr id="7" name="グループ化 6">
            <a:extLst>
              <a:ext uri="{FF2B5EF4-FFF2-40B4-BE49-F238E27FC236}">
                <a16:creationId xmlns:a16="http://schemas.microsoft.com/office/drawing/2014/main" id="{8439FEF5-FE5C-FD25-66D7-580E4CFD1C99}"/>
              </a:ext>
            </a:extLst>
          </p:cNvPr>
          <p:cNvGrpSpPr/>
          <p:nvPr/>
        </p:nvGrpSpPr>
        <p:grpSpPr>
          <a:xfrm>
            <a:off x="255490" y="4937759"/>
            <a:ext cx="8630948" cy="1785823"/>
            <a:chOff x="255490" y="4526432"/>
            <a:chExt cx="8630948" cy="2259140"/>
          </a:xfrm>
        </p:grpSpPr>
        <p:sp>
          <p:nvSpPr>
            <p:cNvPr id="11" name="Google Shape;384;p1">
              <a:extLst>
                <a:ext uri="{FF2B5EF4-FFF2-40B4-BE49-F238E27FC236}">
                  <a16:creationId xmlns:a16="http://schemas.microsoft.com/office/drawing/2014/main" id="{6EC4F8F1-C839-E4FE-6033-C7BE97320F45}"/>
                </a:ext>
              </a:extLst>
            </p:cNvPr>
            <p:cNvSpPr/>
            <p:nvPr/>
          </p:nvSpPr>
          <p:spPr>
            <a:xfrm>
              <a:off x="255490" y="4526432"/>
              <a:ext cx="8630948" cy="2259140"/>
            </a:xfrm>
            <a:prstGeom prst="foldedCorner">
              <a:avLst/>
            </a:prstGeom>
            <a:solidFill>
              <a:srgbClr val="B3E7FF"/>
            </a:solidFill>
            <a:ln w="12700" cap="flat" cmpd="sng">
              <a:solidFill>
                <a:schemeClr val="tx1"/>
              </a:solidFill>
              <a:prstDash val="solid"/>
              <a:miter lim="800000"/>
              <a:headEnd type="none" w="sm" len="sm"/>
              <a:tailEnd type="none" w="sm" len="sm"/>
            </a:ln>
          </p:spPr>
          <p:txBody>
            <a:bodyPr spcFirstLastPara="1" wrap="square" lIns="144000" tIns="108000" rIns="144000" bIns="108000" anchor="t" anchorCtr="0">
              <a:noAutofit/>
            </a:bodyPr>
            <a:lstStyle/>
            <a:p>
              <a:pPr>
                <a:lnSpc>
                  <a:spcPct val="120000"/>
                </a:lnSpc>
                <a:buClr>
                  <a:schemeClr val="dk1"/>
                </a:buClr>
                <a:buSzPts val="1200"/>
              </a:pPr>
              <a:r>
                <a:rPr lang="ja-JP" altLang="en-US" sz="1100" u="sng" dirty="0">
                  <a:solidFill>
                    <a:schemeClr val="dk1"/>
                  </a:solidFill>
                  <a:latin typeface="Yu Gothic UI" panose="020B0500000000000000" pitchFamily="50" charset="-128"/>
                  <a:ea typeface="Yu Gothic UI" panose="020B0500000000000000" pitchFamily="50" charset="-128"/>
                  <a:sym typeface="Arial"/>
                </a:rPr>
                <a:t>記載時の留意事項</a:t>
              </a:r>
              <a:endParaRPr lang="en-US" altLang="ja-JP" sz="1100" u="sng" dirty="0">
                <a:solidFill>
                  <a:schemeClr val="dk1"/>
                </a:solidFill>
                <a:latin typeface="Yu Gothic UI" panose="020B0500000000000000" pitchFamily="50" charset="-128"/>
                <a:ea typeface="Yu Gothic UI" panose="020B0500000000000000" pitchFamily="50" charset="-128"/>
                <a:sym typeface="Arial"/>
              </a:endParaRPr>
            </a:p>
            <a:p>
              <a:pPr marL="171450" indent="-171450">
                <a:lnSpc>
                  <a:spcPct val="120000"/>
                </a:lnSpc>
                <a:buClr>
                  <a:schemeClr val="dk1"/>
                </a:buClr>
                <a:buSzPts val="1200"/>
                <a:buFont typeface="Wingdings" panose="05000000000000000000" pitchFamily="2" charset="2"/>
                <a:buChar char="Ø"/>
              </a:pPr>
              <a:r>
                <a:rPr lang="ja-JP" altLang="en-US" sz="1100" dirty="0">
                  <a:latin typeface="Yu Gothic UI" panose="020B0500000000000000" pitchFamily="50" charset="-128"/>
                  <a:ea typeface="Yu Gothic UI" panose="020B0500000000000000" pitchFamily="50" charset="-128"/>
                  <a:cs typeface="Meiryo"/>
                  <a:sym typeface="Meiryo"/>
                </a:rPr>
                <a:t>達成目標については定量的な成果指標の記載を推奨します。</a:t>
              </a:r>
              <a:endParaRPr lang="en-US" altLang="ja-JP" sz="1100" dirty="0">
                <a:latin typeface="Yu Gothic UI" panose="020B0500000000000000" pitchFamily="50" charset="-128"/>
                <a:ea typeface="Yu Gothic UI" panose="020B0500000000000000" pitchFamily="50" charset="-128"/>
                <a:cs typeface="Meiryo"/>
                <a:sym typeface="Meiryo"/>
              </a:endParaRPr>
            </a:p>
            <a:p>
              <a:pPr>
                <a:lnSpc>
                  <a:spcPct val="120000"/>
                </a:lnSpc>
                <a:buClr>
                  <a:schemeClr val="dk1"/>
                </a:buClr>
                <a:buSzPts val="1200"/>
              </a:pPr>
              <a:r>
                <a:rPr lang="ja-JP" altLang="en-US" sz="1100" u="sng" dirty="0">
                  <a:latin typeface="Yu Gothic UI" panose="020B0500000000000000" pitchFamily="50" charset="-128"/>
                  <a:ea typeface="Yu Gothic UI" panose="020B0500000000000000" pitchFamily="50" charset="-128"/>
                  <a:cs typeface="Meiryo"/>
                  <a:sym typeface="Meiryo"/>
                </a:rPr>
                <a:t>評価ポイント</a:t>
              </a:r>
              <a:endParaRPr lang="en-US" altLang="ja-JP" sz="1100" u="sng" dirty="0">
                <a:latin typeface="Yu Gothic UI" panose="020B0500000000000000" pitchFamily="50" charset="-128"/>
                <a:ea typeface="Yu Gothic UI" panose="020B0500000000000000" pitchFamily="50" charset="-128"/>
                <a:cs typeface="Meiryo"/>
                <a:sym typeface="Meiryo"/>
              </a:endParaRPr>
            </a:p>
            <a:p>
              <a:pPr marL="171450" indent="-171450">
                <a:lnSpc>
                  <a:spcPct val="120000"/>
                </a:lnSpc>
                <a:buFont typeface="Wingdings" panose="05000000000000000000" pitchFamily="2" charset="2"/>
                <a:buChar char="Ø"/>
              </a:pPr>
              <a:r>
                <a:rPr lang="ja-JP" altLang="en-US" sz="1100" dirty="0">
                  <a:solidFill>
                    <a:schemeClr val="dk1"/>
                  </a:solidFill>
                  <a:latin typeface="Yu Gothic UI" panose="020B0500000000000000" pitchFamily="50" charset="-128"/>
                  <a:ea typeface="Yu Gothic UI" panose="020B0500000000000000" pitchFamily="50" charset="-128"/>
                </a:rPr>
                <a:t>社会的なニーズ把握</a:t>
              </a:r>
              <a:br>
                <a:rPr lang="en-US" altLang="ja-JP" sz="1100" dirty="0">
                  <a:solidFill>
                    <a:schemeClr val="dk1"/>
                  </a:solidFill>
                  <a:latin typeface="Yu Gothic UI" panose="020B0500000000000000" pitchFamily="50" charset="-128"/>
                  <a:ea typeface="Yu Gothic UI" panose="020B0500000000000000" pitchFamily="50" charset="-128"/>
                </a:rPr>
              </a:br>
              <a:r>
                <a:rPr lang="ja-JP" altLang="en-US" sz="1100" dirty="0">
                  <a:solidFill>
                    <a:schemeClr val="dk1"/>
                  </a:solidFill>
                  <a:latin typeface="Yu Gothic UI" panose="020B0500000000000000" pitchFamily="50" charset="-128"/>
                  <a:ea typeface="Yu Gothic UI" panose="020B0500000000000000" pitchFamily="50" charset="-128"/>
                </a:rPr>
                <a:t>・量子技術を活用して解決を目指す地域・行政・企業課題や新サービス創出内容、および、本事業へ期待する理由が明確であるか</a:t>
              </a:r>
              <a:br>
                <a:rPr lang="en-US" altLang="ja-JP" sz="1100" dirty="0">
                  <a:solidFill>
                    <a:schemeClr val="dk1"/>
                  </a:solidFill>
                  <a:latin typeface="Yu Gothic UI" panose="020B0500000000000000" pitchFamily="50" charset="-128"/>
                  <a:ea typeface="Yu Gothic UI" panose="020B0500000000000000" pitchFamily="50" charset="-128"/>
                </a:rPr>
              </a:br>
              <a:r>
                <a:rPr lang="ja-JP" altLang="en-US" sz="1100" dirty="0">
                  <a:solidFill>
                    <a:schemeClr val="dk1"/>
                  </a:solidFill>
                  <a:latin typeface="Yu Gothic UI" panose="020B0500000000000000" pitchFamily="50" charset="-128"/>
                  <a:ea typeface="Yu Gothic UI" panose="020B0500000000000000" pitchFamily="50" charset="-128"/>
                </a:rPr>
                <a:t>・将来的な社会貢献が相当程度見込まれるか</a:t>
              </a:r>
              <a:endParaRPr lang="en-US" altLang="ja-JP" sz="1100" dirty="0">
                <a:solidFill>
                  <a:schemeClr val="dk1"/>
                </a:solidFill>
                <a:latin typeface="Yu Gothic UI" panose="020B0500000000000000" pitchFamily="50" charset="-128"/>
                <a:ea typeface="Yu Gothic UI" panose="020B0500000000000000" pitchFamily="50" charset="-128"/>
              </a:endParaRPr>
            </a:p>
            <a:p>
              <a:pPr marL="171450" indent="-171450">
                <a:lnSpc>
                  <a:spcPct val="120000"/>
                </a:lnSpc>
                <a:buClr>
                  <a:schemeClr val="dk1"/>
                </a:buClr>
                <a:buSzPts val="1200"/>
                <a:buFont typeface="Wingdings" panose="05000000000000000000" pitchFamily="2" charset="2"/>
                <a:buChar char="Ø"/>
              </a:pPr>
              <a:r>
                <a:rPr lang="ja-JP" altLang="en-US" sz="1100" dirty="0">
                  <a:latin typeface="Yu Gothic UI" panose="020B0500000000000000" pitchFamily="50" charset="-128"/>
                  <a:ea typeface="Yu Gothic UI" panose="020B0500000000000000" pitchFamily="50" charset="-128"/>
                  <a:sym typeface="Arial"/>
                </a:rPr>
                <a:t>実現可能性</a:t>
              </a:r>
              <a:endParaRPr lang="en-US" altLang="ja-JP" sz="1100" dirty="0">
                <a:latin typeface="Yu Gothic UI" panose="020B0500000000000000" pitchFamily="50" charset="-128"/>
                <a:ea typeface="Yu Gothic UI" panose="020B0500000000000000" pitchFamily="50" charset="-128"/>
                <a:sym typeface="Arial"/>
              </a:endParaRPr>
            </a:p>
            <a:p>
              <a:pPr>
                <a:lnSpc>
                  <a:spcPct val="120000"/>
                </a:lnSpc>
                <a:buClr>
                  <a:schemeClr val="dk1"/>
                </a:buClr>
                <a:buSzPts val="1200"/>
              </a:pPr>
              <a:r>
                <a:rPr lang="ja-JP" altLang="en-US" sz="1100" dirty="0">
                  <a:latin typeface="Yu Gothic UI" panose="020B0500000000000000" pitchFamily="50" charset="-128"/>
                  <a:ea typeface="Yu Gothic UI" panose="020B0500000000000000" pitchFamily="50" charset="-128"/>
                  <a:sym typeface="Arial"/>
                </a:rPr>
                <a:t>　・課題に対する仮説が明確で、実証期間中にその効果や有効性が検証できる計画となっているか</a:t>
              </a:r>
              <a:endParaRPr lang="en-US" altLang="ja-JP" sz="1100" dirty="0">
                <a:latin typeface="Yu Gothic UI" panose="020B0500000000000000" pitchFamily="50" charset="-128"/>
                <a:ea typeface="Yu Gothic UI" panose="020B0500000000000000" pitchFamily="50" charset="-128"/>
                <a:sym typeface="Arial"/>
              </a:endParaRPr>
            </a:p>
            <a:p>
              <a:pPr marL="171450" indent="-171450">
                <a:lnSpc>
                  <a:spcPct val="120000"/>
                </a:lnSpc>
                <a:buFont typeface="Wingdings" panose="05000000000000000000" pitchFamily="2" charset="2"/>
                <a:buChar char="Ø"/>
              </a:pPr>
              <a:endParaRPr lang="ja-JP" altLang="en-US" sz="1100" dirty="0">
                <a:solidFill>
                  <a:schemeClr val="dk1"/>
                </a:solidFill>
                <a:latin typeface="Yu Gothic UI" panose="020B0500000000000000" pitchFamily="50" charset="-128"/>
                <a:ea typeface="Yu Gothic UI" panose="020B0500000000000000" pitchFamily="50" charset="-128"/>
              </a:endParaRPr>
            </a:p>
          </p:txBody>
        </p:sp>
        <p:sp>
          <p:nvSpPr>
            <p:cNvPr id="4" name="テキスト ボックス 3">
              <a:extLst>
                <a:ext uri="{FF2B5EF4-FFF2-40B4-BE49-F238E27FC236}">
                  <a16:creationId xmlns:a16="http://schemas.microsoft.com/office/drawing/2014/main" id="{00AC411E-4167-2191-8071-E6BA9F4B4FD0}"/>
                </a:ext>
              </a:extLst>
            </p:cNvPr>
            <p:cNvSpPr txBox="1"/>
            <p:nvPr/>
          </p:nvSpPr>
          <p:spPr>
            <a:xfrm>
              <a:off x="5428344" y="4539076"/>
              <a:ext cx="3385524" cy="346423"/>
            </a:xfrm>
            <a:prstGeom prst="rect">
              <a:avLst/>
            </a:prstGeom>
            <a:noFill/>
          </p:spPr>
          <p:txBody>
            <a:bodyPr wrap="square" lIns="72000" tIns="72000" rIns="72000" bIns="72000">
              <a:spAutoFit/>
            </a:bodyPr>
            <a:lstStyle/>
            <a:p>
              <a:pPr algn="r">
                <a:lnSpc>
                  <a:spcPct val="120000"/>
                </a:lnSpc>
              </a:pPr>
              <a:r>
                <a:rPr lang="ja-JP" altLang="en-US" sz="11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lang="ja-JP" altLang="en-US" sz="1100" u="sng" dirty="0">
                <a:solidFill>
                  <a:schemeClr val="dk1"/>
                </a:solidFill>
                <a:latin typeface="Yu Gothic UI" panose="020B0500000000000000" pitchFamily="50" charset="-128"/>
                <a:ea typeface="Yu Gothic UI" panose="020B0500000000000000" pitchFamily="50" charset="-128"/>
                <a:sym typeface="Arial"/>
              </a:endParaRPr>
            </a:p>
          </p:txBody>
        </p:sp>
      </p:grpSp>
      <p:pic>
        <p:nvPicPr>
          <p:cNvPr id="3" name="グラフィックス 2" descr="棒グラフ 単色塗りつぶし">
            <a:extLst>
              <a:ext uri="{FF2B5EF4-FFF2-40B4-BE49-F238E27FC236}">
                <a16:creationId xmlns:a16="http://schemas.microsoft.com/office/drawing/2014/main" id="{A4891318-46A1-08D3-F835-202B8B4E183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24312" y="3021558"/>
            <a:ext cx="849120" cy="849120"/>
          </a:xfrm>
          <a:prstGeom prst="rect">
            <a:avLst/>
          </a:prstGeom>
        </p:spPr>
      </p:pic>
      <p:pic>
        <p:nvPicPr>
          <p:cNvPr id="24" name="グラフィックス 23" descr="レシート 単色塗りつぶし">
            <a:extLst>
              <a:ext uri="{FF2B5EF4-FFF2-40B4-BE49-F238E27FC236}">
                <a16:creationId xmlns:a16="http://schemas.microsoft.com/office/drawing/2014/main" id="{F284FE77-7A40-DB28-05FD-A9B7223A26A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701405" y="2988918"/>
            <a:ext cx="914400" cy="914400"/>
          </a:xfrm>
          <a:prstGeom prst="rect">
            <a:avLst/>
          </a:prstGeom>
        </p:spPr>
      </p:pic>
      <p:pic>
        <p:nvPicPr>
          <p:cNvPr id="26" name="グラフィックス 25" descr="質問 単色塗りつぶし">
            <a:extLst>
              <a:ext uri="{FF2B5EF4-FFF2-40B4-BE49-F238E27FC236}">
                <a16:creationId xmlns:a16="http://schemas.microsoft.com/office/drawing/2014/main" id="{E3C61CC0-6AC5-764E-BD84-5C2C41B1EDF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881939" y="2988918"/>
            <a:ext cx="914400" cy="914400"/>
          </a:xfrm>
          <a:prstGeom prst="rect">
            <a:avLst/>
          </a:prstGeom>
        </p:spPr>
      </p:pic>
      <p:sp>
        <p:nvSpPr>
          <p:cNvPr id="29" name="四角形: 角を丸くする 28">
            <a:extLst>
              <a:ext uri="{FF2B5EF4-FFF2-40B4-BE49-F238E27FC236}">
                <a16:creationId xmlns:a16="http://schemas.microsoft.com/office/drawing/2014/main" id="{3A463F23-C91C-2F88-8B46-66D9913E21A2}"/>
              </a:ext>
            </a:extLst>
          </p:cNvPr>
          <p:cNvSpPr/>
          <p:nvPr/>
        </p:nvSpPr>
        <p:spPr>
          <a:xfrm>
            <a:off x="5591175" y="2567337"/>
            <a:ext cx="3162300" cy="1405930"/>
          </a:xfrm>
          <a:prstGeom prst="roundRect">
            <a:avLst/>
          </a:prstGeom>
          <a:noFill/>
          <a:ln w="28575">
            <a:solidFill>
              <a:schemeClr val="bg2">
                <a:lumMod val="7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ja-JP" sz="1100" dirty="0">
                <a:solidFill>
                  <a:schemeClr val="bg2">
                    <a:lumMod val="75000"/>
                  </a:schemeClr>
                </a:solidFill>
              </a:rPr>
              <a:t>※</a:t>
            </a:r>
            <a:r>
              <a:rPr kumimoji="1" lang="ja-JP" altLang="en-US" sz="1100" dirty="0">
                <a:solidFill>
                  <a:schemeClr val="bg2">
                    <a:lumMod val="75000"/>
                  </a:schemeClr>
                </a:solidFill>
              </a:rPr>
              <a:t>ダミー</a:t>
            </a:r>
            <a:endParaRPr kumimoji="1" lang="en-US" altLang="ja-JP" sz="1100" dirty="0">
              <a:solidFill>
                <a:schemeClr val="bg2">
                  <a:lumMod val="75000"/>
                </a:schemeClr>
              </a:solidFill>
            </a:endParaRPr>
          </a:p>
          <a:p>
            <a:r>
              <a:rPr kumimoji="1" lang="ja-JP" altLang="en-US" sz="1100" dirty="0">
                <a:solidFill>
                  <a:schemeClr val="bg2">
                    <a:lumMod val="75000"/>
                  </a:schemeClr>
                </a:solidFill>
              </a:rPr>
              <a:t>必要に応じて図表を挿入してください</a:t>
            </a:r>
          </a:p>
        </p:txBody>
      </p:sp>
    </p:spTree>
    <p:extLst>
      <p:ext uri="{BB962C8B-B14F-4D97-AF65-F5344CB8AC3E}">
        <p14:creationId xmlns:p14="http://schemas.microsoft.com/office/powerpoint/2010/main" val="1577383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90">
          <a:extLst>
            <a:ext uri="{FF2B5EF4-FFF2-40B4-BE49-F238E27FC236}">
              <a16:creationId xmlns:a16="http://schemas.microsoft.com/office/drawing/2014/main" id="{949F304E-F904-5356-2E2F-308BCA3F23E0}"/>
            </a:ext>
          </a:extLst>
        </p:cNvPr>
        <p:cNvGrpSpPr/>
        <p:nvPr/>
      </p:nvGrpSpPr>
      <p:grpSpPr>
        <a:xfrm>
          <a:off x="0" y="0"/>
          <a:ext cx="0" cy="0"/>
          <a:chOff x="0" y="0"/>
          <a:chExt cx="0" cy="0"/>
        </a:xfrm>
      </p:grpSpPr>
      <p:sp>
        <p:nvSpPr>
          <p:cNvPr id="391" name="Google Shape;391;p2">
            <a:extLst>
              <a:ext uri="{FF2B5EF4-FFF2-40B4-BE49-F238E27FC236}">
                <a16:creationId xmlns:a16="http://schemas.microsoft.com/office/drawing/2014/main" id="{53771A89-B10A-9C85-4215-964B6CB7CC2A}"/>
              </a:ext>
            </a:extLst>
          </p:cNvPr>
          <p:cNvSpPr txBox="1">
            <a:spLocks noGrp="1"/>
          </p:cNvSpPr>
          <p:nvPr>
            <p:ph type="title"/>
          </p:nvPr>
        </p:nvSpPr>
        <p:spPr>
          <a:xfrm>
            <a:off x="1454454" y="250908"/>
            <a:ext cx="7577126" cy="1142464"/>
          </a:xfrm>
          <a:prstGeom prst="rect">
            <a:avLst/>
          </a:prstGeom>
          <a:noFill/>
          <a:ln>
            <a:noFill/>
          </a:ln>
        </p:spPr>
        <p:txBody>
          <a:bodyPr spcFirstLastPara="1" vert="horz" wrap="square" lIns="0" tIns="0" rIns="0" bIns="0" rtlCol="0" anchor="t" anchorCtr="0">
            <a:noAutofit/>
          </a:bodyPr>
          <a:lstStyle/>
          <a:p>
            <a:pPr>
              <a:lnSpc>
                <a:spcPct val="100000"/>
              </a:lnSpc>
            </a:pPr>
            <a:r>
              <a:rPr lang="ja-JP" altLang="en-US" sz="2400" b="1" dirty="0">
                <a:latin typeface="Yu Gothic UI" panose="020B0500000000000000" pitchFamily="50" charset="-128"/>
                <a:ea typeface="Yu Gothic UI" panose="020B0500000000000000" pitchFamily="50" charset="-128"/>
                <a:cs typeface="Meiryo"/>
                <a:sym typeface="Meiryo"/>
              </a:rPr>
              <a:t>提案事業の詳細</a:t>
            </a:r>
            <a:r>
              <a:rPr lang="en-US" altLang="ja-JP" sz="2400" b="1" dirty="0">
                <a:latin typeface="Yu Gothic UI" panose="020B0500000000000000" pitchFamily="50" charset="-128"/>
                <a:ea typeface="Yu Gothic UI" panose="020B0500000000000000" pitchFamily="50" charset="-128"/>
                <a:cs typeface="Meiryo"/>
                <a:sym typeface="Meiryo"/>
              </a:rPr>
              <a:t>#2</a:t>
            </a:r>
            <a:r>
              <a:rPr lang="ja-JP" altLang="en-US" sz="2400" b="1" dirty="0">
                <a:latin typeface="Yu Gothic UI" panose="020B0500000000000000" pitchFamily="50" charset="-128"/>
                <a:ea typeface="Yu Gothic UI" panose="020B0500000000000000" pitchFamily="50" charset="-128"/>
                <a:cs typeface="Meiryo"/>
                <a:sym typeface="Meiryo"/>
              </a:rPr>
              <a:t>（事業内容・実施事項）</a:t>
            </a:r>
            <a:br>
              <a:rPr lang="ja-JP" altLang="en-US" sz="1800" dirty="0">
                <a:latin typeface="Yu Gothic UI" panose="020B0500000000000000" pitchFamily="50" charset="-128"/>
                <a:ea typeface="Yu Gothic UI" panose="020B0500000000000000" pitchFamily="50" charset="-128"/>
                <a:cs typeface="Meiryo"/>
                <a:sym typeface="Meiryo"/>
              </a:rPr>
            </a:br>
            <a:r>
              <a:rPr lang="en-US" altLang="ja-JP" sz="1400" dirty="0">
                <a:latin typeface="Yu Gothic UI" panose="020B0500000000000000" pitchFamily="50" charset="-128"/>
                <a:ea typeface="Yu Gothic UI" panose="020B0500000000000000" pitchFamily="50" charset="-128"/>
                <a:cs typeface="Meiryo"/>
                <a:sym typeface="Meiryo"/>
              </a:rPr>
              <a:t>#</a:t>
            </a:r>
            <a:r>
              <a:rPr lang="ja-JP" altLang="en-US" sz="1400" dirty="0">
                <a:latin typeface="Yu Gothic UI" panose="020B0500000000000000" pitchFamily="50" charset="-128"/>
                <a:ea typeface="Yu Gothic UI" panose="020B0500000000000000" pitchFamily="50" charset="-128"/>
                <a:cs typeface="Meiryo"/>
                <a:sym typeface="Meiryo"/>
              </a:rPr>
              <a:t> 提案事業の具体的な実施内容（どのように実現するのか、なぜこの取組を提案するのか等）を具体的に記載してください。</a:t>
            </a:r>
            <a:br>
              <a:rPr lang="ja-JP" altLang="en-US" sz="1400" dirty="0">
                <a:latin typeface="Yu Gothic UI" panose="020B0500000000000000" pitchFamily="50" charset="-128"/>
                <a:ea typeface="Yu Gothic UI" panose="020B0500000000000000" pitchFamily="50" charset="-128"/>
                <a:cs typeface="Meiryo"/>
                <a:sym typeface="Meiryo"/>
              </a:rPr>
            </a:br>
            <a:endParaRPr lang="ja-JP" altLang="en-US" sz="14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6" name="Google Shape;382;p1">
            <a:extLst>
              <a:ext uri="{FF2B5EF4-FFF2-40B4-BE49-F238E27FC236}">
                <a16:creationId xmlns:a16="http://schemas.microsoft.com/office/drawing/2014/main" id="{97FB22CF-54BF-18D4-3E30-18D6334ACE05}"/>
              </a:ext>
            </a:extLst>
          </p:cNvPr>
          <p:cNvSpPr txBox="1">
            <a:spLocks noGrp="1"/>
          </p:cNvSpPr>
          <p:nvPr>
            <p:ph type="sldNum" idx="12"/>
          </p:nvPr>
        </p:nvSpPr>
        <p:spPr>
          <a:xfrm>
            <a:off x="4433837" y="6536517"/>
            <a:ext cx="166154" cy="166154"/>
          </a:xfrm>
          <a:prstGeom prst="rect">
            <a:avLst/>
          </a:prstGeom>
          <a:noFill/>
          <a:ln>
            <a:noFill/>
          </a:ln>
        </p:spPr>
        <p:txBody>
          <a:bodyPr spcFirstLastPara="1" vert="horz" wrap="square" lIns="0" tIns="0" rIns="0" bIns="0" rtlCol="0" anchor="b" anchorCtr="0">
            <a:noAutofit/>
          </a:bodyPr>
          <a:lstStyle/>
          <a:p>
            <a:pPr algn="ctr"/>
            <a:fld id="{00000000-1234-1234-1234-123412341234}" type="slidenum">
              <a:rPr lang="en-US" altLang="ja-JP" sz="1000" b="1">
                <a:latin typeface="Noto Sans JP" panose="020B0200000000000000" pitchFamily="50" charset="-128"/>
                <a:ea typeface="Noto Sans JP" panose="020B0200000000000000" pitchFamily="50" charset="-128"/>
              </a:rPr>
              <a:pPr algn="ctr"/>
              <a:t>4</a:t>
            </a:fld>
            <a:endParaRPr sz="1000" b="1" dirty="0">
              <a:latin typeface="Noto Sans JP" panose="020B0200000000000000" pitchFamily="50" charset="-128"/>
              <a:ea typeface="Noto Sans JP" panose="020B0200000000000000" pitchFamily="50" charset="-128"/>
            </a:endParaRPr>
          </a:p>
        </p:txBody>
      </p:sp>
      <p:cxnSp>
        <p:nvCxnSpPr>
          <p:cNvPr id="5" name="直線コネクタ 4">
            <a:extLst>
              <a:ext uri="{FF2B5EF4-FFF2-40B4-BE49-F238E27FC236}">
                <a16:creationId xmlns:a16="http://schemas.microsoft.com/office/drawing/2014/main" id="{C4EA44B0-63C2-91FA-9DC3-D7CDC8817358}"/>
              </a:ext>
            </a:extLst>
          </p:cNvPr>
          <p:cNvCxnSpPr>
            <a:cxnSpLocks/>
          </p:cNvCxnSpPr>
          <p:nvPr/>
        </p:nvCxnSpPr>
        <p:spPr>
          <a:xfrm>
            <a:off x="4433837" y="6743944"/>
            <a:ext cx="166154" cy="0"/>
          </a:xfrm>
          <a:prstGeom prst="line">
            <a:avLst/>
          </a:prstGeom>
          <a:ln w="19050">
            <a:solidFill>
              <a:srgbClr val="032BBD"/>
            </a:solidFill>
          </a:ln>
        </p:spPr>
        <p:style>
          <a:lnRef idx="1">
            <a:schemeClr val="accent1"/>
          </a:lnRef>
          <a:fillRef idx="0">
            <a:schemeClr val="accent1"/>
          </a:fillRef>
          <a:effectRef idx="0">
            <a:schemeClr val="accent1"/>
          </a:effectRef>
          <a:fontRef idx="minor">
            <a:schemeClr val="tx1"/>
          </a:fontRef>
        </p:style>
      </p:cxnSp>
      <p:sp>
        <p:nvSpPr>
          <p:cNvPr id="10" name="Google Shape;393;p2">
            <a:extLst>
              <a:ext uri="{FF2B5EF4-FFF2-40B4-BE49-F238E27FC236}">
                <a16:creationId xmlns:a16="http://schemas.microsoft.com/office/drawing/2014/main" id="{707F22A7-6BA0-7C32-6905-2030F85D30CB}"/>
              </a:ext>
            </a:extLst>
          </p:cNvPr>
          <p:cNvSpPr txBox="1"/>
          <p:nvPr/>
        </p:nvSpPr>
        <p:spPr>
          <a:xfrm>
            <a:off x="255490" y="1248002"/>
            <a:ext cx="8630948" cy="1130291"/>
          </a:xfrm>
          <a:prstGeom prst="rect">
            <a:avLst/>
          </a:prstGeom>
          <a:noFill/>
          <a:ln>
            <a:noFill/>
          </a:ln>
        </p:spPr>
        <p:txBody>
          <a:bodyPr spcFirstLastPara="1" wrap="square" lIns="72000" tIns="72000" rIns="72000" bIns="72000" anchor="t" anchorCtr="0">
            <a:spAutoFit/>
          </a:bodyPr>
          <a:lstStyle/>
          <a:p>
            <a:r>
              <a:rPr lang="ja-JP" altLang="en-US" sz="1600" b="1" dirty="0">
                <a:latin typeface="Yu Gothic UI" panose="020B0500000000000000" pitchFamily="50" charset="-128"/>
                <a:ea typeface="Yu Gothic UI" panose="020B0500000000000000" pitchFamily="50" charset="-128"/>
                <a:cs typeface="MS Gothic"/>
                <a:sym typeface="MS Gothic"/>
              </a:rPr>
              <a:t>■事業内容・課題の解決方法</a:t>
            </a:r>
            <a:endParaRPr lang="en-US" altLang="ja-JP" sz="1600" b="1" dirty="0">
              <a:latin typeface="Yu Gothic UI" panose="020B0500000000000000" pitchFamily="50" charset="-128"/>
              <a:ea typeface="Yu Gothic UI" panose="020B0500000000000000" pitchFamily="50" charset="-128"/>
              <a:cs typeface="MS Gothic"/>
              <a:sym typeface="MS Gothic"/>
            </a:endParaRPr>
          </a:p>
          <a:p>
            <a:r>
              <a:rPr lang="ja-JP" altLang="en-US"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（記載例）○〇</a:t>
            </a:r>
            <a:r>
              <a:rPr lang="ja-JP" altLang="en-US" sz="1600" dirty="0">
                <a:solidFill>
                  <a:schemeClr val="bg2">
                    <a:lumMod val="75000"/>
                  </a:schemeClr>
                </a:solidFill>
                <a:latin typeface="Yu Gothic UI" panose="020B0500000000000000" pitchFamily="50" charset="-128"/>
                <a:ea typeface="Yu Gothic UI" panose="020B0500000000000000" pitchFamily="50" charset="-128"/>
              </a:rPr>
              <a:t>の需要と既存のデータを捕捉し、これらのデータを量子最適化アルゴリズムで解析することで、○○の適切な配置と働きやすさを可能にするサービスを開発する。これにより、利便性の最大化とコストの最小化の両立を図る。</a:t>
            </a:r>
            <a:endParaRPr lang="en-US" altLang="ja-JP"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endParaRPr>
          </a:p>
        </p:txBody>
      </p:sp>
      <p:grpSp>
        <p:nvGrpSpPr>
          <p:cNvPr id="7" name="グループ化 6">
            <a:extLst>
              <a:ext uri="{FF2B5EF4-FFF2-40B4-BE49-F238E27FC236}">
                <a16:creationId xmlns:a16="http://schemas.microsoft.com/office/drawing/2014/main" id="{20C41C46-22EE-DF08-81C4-5987361D15FF}"/>
              </a:ext>
            </a:extLst>
          </p:cNvPr>
          <p:cNvGrpSpPr/>
          <p:nvPr/>
        </p:nvGrpSpPr>
        <p:grpSpPr>
          <a:xfrm>
            <a:off x="255490" y="134418"/>
            <a:ext cx="979855" cy="888163"/>
            <a:chOff x="350739" y="163397"/>
            <a:chExt cx="916085" cy="830360"/>
          </a:xfrm>
        </p:grpSpPr>
        <p:pic>
          <p:nvPicPr>
            <p:cNvPr id="8" name="図 7">
              <a:extLst>
                <a:ext uri="{FF2B5EF4-FFF2-40B4-BE49-F238E27FC236}">
                  <a16:creationId xmlns:a16="http://schemas.microsoft.com/office/drawing/2014/main" id="{1BF8858E-1F0A-6799-607D-8366245B4E98}"/>
                </a:ext>
              </a:extLst>
            </p:cNvPr>
            <p:cNvPicPr>
              <a:picLocks noChangeAspect="1"/>
            </p:cNvPicPr>
            <p:nvPr/>
          </p:nvPicPr>
          <p:blipFill>
            <a:blip r:embed="rId3"/>
            <a:srcRect b="41310"/>
            <a:stretch/>
          </p:blipFill>
          <p:spPr>
            <a:xfrm>
              <a:off x="350739" y="163397"/>
              <a:ext cx="916085" cy="537644"/>
            </a:xfrm>
            <a:prstGeom prst="rect">
              <a:avLst/>
            </a:prstGeom>
          </p:spPr>
        </p:pic>
        <p:pic>
          <p:nvPicPr>
            <p:cNvPr id="9" name="図 8">
              <a:extLst>
                <a:ext uri="{FF2B5EF4-FFF2-40B4-BE49-F238E27FC236}">
                  <a16:creationId xmlns:a16="http://schemas.microsoft.com/office/drawing/2014/main" id="{0F685F02-428C-1291-E455-2842DB9F362A}"/>
                </a:ext>
              </a:extLst>
            </p:cNvPr>
            <p:cNvPicPr>
              <a:picLocks noChangeAspect="1"/>
            </p:cNvPicPr>
            <p:nvPr/>
          </p:nvPicPr>
          <p:blipFill>
            <a:blip r:embed="rId3"/>
            <a:srcRect t="70640" b="-1417"/>
            <a:stretch/>
          </p:blipFill>
          <p:spPr>
            <a:xfrm>
              <a:off x="350739" y="711817"/>
              <a:ext cx="916085" cy="281940"/>
            </a:xfrm>
            <a:prstGeom prst="rect">
              <a:avLst/>
            </a:prstGeom>
          </p:spPr>
        </p:pic>
      </p:grpSp>
      <p:sp>
        <p:nvSpPr>
          <p:cNvPr id="13" name="Google Shape;393;p2">
            <a:extLst>
              <a:ext uri="{FF2B5EF4-FFF2-40B4-BE49-F238E27FC236}">
                <a16:creationId xmlns:a16="http://schemas.microsoft.com/office/drawing/2014/main" id="{6671A83C-ADCA-B857-EFA3-1760A9D44D69}"/>
              </a:ext>
            </a:extLst>
          </p:cNvPr>
          <p:cNvSpPr txBox="1"/>
          <p:nvPr/>
        </p:nvSpPr>
        <p:spPr>
          <a:xfrm>
            <a:off x="249067" y="3470273"/>
            <a:ext cx="8630948" cy="1130291"/>
          </a:xfrm>
          <a:prstGeom prst="rect">
            <a:avLst/>
          </a:prstGeom>
          <a:noFill/>
          <a:ln>
            <a:noFill/>
          </a:ln>
        </p:spPr>
        <p:txBody>
          <a:bodyPr spcFirstLastPara="1" wrap="square" lIns="72000" tIns="72000" rIns="72000" bIns="72000" anchor="t" anchorCtr="0">
            <a:spAutoFit/>
          </a:bodyPr>
          <a:lstStyle/>
          <a:p>
            <a:r>
              <a:rPr lang="ja-JP" altLang="en-US" sz="1600" b="1" dirty="0">
                <a:latin typeface="Yu Gothic UI" panose="020B0500000000000000" pitchFamily="50" charset="-128"/>
                <a:ea typeface="Yu Gothic UI" panose="020B0500000000000000" pitchFamily="50" charset="-128"/>
                <a:cs typeface="MS Gothic"/>
                <a:sym typeface="MS Gothic"/>
              </a:rPr>
              <a:t>■開発の実施事項</a:t>
            </a:r>
          </a:p>
          <a:p>
            <a:r>
              <a:rPr lang="ja-JP" altLang="en-US"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記載例）弊社はこれまでも○○事業における開発実績を有しており、本事業においては対象地域における移動需要データとインフラ情報をもとに、〇〇の配置および〇〇の最適化問題を数理モデル化した上で・・・・</a:t>
            </a:r>
            <a:endParaRPr lang="en-US" altLang="ja-JP"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endParaRPr>
          </a:p>
        </p:txBody>
      </p:sp>
      <p:pic>
        <p:nvPicPr>
          <p:cNvPr id="18" name="図 17">
            <a:extLst>
              <a:ext uri="{FF2B5EF4-FFF2-40B4-BE49-F238E27FC236}">
                <a16:creationId xmlns:a16="http://schemas.microsoft.com/office/drawing/2014/main" id="{B872B111-1773-3CB8-C967-4ACEB1049B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98048" y="2844553"/>
            <a:ext cx="468000" cy="468000"/>
          </a:xfrm>
          <a:prstGeom prst="rect">
            <a:avLst/>
          </a:prstGeom>
        </p:spPr>
      </p:pic>
      <p:pic>
        <p:nvPicPr>
          <p:cNvPr id="20" name="図 19">
            <a:extLst>
              <a:ext uri="{FF2B5EF4-FFF2-40B4-BE49-F238E27FC236}">
                <a16:creationId xmlns:a16="http://schemas.microsoft.com/office/drawing/2014/main" id="{91DD8A64-5AAB-C827-35DA-AC5A3008B38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59229" y="2844553"/>
            <a:ext cx="468000" cy="468000"/>
          </a:xfrm>
          <a:prstGeom prst="rect">
            <a:avLst/>
          </a:prstGeom>
        </p:spPr>
      </p:pic>
      <p:pic>
        <p:nvPicPr>
          <p:cNvPr id="22" name="図 21">
            <a:extLst>
              <a:ext uri="{FF2B5EF4-FFF2-40B4-BE49-F238E27FC236}">
                <a16:creationId xmlns:a16="http://schemas.microsoft.com/office/drawing/2014/main" id="{FF2094C6-E5FB-1837-62A1-D41FD1C6FC2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20411" y="2844553"/>
            <a:ext cx="468000" cy="468000"/>
          </a:xfrm>
          <a:prstGeom prst="rect">
            <a:avLst/>
          </a:prstGeom>
        </p:spPr>
      </p:pic>
      <p:grpSp>
        <p:nvGrpSpPr>
          <p:cNvPr id="404" name="グループ化 403">
            <a:extLst>
              <a:ext uri="{FF2B5EF4-FFF2-40B4-BE49-F238E27FC236}">
                <a16:creationId xmlns:a16="http://schemas.microsoft.com/office/drawing/2014/main" id="{8504FCAA-F260-C06D-D386-BA41E8CA8C9D}"/>
              </a:ext>
            </a:extLst>
          </p:cNvPr>
          <p:cNvGrpSpPr/>
          <p:nvPr/>
        </p:nvGrpSpPr>
        <p:grpSpPr>
          <a:xfrm>
            <a:off x="145287" y="4486001"/>
            <a:ext cx="8817644" cy="2230483"/>
            <a:chOff x="111631" y="1397409"/>
            <a:chExt cx="8825317" cy="2885698"/>
          </a:xfrm>
        </p:grpSpPr>
        <p:sp>
          <p:nvSpPr>
            <p:cNvPr id="405" name="Google Shape;384;p1">
              <a:extLst>
                <a:ext uri="{FF2B5EF4-FFF2-40B4-BE49-F238E27FC236}">
                  <a16:creationId xmlns:a16="http://schemas.microsoft.com/office/drawing/2014/main" id="{15A16405-5CC5-92CE-9B50-50F13FCED500}"/>
                </a:ext>
              </a:extLst>
            </p:cNvPr>
            <p:cNvSpPr/>
            <p:nvPr/>
          </p:nvSpPr>
          <p:spPr>
            <a:xfrm>
              <a:off x="111631" y="1420064"/>
              <a:ext cx="8825317" cy="2863043"/>
            </a:xfrm>
            <a:prstGeom prst="foldedCorner">
              <a:avLst/>
            </a:prstGeom>
            <a:solidFill>
              <a:srgbClr val="B3E7FF"/>
            </a:solidFill>
            <a:ln w="12700" cap="flat" cmpd="sng">
              <a:solidFill>
                <a:schemeClr val="tx1"/>
              </a:solidFill>
              <a:prstDash val="solid"/>
              <a:miter lim="800000"/>
              <a:headEnd type="none" w="sm" len="sm"/>
              <a:tailEnd type="none" w="sm" len="sm"/>
            </a:ln>
          </p:spPr>
          <p:txBody>
            <a:bodyPr spcFirstLastPara="1" wrap="square" lIns="144000" tIns="108000" rIns="144000" bIns="108000" anchor="t" anchorCtr="0">
              <a:noAutofit/>
            </a:bodyPr>
            <a:lstStyle/>
            <a:p>
              <a:pPr>
                <a:lnSpc>
                  <a:spcPct val="120000"/>
                </a:lnSpc>
                <a:buClr>
                  <a:schemeClr val="dk1"/>
                </a:buClr>
                <a:buSzPts val="1200"/>
              </a:pPr>
              <a:r>
                <a:rPr lang="ja-JP" altLang="en-US" sz="1100" u="sng" dirty="0">
                  <a:solidFill>
                    <a:schemeClr val="dk1"/>
                  </a:solidFill>
                  <a:latin typeface="Yu Gothic UI" panose="020B0500000000000000" pitchFamily="50" charset="-128"/>
                  <a:ea typeface="Yu Gothic UI" panose="020B0500000000000000" pitchFamily="50" charset="-128"/>
                  <a:sym typeface="Arial"/>
                </a:rPr>
                <a:t>記載時の留意事項</a:t>
              </a:r>
              <a:endParaRPr lang="en-US" altLang="ja-JP" sz="1100" u="sng"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必ず量子技術を使った内容としてください。また、量子技術を利用することの有用性についても記載してください。</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実社会、業務に適用するシステム開発などを行う事業であるか、シミュレーション等の仮想環境での検証をする事業であるかがわかるようにしてください。</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市からフィールドやデータ提供が必要な場合は、具体的な内容や役割を記載してください。（必ず事務局への事前相談をしてください。）</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事務局からの技術支援が必要であると想定される場合は、具体的な内容を記載してください。</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endParaRPr lang="en-US" altLang="ja-JP" sz="1100" dirty="0">
                <a:latin typeface="Yu Gothic UI" panose="020B0500000000000000" pitchFamily="50" charset="-128"/>
                <a:ea typeface="Yu Gothic UI" panose="020B0500000000000000" pitchFamily="50" charset="-128"/>
                <a:cs typeface="Meiryo"/>
                <a:sym typeface="Meiryo"/>
              </a:endParaRPr>
            </a:p>
            <a:p>
              <a:pPr>
                <a:lnSpc>
                  <a:spcPct val="120000"/>
                </a:lnSpc>
                <a:buClr>
                  <a:schemeClr val="dk1"/>
                </a:buClr>
                <a:buSzPts val="1200"/>
              </a:pPr>
              <a:r>
                <a:rPr lang="ja-JP" altLang="en-US" sz="1100" u="sng" dirty="0">
                  <a:latin typeface="Yu Gothic UI" panose="020B0500000000000000" pitchFamily="50" charset="-128"/>
                  <a:ea typeface="Yu Gothic UI" panose="020B0500000000000000" pitchFamily="50" charset="-128"/>
                  <a:cs typeface="Meiryo"/>
                  <a:sym typeface="Meiryo"/>
                </a:rPr>
                <a:t>評価ポイント</a:t>
              </a:r>
              <a:endParaRPr lang="en-US" altLang="ja-JP" sz="1100" u="sng" dirty="0">
                <a:latin typeface="Yu Gothic UI" panose="020B0500000000000000" pitchFamily="50" charset="-128"/>
                <a:ea typeface="Yu Gothic UI" panose="020B0500000000000000" pitchFamily="50" charset="-128"/>
                <a:cs typeface="Meiryo"/>
                <a:sym typeface="Meiryo"/>
              </a:endParaRPr>
            </a:p>
            <a:p>
              <a:pPr marL="171450" indent="-171450">
                <a:lnSpc>
                  <a:spcPct val="120000"/>
                </a:lnSpc>
                <a:buClr>
                  <a:schemeClr val="dk1"/>
                </a:buClr>
                <a:buSzPts val="1200"/>
                <a:buFont typeface="Wingdings" panose="05000000000000000000" pitchFamily="2" charset="2"/>
                <a:buChar char="Ø"/>
              </a:pPr>
              <a:r>
                <a:rPr lang="ja-JP" altLang="en-US" sz="1100" dirty="0">
                  <a:solidFill>
                    <a:schemeClr val="dk1"/>
                  </a:solidFill>
                  <a:latin typeface="Yu Gothic UI" panose="020B0500000000000000" pitchFamily="50" charset="-128"/>
                  <a:ea typeface="Yu Gothic UI" panose="020B0500000000000000" pitchFamily="50" charset="-128"/>
                  <a:sym typeface="Arial"/>
                </a:rPr>
                <a:t>本事業との適合性</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a:lnSpc>
                  <a:spcPct val="120000"/>
                </a:lnSpc>
                <a:buClr>
                  <a:schemeClr val="dk1"/>
                </a:buClr>
                <a:buSzPts val="1200"/>
              </a:pPr>
              <a:r>
                <a:rPr lang="ja-JP" altLang="en-US" sz="1100" dirty="0">
                  <a:solidFill>
                    <a:schemeClr val="dk1"/>
                  </a:solidFill>
                  <a:latin typeface="Yu Gothic UI" panose="020B0500000000000000" pitchFamily="50" charset="-128"/>
                  <a:ea typeface="Yu Gothic UI" panose="020B0500000000000000" pitchFamily="50" charset="-128"/>
                </a:rPr>
                <a:t>・本事業の趣旨を理解し、量子コンピューティング技術活用の推進に向けた積極的な提案となっているか</a:t>
              </a:r>
            </a:p>
            <a:p>
              <a:pPr>
                <a:lnSpc>
                  <a:spcPct val="120000"/>
                </a:lnSpc>
                <a:buClr>
                  <a:schemeClr val="dk1"/>
                </a:buClr>
                <a:buSzPts val="1200"/>
              </a:pPr>
              <a:r>
                <a:rPr lang="ja-JP" altLang="en-US" sz="1100" dirty="0">
                  <a:solidFill>
                    <a:schemeClr val="dk1"/>
                  </a:solidFill>
                  <a:latin typeface="Yu Gothic UI" panose="020B0500000000000000" pitchFamily="50" charset="-128"/>
                  <a:ea typeface="Yu Gothic UI" panose="020B0500000000000000" pitchFamily="50" charset="-128"/>
                </a:rPr>
                <a:t>・実証終了後もプロジェクトの取組や成果を積極的に発信していく姿勢があり、「量子イノベーションパーク」の実現に向けた取組への波及効果が見込まれるか</a:t>
              </a:r>
            </a:p>
          </p:txBody>
        </p:sp>
        <p:sp>
          <p:nvSpPr>
            <p:cNvPr id="406" name="テキスト ボックス 405">
              <a:extLst>
                <a:ext uri="{FF2B5EF4-FFF2-40B4-BE49-F238E27FC236}">
                  <a16:creationId xmlns:a16="http://schemas.microsoft.com/office/drawing/2014/main" id="{4E68B40D-3BB2-0B44-81F7-4CB132311BCD}"/>
                </a:ext>
              </a:extLst>
            </p:cNvPr>
            <p:cNvSpPr txBox="1"/>
            <p:nvPr/>
          </p:nvSpPr>
          <p:spPr>
            <a:xfrm>
              <a:off x="5453833" y="1397409"/>
              <a:ext cx="3385524" cy="415247"/>
            </a:xfrm>
            <a:prstGeom prst="rect">
              <a:avLst/>
            </a:prstGeom>
            <a:noFill/>
          </p:spPr>
          <p:txBody>
            <a:bodyPr wrap="square" lIns="72000" tIns="72000" rIns="72000" bIns="72000">
              <a:spAutoFit/>
            </a:bodyPr>
            <a:lstStyle/>
            <a:p>
              <a:pPr algn="r">
                <a:lnSpc>
                  <a:spcPct val="120000"/>
                </a:lnSpc>
              </a:pPr>
              <a:r>
                <a:rPr lang="ja-JP" altLang="en-US" sz="11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lang="ja-JP" altLang="en-US" sz="1100" u="sng" dirty="0">
                <a:solidFill>
                  <a:schemeClr val="dk1"/>
                </a:solidFill>
                <a:latin typeface="Yu Gothic UI" panose="020B0500000000000000" pitchFamily="50" charset="-128"/>
                <a:ea typeface="Yu Gothic UI" panose="020B0500000000000000" pitchFamily="50" charset="-128"/>
                <a:sym typeface="Arial"/>
              </a:endParaRPr>
            </a:p>
          </p:txBody>
        </p:sp>
      </p:grpSp>
      <p:sp>
        <p:nvSpPr>
          <p:cNvPr id="3" name="四角形: 角を丸くする 2">
            <a:extLst>
              <a:ext uri="{FF2B5EF4-FFF2-40B4-BE49-F238E27FC236}">
                <a16:creationId xmlns:a16="http://schemas.microsoft.com/office/drawing/2014/main" id="{254BA92E-EBBF-64DE-F8EB-60942137DFFA}"/>
              </a:ext>
            </a:extLst>
          </p:cNvPr>
          <p:cNvSpPr/>
          <p:nvPr/>
        </p:nvSpPr>
        <p:spPr>
          <a:xfrm>
            <a:off x="5591175" y="2176812"/>
            <a:ext cx="3162300" cy="1405930"/>
          </a:xfrm>
          <a:prstGeom prst="roundRect">
            <a:avLst/>
          </a:prstGeom>
          <a:noFill/>
          <a:ln w="28575">
            <a:solidFill>
              <a:schemeClr val="bg2">
                <a:lumMod val="7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ja-JP" sz="1100" dirty="0">
                <a:solidFill>
                  <a:schemeClr val="bg2">
                    <a:lumMod val="50000"/>
                  </a:schemeClr>
                </a:solidFill>
              </a:rPr>
              <a:t>※</a:t>
            </a:r>
            <a:r>
              <a:rPr kumimoji="1" lang="ja-JP" altLang="en-US" sz="1100" dirty="0">
                <a:solidFill>
                  <a:schemeClr val="bg2">
                    <a:lumMod val="50000"/>
                  </a:schemeClr>
                </a:solidFill>
              </a:rPr>
              <a:t>ダミー</a:t>
            </a:r>
            <a:endParaRPr kumimoji="1" lang="en-US" altLang="ja-JP" sz="1100" dirty="0">
              <a:solidFill>
                <a:schemeClr val="bg2">
                  <a:lumMod val="50000"/>
                </a:schemeClr>
              </a:solidFill>
            </a:endParaRPr>
          </a:p>
          <a:p>
            <a:r>
              <a:rPr kumimoji="1" lang="ja-JP" altLang="en-US" sz="1100" dirty="0">
                <a:solidFill>
                  <a:schemeClr val="bg2">
                    <a:lumMod val="50000"/>
                  </a:schemeClr>
                </a:solidFill>
              </a:rPr>
              <a:t>必要に応じて図表を挿入してください</a:t>
            </a:r>
          </a:p>
        </p:txBody>
      </p:sp>
    </p:spTree>
    <p:extLst>
      <p:ext uri="{BB962C8B-B14F-4D97-AF65-F5344CB8AC3E}">
        <p14:creationId xmlns:p14="http://schemas.microsoft.com/office/powerpoint/2010/main" val="3055164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90">
          <a:extLst>
            <a:ext uri="{FF2B5EF4-FFF2-40B4-BE49-F238E27FC236}">
              <a16:creationId xmlns:a16="http://schemas.microsoft.com/office/drawing/2014/main" id="{62AFEBE3-5415-DD86-80B2-C6EF310D971B}"/>
            </a:ext>
          </a:extLst>
        </p:cNvPr>
        <p:cNvGrpSpPr/>
        <p:nvPr/>
      </p:nvGrpSpPr>
      <p:grpSpPr>
        <a:xfrm>
          <a:off x="0" y="0"/>
          <a:ext cx="0" cy="0"/>
          <a:chOff x="0" y="0"/>
          <a:chExt cx="0" cy="0"/>
        </a:xfrm>
      </p:grpSpPr>
      <p:sp>
        <p:nvSpPr>
          <p:cNvPr id="391" name="Google Shape;391;p2">
            <a:extLst>
              <a:ext uri="{FF2B5EF4-FFF2-40B4-BE49-F238E27FC236}">
                <a16:creationId xmlns:a16="http://schemas.microsoft.com/office/drawing/2014/main" id="{3CD9787B-8734-55C8-CC9F-6FE342456CC8}"/>
              </a:ext>
            </a:extLst>
          </p:cNvPr>
          <p:cNvSpPr txBox="1">
            <a:spLocks noGrp="1"/>
          </p:cNvSpPr>
          <p:nvPr>
            <p:ph type="title"/>
          </p:nvPr>
        </p:nvSpPr>
        <p:spPr>
          <a:xfrm>
            <a:off x="1454454" y="250908"/>
            <a:ext cx="7577126" cy="1142464"/>
          </a:xfrm>
          <a:prstGeom prst="rect">
            <a:avLst/>
          </a:prstGeom>
          <a:noFill/>
          <a:ln>
            <a:noFill/>
          </a:ln>
        </p:spPr>
        <p:txBody>
          <a:bodyPr spcFirstLastPara="1" vert="horz" wrap="square" lIns="0" tIns="0" rIns="0" bIns="0" rtlCol="0" anchor="t" anchorCtr="0">
            <a:noAutofit/>
          </a:bodyPr>
          <a:lstStyle/>
          <a:p>
            <a:pPr>
              <a:lnSpc>
                <a:spcPct val="100000"/>
              </a:lnSpc>
            </a:pPr>
            <a:r>
              <a:rPr lang="ja-JP" altLang="en-US" sz="2400" b="1" dirty="0">
                <a:latin typeface="Yu Gothic UI" panose="020B0500000000000000" pitchFamily="50" charset="-128"/>
                <a:ea typeface="Yu Gothic UI" panose="020B0500000000000000" pitchFamily="50" charset="-128"/>
                <a:cs typeface="Meiryo"/>
                <a:sym typeface="Meiryo"/>
              </a:rPr>
              <a:t>提案事業の詳細</a:t>
            </a:r>
            <a:r>
              <a:rPr lang="en-US" altLang="ja-JP" sz="2400" b="1" dirty="0">
                <a:latin typeface="Yu Gothic UI" panose="020B0500000000000000" pitchFamily="50" charset="-128"/>
                <a:ea typeface="Yu Gothic UI" panose="020B0500000000000000" pitchFamily="50" charset="-128"/>
                <a:cs typeface="Meiryo"/>
                <a:sym typeface="Meiryo"/>
              </a:rPr>
              <a:t>#3</a:t>
            </a:r>
            <a:r>
              <a:rPr lang="ja-JP" altLang="en-US" sz="2400" b="1" dirty="0">
                <a:latin typeface="Yu Gothic UI" panose="020B0500000000000000" pitchFamily="50" charset="-128"/>
                <a:ea typeface="Yu Gothic UI" panose="020B0500000000000000" pitchFamily="50" charset="-128"/>
                <a:cs typeface="Meiryo"/>
                <a:sym typeface="Meiryo"/>
              </a:rPr>
              <a:t>（想定効果）</a:t>
            </a:r>
            <a:br>
              <a:rPr lang="ja-JP" altLang="en-US" sz="1800" dirty="0">
                <a:latin typeface="Yu Gothic UI" panose="020B0500000000000000" pitchFamily="50" charset="-128"/>
                <a:ea typeface="Yu Gothic UI" panose="020B0500000000000000" pitchFamily="50" charset="-128"/>
                <a:cs typeface="Meiryo"/>
                <a:sym typeface="Meiryo"/>
              </a:rPr>
            </a:br>
            <a:r>
              <a:rPr lang="en-US" altLang="ja-JP" sz="1400" dirty="0">
                <a:latin typeface="Yu Gothic UI" panose="020B0500000000000000" pitchFamily="50" charset="-128"/>
                <a:ea typeface="Yu Gothic UI" panose="020B0500000000000000" pitchFamily="50" charset="-128"/>
                <a:cs typeface="Meiryo"/>
                <a:sym typeface="Meiryo"/>
              </a:rPr>
              <a:t>#</a:t>
            </a:r>
            <a:r>
              <a:rPr lang="ja-JP" altLang="en-US" sz="1400" dirty="0">
                <a:latin typeface="Yu Gothic UI" panose="020B0500000000000000" pitchFamily="50" charset="-128"/>
                <a:ea typeface="Yu Gothic UI" panose="020B0500000000000000" pitchFamily="50" charset="-128"/>
                <a:cs typeface="Meiryo"/>
                <a:sym typeface="Meiryo"/>
              </a:rPr>
              <a:t> 提案事業の具体的な実施内容（どのように実現するのか、なぜこの取組を提案するのか等）を具体的に記載してください。</a:t>
            </a:r>
            <a:br>
              <a:rPr lang="ja-JP" altLang="en-US" sz="1400" dirty="0">
                <a:latin typeface="Yu Gothic UI" panose="020B0500000000000000" pitchFamily="50" charset="-128"/>
                <a:ea typeface="Yu Gothic UI" panose="020B0500000000000000" pitchFamily="50" charset="-128"/>
                <a:cs typeface="Meiryo"/>
                <a:sym typeface="Meiryo"/>
              </a:rPr>
            </a:br>
            <a:endParaRPr lang="ja-JP" altLang="en-US" sz="14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6" name="Google Shape;382;p1">
            <a:extLst>
              <a:ext uri="{FF2B5EF4-FFF2-40B4-BE49-F238E27FC236}">
                <a16:creationId xmlns:a16="http://schemas.microsoft.com/office/drawing/2014/main" id="{4011D1C2-C7CA-CE25-6F85-1E7063914B5D}"/>
              </a:ext>
            </a:extLst>
          </p:cNvPr>
          <p:cNvSpPr txBox="1">
            <a:spLocks noGrp="1"/>
          </p:cNvSpPr>
          <p:nvPr>
            <p:ph type="sldNum" idx="12"/>
          </p:nvPr>
        </p:nvSpPr>
        <p:spPr>
          <a:xfrm>
            <a:off x="4433837" y="6574617"/>
            <a:ext cx="166154" cy="166154"/>
          </a:xfrm>
          <a:prstGeom prst="rect">
            <a:avLst/>
          </a:prstGeom>
          <a:noFill/>
          <a:ln>
            <a:noFill/>
          </a:ln>
        </p:spPr>
        <p:txBody>
          <a:bodyPr spcFirstLastPara="1" vert="horz" wrap="square" lIns="0" tIns="0" rIns="0" bIns="0" rtlCol="0" anchor="b" anchorCtr="0">
            <a:noAutofit/>
          </a:bodyPr>
          <a:lstStyle/>
          <a:p>
            <a:pPr algn="ctr"/>
            <a:fld id="{00000000-1234-1234-1234-123412341234}" type="slidenum">
              <a:rPr lang="en-US" altLang="ja-JP" sz="1000" b="1">
                <a:latin typeface="Noto Sans JP" panose="020B0200000000000000" pitchFamily="50" charset="-128"/>
                <a:ea typeface="Noto Sans JP" panose="020B0200000000000000" pitchFamily="50" charset="-128"/>
              </a:rPr>
              <a:pPr algn="ctr"/>
              <a:t>5</a:t>
            </a:fld>
            <a:endParaRPr sz="1000" b="1" dirty="0">
              <a:latin typeface="Noto Sans JP" panose="020B0200000000000000" pitchFamily="50" charset="-128"/>
              <a:ea typeface="Noto Sans JP" panose="020B0200000000000000" pitchFamily="50" charset="-128"/>
            </a:endParaRPr>
          </a:p>
        </p:txBody>
      </p:sp>
      <p:cxnSp>
        <p:nvCxnSpPr>
          <p:cNvPr id="5" name="直線コネクタ 4">
            <a:extLst>
              <a:ext uri="{FF2B5EF4-FFF2-40B4-BE49-F238E27FC236}">
                <a16:creationId xmlns:a16="http://schemas.microsoft.com/office/drawing/2014/main" id="{F76DC1FC-26A9-C755-AD71-07A17FE3E1B3}"/>
              </a:ext>
            </a:extLst>
          </p:cNvPr>
          <p:cNvCxnSpPr>
            <a:cxnSpLocks/>
          </p:cNvCxnSpPr>
          <p:nvPr/>
        </p:nvCxnSpPr>
        <p:spPr>
          <a:xfrm>
            <a:off x="4433837" y="6762994"/>
            <a:ext cx="166154" cy="0"/>
          </a:xfrm>
          <a:prstGeom prst="line">
            <a:avLst/>
          </a:prstGeom>
          <a:ln w="19050">
            <a:solidFill>
              <a:srgbClr val="032BBD"/>
            </a:solidFill>
          </a:ln>
        </p:spPr>
        <p:style>
          <a:lnRef idx="1">
            <a:schemeClr val="accent1"/>
          </a:lnRef>
          <a:fillRef idx="0">
            <a:schemeClr val="accent1"/>
          </a:fillRef>
          <a:effectRef idx="0">
            <a:schemeClr val="accent1"/>
          </a:effectRef>
          <a:fontRef idx="minor">
            <a:schemeClr val="tx1"/>
          </a:fontRef>
        </p:style>
      </p:cxnSp>
      <p:sp>
        <p:nvSpPr>
          <p:cNvPr id="10" name="Google Shape;393;p2">
            <a:extLst>
              <a:ext uri="{FF2B5EF4-FFF2-40B4-BE49-F238E27FC236}">
                <a16:creationId xmlns:a16="http://schemas.microsoft.com/office/drawing/2014/main" id="{057CD7E3-6641-30CE-BAB2-D9340B6C67D6}"/>
              </a:ext>
            </a:extLst>
          </p:cNvPr>
          <p:cNvSpPr txBox="1"/>
          <p:nvPr/>
        </p:nvSpPr>
        <p:spPr>
          <a:xfrm>
            <a:off x="255490" y="1241003"/>
            <a:ext cx="8630948" cy="2853840"/>
          </a:xfrm>
          <a:prstGeom prst="rect">
            <a:avLst/>
          </a:prstGeom>
          <a:noFill/>
          <a:ln>
            <a:noFill/>
          </a:ln>
        </p:spPr>
        <p:txBody>
          <a:bodyPr spcFirstLastPara="1" wrap="square" lIns="72000" tIns="72000" rIns="72000" bIns="72000" anchor="t" anchorCtr="0">
            <a:spAutoFit/>
          </a:bodyPr>
          <a:lstStyle/>
          <a:p>
            <a:r>
              <a:rPr lang="ja-JP" altLang="en-US" sz="1600" dirty="0">
                <a:latin typeface="Yu Gothic UI" panose="020B0500000000000000" pitchFamily="50" charset="-128"/>
                <a:ea typeface="Yu Gothic UI" panose="020B0500000000000000" pitchFamily="50" charset="-128"/>
                <a:cs typeface="MS Gothic"/>
                <a:sym typeface="MS Gothic"/>
              </a:rPr>
              <a:t>■波及効果</a:t>
            </a:r>
          </a:p>
          <a:p>
            <a:r>
              <a:rPr lang="ja-JP" altLang="en-US"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記載例）〇〇の最適化は、○○といった利便性の高い〇〇の手段を提供し、○○に貢献することができる。また、本実証の成功は、市内の○○施設、さらには○○や○○など、多岐にわたる（行政・地域・企業）課題への転用が期待される。</a:t>
            </a:r>
            <a:endParaRPr lang="en-US" altLang="ja-JP"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endParaRPr>
          </a:p>
          <a:p>
            <a:endParaRPr lang="en-US" altLang="ja-JP" sz="1600" dirty="0">
              <a:latin typeface="Yu Gothic UI" panose="020B0500000000000000" pitchFamily="50" charset="-128"/>
              <a:ea typeface="Yu Gothic UI" panose="020B0500000000000000" pitchFamily="50" charset="-128"/>
              <a:cs typeface="MS Gothic"/>
              <a:sym typeface="MS Gothic"/>
            </a:endParaRPr>
          </a:p>
          <a:p>
            <a:endParaRPr lang="ja-JP" altLang="en-US" sz="1600" dirty="0">
              <a:latin typeface="Yu Gothic UI" panose="020B0500000000000000" pitchFamily="50" charset="-128"/>
              <a:ea typeface="Yu Gothic UI" panose="020B0500000000000000" pitchFamily="50" charset="-128"/>
              <a:cs typeface="MS Gothic"/>
              <a:sym typeface="MS Gothic"/>
            </a:endParaRPr>
          </a:p>
          <a:p>
            <a:endParaRPr lang="en-US" altLang="ja-JP" sz="1600" dirty="0">
              <a:latin typeface="Yu Gothic UI" panose="020B0500000000000000" pitchFamily="50" charset="-128"/>
              <a:ea typeface="Yu Gothic UI" panose="020B0500000000000000" pitchFamily="50" charset="-128"/>
              <a:cs typeface="MS Gothic"/>
              <a:sym typeface="MS Gothic"/>
            </a:endParaRPr>
          </a:p>
          <a:p>
            <a:endParaRPr lang="en-US" altLang="ja-JP" sz="1600" dirty="0">
              <a:latin typeface="Yu Gothic UI" panose="020B0500000000000000" pitchFamily="50" charset="-128"/>
              <a:ea typeface="Yu Gothic UI" panose="020B0500000000000000" pitchFamily="50" charset="-128"/>
              <a:cs typeface="MS Gothic"/>
              <a:sym typeface="MS Gothic"/>
            </a:endParaRPr>
          </a:p>
          <a:p>
            <a:r>
              <a:rPr lang="ja-JP" altLang="en-US" sz="1600" dirty="0">
                <a:latin typeface="Yu Gothic UI" panose="020B0500000000000000" pitchFamily="50" charset="-128"/>
                <a:ea typeface="Yu Gothic UI" panose="020B0500000000000000" pitchFamily="50" charset="-128"/>
                <a:cs typeface="MS Gothic"/>
                <a:sym typeface="MS Gothic"/>
              </a:rPr>
              <a:t>■先進性、独自性、優位性</a:t>
            </a:r>
          </a:p>
          <a:p>
            <a:r>
              <a:rPr lang="ja-JP" altLang="en-US" sz="1600" dirty="0">
                <a:solidFill>
                  <a:schemeClr val="bg2">
                    <a:lumMod val="75000"/>
                  </a:schemeClr>
                </a:solidFill>
                <a:latin typeface="Yu Gothic UI" panose="020B0500000000000000" pitchFamily="50" charset="-128"/>
                <a:ea typeface="Yu Gothic UI" panose="020B0500000000000000" pitchFamily="50" charset="-128"/>
                <a:cs typeface="MS Gothic"/>
                <a:sym typeface="MS Gothic"/>
              </a:rPr>
              <a:t>（記載例）本提案では、量子コンピューティング技術を用いて、従来の古典コンピュータでは困難であった○○の最適化を可能とするものである。高いモデル性を有し、他自治体へ横展開可能なものである。</a:t>
            </a:r>
          </a:p>
        </p:txBody>
      </p:sp>
      <p:grpSp>
        <p:nvGrpSpPr>
          <p:cNvPr id="7" name="グループ化 6">
            <a:extLst>
              <a:ext uri="{FF2B5EF4-FFF2-40B4-BE49-F238E27FC236}">
                <a16:creationId xmlns:a16="http://schemas.microsoft.com/office/drawing/2014/main" id="{412D20DF-ED14-AF4B-5662-B55433B2B3F6}"/>
              </a:ext>
            </a:extLst>
          </p:cNvPr>
          <p:cNvGrpSpPr/>
          <p:nvPr/>
        </p:nvGrpSpPr>
        <p:grpSpPr>
          <a:xfrm>
            <a:off x="255490" y="134418"/>
            <a:ext cx="979855" cy="888163"/>
            <a:chOff x="350739" y="163397"/>
            <a:chExt cx="916085" cy="830360"/>
          </a:xfrm>
        </p:grpSpPr>
        <p:pic>
          <p:nvPicPr>
            <p:cNvPr id="8" name="図 7">
              <a:extLst>
                <a:ext uri="{FF2B5EF4-FFF2-40B4-BE49-F238E27FC236}">
                  <a16:creationId xmlns:a16="http://schemas.microsoft.com/office/drawing/2014/main" id="{249C137B-291B-173C-09C3-CAEAC897F123}"/>
                </a:ext>
              </a:extLst>
            </p:cNvPr>
            <p:cNvPicPr>
              <a:picLocks noChangeAspect="1"/>
            </p:cNvPicPr>
            <p:nvPr/>
          </p:nvPicPr>
          <p:blipFill>
            <a:blip r:embed="rId3"/>
            <a:srcRect b="41310"/>
            <a:stretch/>
          </p:blipFill>
          <p:spPr>
            <a:xfrm>
              <a:off x="350739" y="163397"/>
              <a:ext cx="916085" cy="537644"/>
            </a:xfrm>
            <a:prstGeom prst="rect">
              <a:avLst/>
            </a:prstGeom>
          </p:spPr>
        </p:pic>
        <p:pic>
          <p:nvPicPr>
            <p:cNvPr id="9" name="図 8">
              <a:extLst>
                <a:ext uri="{FF2B5EF4-FFF2-40B4-BE49-F238E27FC236}">
                  <a16:creationId xmlns:a16="http://schemas.microsoft.com/office/drawing/2014/main" id="{1665C46C-F5DD-82F1-ABB2-4E209963D9F6}"/>
                </a:ext>
              </a:extLst>
            </p:cNvPr>
            <p:cNvPicPr>
              <a:picLocks noChangeAspect="1"/>
            </p:cNvPicPr>
            <p:nvPr/>
          </p:nvPicPr>
          <p:blipFill>
            <a:blip r:embed="rId3"/>
            <a:srcRect t="70640" b="-1417"/>
            <a:stretch/>
          </p:blipFill>
          <p:spPr>
            <a:xfrm>
              <a:off x="350739" y="711817"/>
              <a:ext cx="916085" cy="281940"/>
            </a:xfrm>
            <a:prstGeom prst="rect">
              <a:avLst/>
            </a:prstGeom>
          </p:spPr>
        </p:pic>
      </p:grpSp>
      <p:grpSp>
        <p:nvGrpSpPr>
          <p:cNvPr id="25" name="グループ化 24">
            <a:extLst>
              <a:ext uri="{FF2B5EF4-FFF2-40B4-BE49-F238E27FC236}">
                <a16:creationId xmlns:a16="http://schemas.microsoft.com/office/drawing/2014/main" id="{3BB1132D-E104-22A2-7A7D-338A3623700A}"/>
              </a:ext>
            </a:extLst>
          </p:cNvPr>
          <p:cNvGrpSpPr/>
          <p:nvPr/>
        </p:nvGrpSpPr>
        <p:grpSpPr>
          <a:xfrm>
            <a:off x="104968" y="4028362"/>
            <a:ext cx="8931991" cy="2790762"/>
            <a:chOff x="198922" y="1904831"/>
            <a:chExt cx="8630948" cy="2639172"/>
          </a:xfrm>
        </p:grpSpPr>
        <p:sp>
          <p:nvSpPr>
            <p:cNvPr id="26" name="Google Shape;384;p1">
              <a:extLst>
                <a:ext uri="{FF2B5EF4-FFF2-40B4-BE49-F238E27FC236}">
                  <a16:creationId xmlns:a16="http://schemas.microsoft.com/office/drawing/2014/main" id="{438E8D3F-5BC2-0197-A1AC-74FFDCE7218E}"/>
                </a:ext>
              </a:extLst>
            </p:cNvPr>
            <p:cNvSpPr/>
            <p:nvPr/>
          </p:nvSpPr>
          <p:spPr>
            <a:xfrm>
              <a:off x="198922" y="1909779"/>
              <a:ext cx="8630948" cy="2634224"/>
            </a:xfrm>
            <a:prstGeom prst="foldedCorner">
              <a:avLst/>
            </a:prstGeom>
            <a:solidFill>
              <a:srgbClr val="B3E7FF"/>
            </a:solidFill>
            <a:ln w="12700" cap="flat" cmpd="sng">
              <a:solidFill>
                <a:schemeClr val="tx1"/>
              </a:solidFill>
              <a:prstDash val="solid"/>
              <a:miter lim="800000"/>
              <a:headEnd type="none" w="sm" len="sm"/>
              <a:tailEnd type="none" w="sm" len="sm"/>
            </a:ln>
          </p:spPr>
          <p:txBody>
            <a:bodyPr spcFirstLastPara="1" wrap="square" lIns="144000" tIns="108000" rIns="144000" bIns="108000" anchor="t" anchorCtr="0">
              <a:noAutofit/>
            </a:bodyPr>
            <a:lstStyle/>
            <a:p>
              <a:pPr>
                <a:lnSpc>
                  <a:spcPct val="120000"/>
                </a:lnSpc>
                <a:buClr>
                  <a:schemeClr val="dk1"/>
                </a:buClr>
                <a:buSzPts val="1200"/>
              </a:pPr>
              <a:r>
                <a:rPr lang="ja-JP" altLang="en-US" sz="1100" u="sng" dirty="0">
                  <a:solidFill>
                    <a:schemeClr val="dk1"/>
                  </a:solidFill>
                  <a:latin typeface="Yu Gothic UI" panose="020B0500000000000000" pitchFamily="50" charset="-128"/>
                  <a:ea typeface="Yu Gothic UI" panose="020B0500000000000000" pitchFamily="50" charset="-128"/>
                  <a:sym typeface="Arial"/>
                </a:rPr>
                <a:t>記載時の留意事項</a:t>
              </a:r>
              <a:endParaRPr lang="en-US" altLang="ja-JP" sz="1100" u="sng"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川崎市の事業として実施する意義や目的等アピールできる点があれば具体的に記載してください。</a:t>
              </a: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「量子イノベーションパーク」実現に向けた取組との関係性を意識し、本事業を通じて取組の認知向上や進展にどう寄与するのか明記してください。</a:t>
              </a: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先行事例や類似事例があれば記載をしてください。</a:t>
              </a:r>
            </a:p>
            <a:p>
              <a:pPr marL="158265" indent="-158265">
                <a:lnSpc>
                  <a:spcPct val="120000"/>
                </a:lnSpc>
                <a:buClr>
                  <a:schemeClr val="dk1"/>
                </a:buClr>
                <a:buSzPts val="1200"/>
                <a:buFont typeface="Noto Sans Symbols"/>
                <a:buChar char="⮚"/>
              </a:pPr>
              <a:endParaRPr lang="en-US" altLang="ja-JP" sz="1100" dirty="0">
                <a:latin typeface="Yu Gothic UI" panose="020B0500000000000000" pitchFamily="50" charset="-128"/>
                <a:ea typeface="Yu Gothic UI" panose="020B0500000000000000" pitchFamily="50" charset="-128"/>
                <a:cs typeface="Meiryo"/>
                <a:sym typeface="Meiryo"/>
              </a:endParaRPr>
            </a:p>
            <a:p>
              <a:pPr>
                <a:lnSpc>
                  <a:spcPct val="120000"/>
                </a:lnSpc>
                <a:buClr>
                  <a:schemeClr val="dk1"/>
                </a:buClr>
                <a:buSzPts val="1200"/>
              </a:pPr>
              <a:r>
                <a:rPr lang="ja-JP" altLang="en-US" sz="1100" u="sng" dirty="0">
                  <a:latin typeface="Yu Gothic UI" panose="020B0500000000000000" pitchFamily="50" charset="-128"/>
                  <a:ea typeface="Yu Gothic UI" panose="020B0500000000000000" pitchFamily="50" charset="-128"/>
                  <a:cs typeface="Meiryo"/>
                  <a:sym typeface="Meiryo"/>
                </a:rPr>
                <a:t>評価ポイント</a:t>
              </a:r>
              <a:endParaRPr lang="en-US" altLang="ja-JP" sz="1100" u="sng" dirty="0">
                <a:latin typeface="Yu Gothic UI" panose="020B0500000000000000" pitchFamily="50" charset="-128"/>
                <a:ea typeface="Yu Gothic UI" panose="020B0500000000000000" pitchFamily="50" charset="-128"/>
                <a:cs typeface="Meiryo"/>
                <a:sym typeface="Meiryo"/>
              </a:endParaRPr>
            </a:p>
            <a:p>
              <a:pPr marL="171450" indent="-171450">
                <a:lnSpc>
                  <a:spcPct val="120000"/>
                </a:lnSpc>
                <a:buClr>
                  <a:schemeClr val="dk1"/>
                </a:buClr>
                <a:buSzPts val="1200"/>
                <a:buFont typeface="Wingdings" panose="05000000000000000000" pitchFamily="2" charset="2"/>
                <a:buChar char="Ø"/>
              </a:pPr>
              <a:r>
                <a:rPr lang="ja-JP" altLang="en-US" sz="1100" dirty="0">
                  <a:solidFill>
                    <a:schemeClr val="dk1"/>
                  </a:solidFill>
                  <a:latin typeface="Yu Gothic UI" panose="020B0500000000000000" pitchFamily="50" charset="-128"/>
                  <a:ea typeface="Yu Gothic UI" panose="020B0500000000000000" pitchFamily="50" charset="-128"/>
                  <a:sym typeface="Arial"/>
                </a:rPr>
                <a:t>本事業との適合性</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a:lnSpc>
                  <a:spcPct val="120000"/>
                </a:lnSpc>
                <a:buClr>
                  <a:schemeClr val="dk1"/>
                </a:buClr>
                <a:buSzPts val="1200"/>
              </a:pPr>
              <a:r>
                <a:rPr lang="ja-JP" altLang="en-US" sz="1100" dirty="0">
                  <a:solidFill>
                    <a:schemeClr val="dk1"/>
                  </a:solidFill>
                  <a:latin typeface="Yu Gothic UI" panose="020B0500000000000000" pitchFamily="50" charset="-128"/>
                  <a:ea typeface="Yu Gothic UI" panose="020B0500000000000000" pitchFamily="50" charset="-128"/>
                </a:rPr>
                <a:t>　・本事業の趣旨を理解し、量子コンピューティング技術活用の推進に向けた積極的な提案となっているか</a:t>
              </a:r>
            </a:p>
            <a:p>
              <a:pPr>
                <a:lnSpc>
                  <a:spcPct val="120000"/>
                </a:lnSpc>
                <a:buClr>
                  <a:schemeClr val="dk1"/>
                </a:buClr>
                <a:buSzPts val="1200"/>
              </a:pPr>
              <a:r>
                <a:rPr lang="ja-JP" altLang="en-US" sz="1100" dirty="0">
                  <a:solidFill>
                    <a:schemeClr val="dk1"/>
                  </a:solidFill>
                  <a:latin typeface="Yu Gothic UI" panose="020B0500000000000000" pitchFamily="50" charset="-128"/>
                  <a:ea typeface="Yu Gothic UI" panose="020B0500000000000000" pitchFamily="50" charset="-128"/>
                </a:rPr>
                <a:t>　・実証終了後もプロジェクトの取組や成果を積極的に発信していく姿勢があり、「量子イノベーションパーク」の実現に向けた取組への波及効果が見込まれるか</a:t>
              </a:r>
              <a:endParaRPr lang="ja-JP" altLang="en-US" sz="1100" dirty="0">
                <a:solidFill>
                  <a:schemeClr val="dk1"/>
                </a:solidFill>
                <a:latin typeface="Yu Gothic UI" panose="020B0500000000000000" pitchFamily="50" charset="-128"/>
                <a:ea typeface="Yu Gothic UI" panose="020B0500000000000000" pitchFamily="50" charset="-128"/>
                <a:sym typeface="Arial"/>
              </a:endParaRPr>
            </a:p>
            <a:p>
              <a:pPr marL="171450" indent="-171450">
                <a:lnSpc>
                  <a:spcPct val="120000"/>
                </a:lnSpc>
                <a:buClr>
                  <a:schemeClr val="dk1"/>
                </a:buClr>
                <a:buSzPts val="1200"/>
                <a:buFont typeface="Wingdings" panose="05000000000000000000" pitchFamily="2" charset="2"/>
                <a:buChar char="Ø"/>
              </a:pPr>
              <a:r>
                <a:rPr lang="ja-JP" altLang="en-US" sz="1100" dirty="0">
                  <a:solidFill>
                    <a:schemeClr val="dk1"/>
                  </a:solidFill>
                  <a:latin typeface="Yu Gothic UI" panose="020B0500000000000000" pitchFamily="50" charset="-128"/>
                  <a:ea typeface="Yu Gothic UI" panose="020B0500000000000000" pitchFamily="50" charset="-128"/>
                  <a:sym typeface="Arial"/>
                </a:rPr>
                <a:t>社会的なニーズ把握</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a:lnSpc>
                  <a:spcPct val="120000"/>
                </a:lnSpc>
                <a:buClr>
                  <a:schemeClr val="dk1"/>
                </a:buClr>
                <a:buSzPts val="1200"/>
              </a:pPr>
              <a:r>
                <a:rPr lang="ja-JP" altLang="en-US" sz="1100" dirty="0">
                  <a:solidFill>
                    <a:schemeClr val="dk1"/>
                  </a:solidFill>
                  <a:latin typeface="Yu Gothic UI" panose="020B0500000000000000" pitchFamily="50" charset="-128"/>
                  <a:ea typeface="Yu Gothic UI" panose="020B0500000000000000" pitchFamily="50" charset="-128"/>
                  <a:sym typeface="Arial"/>
                </a:rPr>
                <a:t>　・量子技術を活用して解決を目指す</a:t>
              </a:r>
              <a:r>
                <a:rPr lang="ja-JP" altLang="en-US" sz="1100" dirty="0">
                  <a:latin typeface="Yu Gothic UI" panose="020B0500000000000000" pitchFamily="50" charset="-128"/>
                  <a:ea typeface="Yu Gothic UI" panose="020B0500000000000000" pitchFamily="50" charset="-128"/>
                  <a:sym typeface="Arial"/>
                </a:rPr>
                <a:t>地域・行政・企業課題や新サービス創出内容</a:t>
              </a:r>
              <a:r>
                <a:rPr lang="ja-JP" altLang="en-US" sz="1100" dirty="0">
                  <a:solidFill>
                    <a:schemeClr val="dk1"/>
                  </a:solidFill>
                  <a:latin typeface="Yu Gothic UI" panose="020B0500000000000000" pitchFamily="50" charset="-128"/>
                  <a:ea typeface="Yu Gothic UI" panose="020B0500000000000000" pitchFamily="50" charset="-128"/>
                  <a:sym typeface="Arial"/>
                </a:rPr>
                <a:t>、および、本事業へ期待する理由が明確であるか</a:t>
              </a:r>
            </a:p>
            <a:p>
              <a:pPr marL="171450" indent="-171450">
                <a:lnSpc>
                  <a:spcPct val="120000"/>
                </a:lnSpc>
                <a:buClr>
                  <a:schemeClr val="dk1"/>
                </a:buClr>
                <a:buSzPts val="1200"/>
                <a:buFont typeface="Wingdings" panose="05000000000000000000" pitchFamily="2" charset="2"/>
                <a:buChar char="Ø"/>
              </a:pPr>
              <a:r>
                <a:rPr lang="ja-JP" altLang="en-US" sz="1100" dirty="0">
                  <a:solidFill>
                    <a:schemeClr val="dk1"/>
                  </a:solidFill>
                  <a:latin typeface="Yu Gothic UI" panose="020B0500000000000000" pitchFamily="50" charset="-128"/>
                  <a:ea typeface="Yu Gothic UI" panose="020B0500000000000000" pitchFamily="50" charset="-128"/>
                  <a:sym typeface="Arial"/>
                </a:rPr>
                <a:t>本市の産業振興への貢献（加点要素であり、必須ではありません。）</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a:lnSpc>
                  <a:spcPct val="120000"/>
                </a:lnSpc>
                <a:buClr>
                  <a:schemeClr val="dk1"/>
                </a:buClr>
                <a:buSzPts val="1200"/>
              </a:pPr>
              <a:r>
                <a:rPr lang="ja-JP" altLang="en-US" sz="1100" dirty="0">
                  <a:solidFill>
                    <a:schemeClr val="dk1"/>
                  </a:solidFill>
                  <a:latin typeface="Yu Gothic UI" panose="020B0500000000000000" pitchFamily="50" charset="-128"/>
                  <a:ea typeface="Yu Gothic UI" panose="020B0500000000000000" pitchFamily="50" charset="-128"/>
                  <a:sym typeface="Arial"/>
                </a:rPr>
                <a:t>　・市内事業者の人材育成に資するなど、実証終了後も、本市において量子技術の活用促進が図られる提案となっているか。</a:t>
              </a:r>
              <a:endParaRPr lang="ja-JP" altLang="en-US" sz="1100" dirty="0">
                <a:solidFill>
                  <a:schemeClr val="dk1"/>
                </a:solidFill>
                <a:latin typeface="Yu Gothic UI" panose="020B0500000000000000" pitchFamily="50" charset="-128"/>
                <a:ea typeface="Yu Gothic UI" panose="020B0500000000000000" pitchFamily="50" charset="-128"/>
              </a:endParaRPr>
            </a:p>
          </p:txBody>
        </p:sp>
        <p:sp>
          <p:nvSpPr>
            <p:cNvPr id="27" name="テキスト ボックス 26">
              <a:extLst>
                <a:ext uri="{FF2B5EF4-FFF2-40B4-BE49-F238E27FC236}">
                  <a16:creationId xmlns:a16="http://schemas.microsoft.com/office/drawing/2014/main" id="{702E2FA7-C382-85DB-55AA-FD04084847AA}"/>
                </a:ext>
              </a:extLst>
            </p:cNvPr>
            <p:cNvSpPr txBox="1"/>
            <p:nvPr/>
          </p:nvSpPr>
          <p:spPr>
            <a:xfrm>
              <a:off x="5429833" y="1904831"/>
              <a:ext cx="3385524" cy="329686"/>
            </a:xfrm>
            <a:prstGeom prst="rect">
              <a:avLst/>
            </a:prstGeom>
            <a:noFill/>
          </p:spPr>
          <p:txBody>
            <a:bodyPr wrap="square" lIns="72000" tIns="72000" rIns="72000" bIns="72000">
              <a:spAutoFit/>
            </a:bodyPr>
            <a:lstStyle/>
            <a:p>
              <a:pPr algn="r">
                <a:lnSpc>
                  <a:spcPct val="120000"/>
                </a:lnSpc>
              </a:pPr>
              <a:r>
                <a:rPr lang="ja-JP" altLang="en-US" sz="11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lang="ja-JP" altLang="en-US" sz="1100" u="sng" dirty="0">
                <a:solidFill>
                  <a:schemeClr val="dk1"/>
                </a:solidFill>
                <a:latin typeface="Yu Gothic UI" panose="020B0500000000000000" pitchFamily="50" charset="-128"/>
                <a:ea typeface="Yu Gothic UI" panose="020B0500000000000000" pitchFamily="50" charset="-128"/>
                <a:sym typeface="Arial"/>
              </a:endParaRPr>
            </a:p>
          </p:txBody>
        </p:sp>
      </p:grpSp>
      <p:grpSp>
        <p:nvGrpSpPr>
          <p:cNvPr id="13" name="グループ化 12">
            <a:extLst>
              <a:ext uri="{FF2B5EF4-FFF2-40B4-BE49-F238E27FC236}">
                <a16:creationId xmlns:a16="http://schemas.microsoft.com/office/drawing/2014/main" id="{2F574E60-5C46-3FFC-6A4F-1CBAAB06935B}"/>
              </a:ext>
            </a:extLst>
          </p:cNvPr>
          <p:cNvGrpSpPr/>
          <p:nvPr/>
        </p:nvGrpSpPr>
        <p:grpSpPr>
          <a:xfrm>
            <a:off x="5683604" y="2036769"/>
            <a:ext cx="3162300" cy="1462060"/>
            <a:chOff x="5612526" y="2084429"/>
            <a:chExt cx="3162300" cy="1462060"/>
          </a:xfrm>
        </p:grpSpPr>
        <p:sp>
          <p:nvSpPr>
            <p:cNvPr id="2" name="四角形: 角を丸くする 1">
              <a:extLst>
                <a:ext uri="{FF2B5EF4-FFF2-40B4-BE49-F238E27FC236}">
                  <a16:creationId xmlns:a16="http://schemas.microsoft.com/office/drawing/2014/main" id="{0C46BB4A-8B8B-EB87-8CD4-2F4F63C93E5D}"/>
                </a:ext>
              </a:extLst>
            </p:cNvPr>
            <p:cNvSpPr/>
            <p:nvPr/>
          </p:nvSpPr>
          <p:spPr>
            <a:xfrm>
              <a:off x="5612526" y="2084429"/>
              <a:ext cx="3162300" cy="1405930"/>
            </a:xfrm>
            <a:prstGeom prst="roundRect">
              <a:avLst/>
            </a:prstGeom>
            <a:noFill/>
            <a:ln w="28575">
              <a:solidFill>
                <a:schemeClr val="bg2">
                  <a:lumMod val="7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ja-JP" sz="1100" dirty="0">
                  <a:solidFill>
                    <a:schemeClr val="bg2">
                      <a:lumMod val="50000"/>
                    </a:schemeClr>
                  </a:solidFill>
                </a:rPr>
                <a:t>※</a:t>
              </a:r>
              <a:r>
                <a:rPr kumimoji="1" lang="ja-JP" altLang="en-US" sz="1100" dirty="0">
                  <a:solidFill>
                    <a:schemeClr val="bg2">
                      <a:lumMod val="50000"/>
                    </a:schemeClr>
                  </a:solidFill>
                </a:rPr>
                <a:t>ダミー</a:t>
              </a:r>
              <a:endParaRPr kumimoji="1" lang="en-US" altLang="ja-JP" sz="1100" dirty="0">
                <a:solidFill>
                  <a:schemeClr val="bg2">
                    <a:lumMod val="50000"/>
                  </a:schemeClr>
                </a:solidFill>
              </a:endParaRPr>
            </a:p>
            <a:p>
              <a:r>
                <a:rPr kumimoji="1" lang="ja-JP" altLang="en-US" sz="1100" dirty="0">
                  <a:solidFill>
                    <a:schemeClr val="bg2">
                      <a:lumMod val="50000"/>
                    </a:schemeClr>
                  </a:solidFill>
                </a:rPr>
                <a:t>必要に応じて図表を挿入してください</a:t>
              </a:r>
            </a:p>
          </p:txBody>
        </p:sp>
        <p:pic>
          <p:nvPicPr>
            <p:cNvPr id="12" name="グラフィックス 11" descr="接続 単色塗りつぶし">
              <a:extLst>
                <a:ext uri="{FF2B5EF4-FFF2-40B4-BE49-F238E27FC236}">
                  <a16:creationId xmlns:a16="http://schemas.microsoft.com/office/drawing/2014/main" id="{89E18689-721D-7C6C-7B7F-45FD890AC7D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745600" y="2595835"/>
              <a:ext cx="914400" cy="914400"/>
            </a:xfrm>
            <a:prstGeom prst="rect">
              <a:avLst/>
            </a:prstGeom>
          </p:spPr>
        </p:pic>
        <p:pic>
          <p:nvPicPr>
            <p:cNvPr id="14" name="グラフィックス 13" descr="バス 単色塗りつぶし">
              <a:extLst>
                <a:ext uri="{FF2B5EF4-FFF2-40B4-BE49-F238E27FC236}">
                  <a16:creationId xmlns:a16="http://schemas.microsoft.com/office/drawing/2014/main" id="{CD1987E7-98C7-C15B-73DB-716D17D1168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727353" y="2613962"/>
              <a:ext cx="914400" cy="914400"/>
            </a:xfrm>
            <a:prstGeom prst="rect">
              <a:avLst/>
            </a:prstGeom>
          </p:spPr>
        </p:pic>
        <p:pic>
          <p:nvPicPr>
            <p:cNvPr id="15" name="グラフィックス 14" descr="UI UX 単色塗りつぶし">
              <a:extLst>
                <a:ext uri="{FF2B5EF4-FFF2-40B4-BE49-F238E27FC236}">
                  <a16:creationId xmlns:a16="http://schemas.microsoft.com/office/drawing/2014/main" id="{E656D4F0-2AEB-7B7D-EB1C-C0FF574787D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736476" y="2632089"/>
              <a:ext cx="914400" cy="914400"/>
            </a:xfrm>
            <a:prstGeom prst="rect">
              <a:avLst/>
            </a:prstGeom>
          </p:spPr>
        </p:pic>
      </p:grpSp>
    </p:spTree>
    <p:extLst>
      <p:ext uri="{BB962C8B-B14F-4D97-AF65-F5344CB8AC3E}">
        <p14:creationId xmlns:p14="http://schemas.microsoft.com/office/powerpoint/2010/main" val="495794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90">
          <a:extLst>
            <a:ext uri="{FF2B5EF4-FFF2-40B4-BE49-F238E27FC236}">
              <a16:creationId xmlns:a16="http://schemas.microsoft.com/office/drawing/2014/main" id="{1B2D0488-3763-682F-6C25-0C489BC89D78}"/>
            </a:ext>
          </a:extLst>
        </p:cNvPr>
        <p:cNvGrpSpPr/>
        <p:nvPr/>
      </p:nvGrpSpPr>
      <p:grpSpPr>
        <a:xfrm>
          <a:off x="0" y="0"/>
          <a:ext cx="0" cy="0"/>
          <a:chOff x="0" y="0"/>
          <a:chExt cx="0" cy="0"/>
        </a:xfrm>
      </p:grpSpPr>
      <p:sp>
        <p:nvSpPr>
          <p:cNvPr id="391" name="Google Shape;391;p2">
            <a:extLst>
              <a:ext uri="{FF2B5EF4-FFF2-40B4-BE49-F238E27FC236}">
                <a16:creationId xmlns:a16="http://schemas.microsoft.com/office/drawing/2014/main" id="{3546040D-9EFE-8C5B-FD63-55AC0A7FE022}"/>
              </a:ext>
            </a:extLst>
          </p:cNvPr>
          <p:cNvSpPr txBox="1">
            <a:spLocks noGrp="1"/>
          </p:cNvSpPr>
          <p:nvPr>
            <p:ph type="title"/>
          </p:nvPr>
        </p:nvSpPr>
        <p:spPr>
          <a:xfrm>
            <a:off x="1454454" y="250908"/>
            <a:ext cx="7577126" cy="1142464"/>
          </a:xfrm>
          <a:prstGeom prst="rect">
            <a:avLst/>
          </a:prstGeom>
          <a:noFill/>
          <a:ln>
            <a:noFill/>
          </a:ln>
        </p:spPr>
        <p:txBody>
          <a:bodyPr spcFirstLastPara="1" vert="horz" wrap="square" lIns="0" tIns="0" rIns="0" bIns="0" rtlCol="0" anchor="t" anchorCtr="0">
            <a:noAutofit/>
          </a:bodyPr>
          <a:lstStyle/>
          <a:p>
            <a:pPr>
              <a:lnSpc>
                <a:spcPct val="100000"/>
              </a:lnSpc>
            </a:pPr>
            <a:r>
              <a:rPr lang="ja-JP" altLang="en-US" sz="2400" b="1" dirty="0">
                <a:latin typeface="Yu Gothic UI" panose="020B0500000000000000" pitchFamily="50" charset="-128"/>
                <a:ea typeface="Yu Gothic UI" panose="020B0500000000000000" pitchFamily="50" charset="-128"/>
                <a:cs typeface="Meiryo"/>
                <a:sym typeface="Meiryo"/>
              </a:rPr>
              <a:t>提案事業の詳細</a:t>
            </a:r>
            <a:r>
              <a:rPr lang="en-US" altLang="ja-JP" sz="2400" b="1" dirty="0">
                <a:latin typeface="Yu Gothic UI" panose="020B0500000000000000" pitchFamily="50" charset="-128"/>
                <a:ea typeface="Yu Gothic UI" panose="020B0500000000000000" pitchFamily="50" charset="-128"/>
                <a:cs typeface="Meiryo"/>
                <a:sym typeface="Meiryo"/>
              </a:rPr>
              <a:t>#4</a:t>
            </a:r>
            <a:r>
              <a:rPr lang="ja-JP" altLang="en-US" sz="2400" b="1" dirty="0">
                <a:latin typeface="Yu Gothic UI" panose="020B0500000000000000" pitchFamily="50" charset="-128"/>
                <a:ea typeface="Yu Gothic UI" panose="020B0500000000000000" pitchFamily="50" charset="-128"/>
                <a:cs typeface="Meiryo"/>
                <a:sym typeface="Meiryo"/>
              </a:rPr>
              <a:t>（スケジュール）</a:t>
            </a:r>
            <a:br>
              <a:rPr lang="ja-JP" altLang="en-US" sz="1800" dirty="0">
                <a:latin typeface="Yu Gothic UI" panose="020B0500000000000000" pitchFamily="50" charset="-128"/>
                <a:ea typeface="Yu Gothic UI" panose="020B0500000000000000" pitchFamily="50" charset="-128"/>
                <a:cs typeface="Meiryo"/>
                <a:sym typeface="Meiryo"/>
              </a:rPr>
            </a:br>
            <a:r>
              <a:rPr lang="en-US" altLang="ja-JP" sz="1400" dirty="0">
                <a:latin typeface="Yu Gothic UI" panose="020B0500000000000000" pitchFamily="50" charset="-128"/>
                <a:ea typeface="Yu Gothic UI" panose="020B0500000000000000" pitchFamily="50" charset="-128"/>
                <a:cs typeface="Meiryo"/>
                <a:sym typeface="Meiryo"/>
              </a:rPr>
              <a:t>#</a:t>
            </a:r>
            <a:r>
              <a:rPr lang="ja-JP" altLang="en-US" sz="1400" dirty="0">
                <a:latin typeface="Yu Gothic UI" panose="020B0500000000000000" pitchFamily="50" charset="-128"/>
                <a:ea typeface="Yu Gothic UI" panose="020B0500000000000000" pitchFamily="50" charset="-128"/>
                <a:cs typeface="Meiryo"/>
                <a:sym typeface="Meiryo"/>
              </a:rPr>
              <a:t> 提案事業の実施スケジュールを可能な限り詳細にご記入ください。</a:t>
            </a:r>
            <a:br>
              <a:rPr lang="ja-JP" altLang="en-US" sz="1400" dirty="0">
                <a:latin typeface="Yu Gothic UI" panose="020B0500000000000000" pitchFamily="50" charset="-128"/>
                <a:ea typeface="Yu Gothic UI" panose="020B0500000000000000" pitchFamily="50" charset="-128"/>
                <a:cs typeface="Meiryo"/>
                <a:sym typeface="Meiryo"/>
              </a:rPr>
            </a:br>
            <a:br>
              <a:rPr lang="ja-JP" altLang="en-US" sz="1400" dirty="0">
                <a:latin typeface="Yu Gothic UI" panose="020B0500000000000000" pitchFamily="50" charset="-128"/>
                <a:ea typeface="Yu Gothic UI" panose="020B0500000000000000" pitchFamily="50" charset="-128"/>
                <a:cs typeface="Meiryo"/>
                <a:sym typeface="Meiryo"/>
              </a:rPr>
            </a:br>
            <a:endParaRPr lang="ja-JP" altLang="en-US" sz="14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6" name="Google Shape;382;p1">
            <a:extLst>
              <a:ext uri="{FF2B5EF4-FFF2-40B4-BE49-F238E27FC236}">
                <a16:creationId xmlns:a16="http://schemas.microsoft.com/office/drawing/2014/main" id="{C9DE1227-6460-1091-7024-2A585B7CE75C}"/>
              </a:ext>
            </a:extLst>
          </p:cNvPr>
          <p:cNvSpPr txBox="1">
            <a:spLocks noGrp="1"/>
          </p:cNvSpPr>
          <p:nvPr>
            <p:ph type="sldNum" idx="12"/>
          </p:nvPr>
        </p:nvSpPr>
        <p:spPr>
          <a:xfrm>
            <a:off x="4433837" y="6536517"/>
            <a:ext cx="166154" cy="166154"/>
          </a:xfrm>
          <a:prstGeom prst="rect">
            <a:avLst/>
          </a:prstGeom>
          <a:noFill/>
          <a:ln>
            <a:noFill/>
          </a:ln>
        </p:spPr>
        <p:txBody>
          <a:bodyPr spcFirstLastPara="1" vert="horz" wrap="square" lIns="0" tIns="0" rIns="0" bIns="0" rtlCol="0" anchor="b" anchorCtr="0">
            <a:noAutofit/>
          </a:bodyPr>
          <a:lstStyle/>
          <a:p>
            <a:pPr algn="ctr"/>
            <a:fld id="{00000000-1234-1234-1234-123412341234}" type="slidenum">
              <a:rPr lang="en-US" altLang="ja-JP" sz="900" b="1">
                <a:latin typeface="Noto Sans JP" panose="020B0200000000000000" pitchFamily="50" charset="-128"/>
                <a:ea typeface="Noto Sans JP" panose="020B0200000000000000" pitchFamily="50" charset="-128"/>
              </a:rPr>
              <a:pPr algn="ctr"/>
              <a:t>6</a:t>
            </a:fld>
            <a:endParaRPr sz="900" b="1" dirty="0">
              <a:latin typeface="Noto Sans JP" panose="020B0200000000000000" pitchFamily="50" charset="-128"/>
              <a:ea typeface="Noto Sans JP" panose="020B0200000000000000" pitchFamily="50" charset="-128"/>
            </a:endParaRPr>
          </a:p>
        </p:txBody>
      </p:sp>
      <p:cxnSp>
        <p:nvCxnSpPr>
          <p:cNvPr id="5" name="直線コネクタ 4">
            <a:extLst>
              <a:ext uri="{FF2B5EF4-FFF2-40B4-BE49-F238E27FC236}">
                <a16:creationId xmlns:a16="http://schemas.microsoft.com/office/drawing/2014/main" id="{8FB6AEF9-C6F4-63E6-74AF-59CE91D90DCE}"/>
              </a:ext>
            </a:extLst>
          </p:cNvPr>
          <p:cNvCxnSpPr>
            <a:cxnSpLocks/>
          </p:cNvCxnSpPr>
          <p:nvPr/>
        </p:nvCxnSpPr>
        <p:spPr>
          <a:xfrm>
            <a:off x="4433837" y="6743944"/>
            <a:ext cx="166154" cy="0"/>
          </a:xfrm>
          <a:prstGeom prst="line">
            <a:avLst/>
          </a:prstGeom>
          <a:ln w="19050">
            <a:solidFill>
              <a:srgbClr val="032BBD"/>
            </a:solidFill>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167E0027-07BB-80AD-F178-15F88DD8B252}"/>
              </a:ext>
            </a:extLst>
          </p:cNvPr>
          <p:cNvGrpSpPr/>
          <p:nvPr/>
        </p:nvGrpSpPr>
        <p:grpSpPr>
          <a:xfrm>
            <a:off x="255490" y="4022786"/>
            <a:ext cx="8630948" cy="2788559"/>
            <a:chOff x="255490" y="3554613"/>
            <a:chExt cx="8630948" cy="3228047"/>
          </a:xfrm>
        </p:grpSpPr>
        <p:sp>
          <p:nvSpPr>
            <p:cNvPr id="11" name="Google Shape;384;p1">
              <a:extLst>
                <a:ext uri="{FF2B5EF4-FFF2-40B4-BE49-F238E27FC236}">
                  <a16:creationId xmlns:a16="http://schemas.microsoft.com/office/drawing/2014/main" id="{33174BD4-328B-91DF-7F09-E7F08D676115}"/>
                </a:ext>
              </a:extLst>
            </p:cNvPr>
            <p:cNvSpPr/>
            <p:nvPr/>
          </p:nvSpPr>
          <p:spPr>
            <a:xfrm>
              <a:off x="255490" y="3554613"/>
              <a:ext cx="8630948" cy="3228047"/>
            </a:xfrm>
            <a:prstGeom prst="foldedCorner">
              <a:avLst/>
            </a:prstGeom>
            <a:solidFill>
              <a:srgbClr val="B3E7FF"/>
            </a:solidFill>
            <a:ln w="12700" cap="flat" cmpd="sng">
              <a:solidFill>
                <a:schemeClr val="tx1"/>
              </a:solidFill>
              <a:prstDash val="solid"/>
              <a:miter lim="800000"/>
              <a:headEnd type="none" w="sm" len="sm"/>
              <a:tailEnd type="none" w="sm" len="sm"/>
            </a:ln>
          </p:spPr>
          <p:txBody>
            <a:bodyPr spcFirstLastPara="1" wrap="square" lIns="144000" tIns="108000" rIns="144000" bIns="108000" anchor="t" anchorCtr="0">
              <a:noAutofit/>
            </a:bodyPr>
            <a:lstStyle/>
            <a:p>
              <a:pPr>
                <a:lnSpc>
                  <a:spcPct val="120000"/>
                </a:lnSpc>
                <a:buClr>
                  <a:schemeClr val="dk1"/>
                </a:buClr>
                <a:buSzPts val="1200"/>
              </a:pPr>
              <a:r>
                <a:rPr lang="ja-JP" altLang="en-US" sz="1100" u="sng" dirty="0">
                  <a:solidFill>
                    <a:schemeClr val="dk1"/>
                  </a:solidFill>
                  <a:latin typeface="Yu Gothic UI" panose="020B0500000000000000" pitchFamily="50" charset="-128"/>
                  <a:ea typeface="Yu Gothic UI" panose="020B0500000000000000" pitchFamily="50" charset="-128"/>
                  <a:sym typeface="Arial"/>
                </a:rPr>
                <a:t>記載時の留意事項</a:t>
              </a:r>
              <a:endParaRPr lang="en-US" altLang="ja-JP" sz="1100" u="sng"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準備・実証・まとめフェーズなど事業期間内におけるマイルストーンとそれぞれの期間で何が実現、達成されるのかを意識して記載してください。</a:t>
              </a: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事業が長期に渡る見込みがある場合は、展望と今年度の取り組みの位置づけがわかるように記載をしてください。</a:t>
              </a:r>
            </a:p>
            <a:p>
              <a:pPr marL="158265" indent="-158265">
                <a:lnSpc>
                  <a:spcPct val="120000"/>
                </a:lnSpc>
                <a:buClr>
                  <a:schemeClr val="dk1"/>
                </a:buClr>
                <a:buSzPts val="1200"/>
                <a:buFont typeface="Noto Sans Symbols"/>
                <a:buChar char="⮚"/>
              </a:pPr>
              <a:endParaRPr lang="en-US" altLang="ja-JP" sz="1100" u="sng" dirty="0">
                <a:latin typeface="Yu Gothic UI" panose="020B0500000000000000" pitchFamily="50" charset="-128"/>
                <a:ea typeface="Yu Gothic UI" panose="020B0500000000000000" pitchFamily="50" charset="-128"/>
                <a:cs typeface="Meiryo"/>
                <a:sym typeface="Meiryo"/>
              </a:endParaRPr>
            </a:p>
            <a:p>
              <a:pPr>
                <a:lnSpc>
                  <a:spcPct val="120000"/>
                </a:lnSpc>
                <a:buClr>
                  <a:schemeClr val="dk1"/>
                </a:buClr>
                <a:buSzPts val="1200"/>
              </a:pPr>
              <a:r>
                <a:rPr lang="ja-JP" altLang="en-US" sz="1100" u="sng" dirty="0">
                  <a:latin typeface="Yu Gothic UI" panose="020B0500000000000000" pitchFamily="50" charset="-128"/>
                  <a:ea typeface="Yu Gothic UI" panose="020B0500000000000000" pitchFamily="50" charset="-128"/>
                  <a:cs typeface="Meiryo"/>
                  <a:sym typeface="Meiryo"/>
                </a:rPr>
                <a:t>各フェーズの例</a:t>
              </a:r>
              <a:endParaRPr lang="en-US" altLang="ja-JP" sz="1100" u="sng" dirty="0">
                <a:latin typeface="Yu Gothic UI" panose="020B0500000000000000" pitchFamily="50" charset="-128"/>
                <a:ea typeface="Yu Gothic UI" panose="020B0500000000000000" pitchFamily="50" charset="-128"/>
                <a:cs typeface="Meiryo"/>
                <a:sym typeface="Meiryo"/>
              </a:endParaRPr>
            </a:p>
            <a:p>
              <a:pPr marL="158265" indent="-158265">
                <a:lnSpc>
                  <a:spcPct val="120000"/>
                </a:lnSpc>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フェーズ１：課題の整理や仕様の確定、</a:t>
              </a:r>
              <a:r>
                <a:rPr lang="ja-JP" altLang="en-US" sz="1100" dirty="0">
                  <a:latin typeface="Yu Gothic UI" panose="020B0500000000000000" pitchFamily="50" charset="-128"/>
                  <a:ea typeface="Yu Gothic UI" panose="020B0500000000000000" pitchFamily="50" charset="-128"/>
                </a:rPr>
                <a:t>基礎アルゴリズムの構築</a:t>
              </a:r>
              <a:endParaRPr lang="en-US" altLang="ja-JP" sz="1100" dirty="0">
                <a:latin typeface="Yu Gothic UI" panose="020B0500000000000000" pitchFamily="50" charset="-128"/>
                <a:ea typeface="Yu Gothic UI" panose="020B0500000000000000" pitchFamily="50" charset="-128"/>
              </a:endParaRPr>
            </a:p>
            <a:p>
              <a:pPr marL="158265" indent="-158265">
                <a:lnSpc>
                  <a:spcPct val="120000"/>
                </a:lnSpc>
                <a:buClr>
                  <a:schemeClr val="dk1"/>
                </a:buClr>
                <a:buSzPts val="1200"/>
                <a:buFont typeface="Noto Sans Symbols"/>
                <a:buChar char="⮚"/>
              </a:pPr>
              <a:r>
                <a:rPr lang="ja-JP" altLang="en-US" sz="1100" dirty="0">
                  <a:latin typeface="Yu Gothic UI" panose="020B0500000000000000" pitchFamily="50" charset="-128"/>
                  <a:ea typeface="Yu Gothic UI" panose="020B0500000000000000" pitchFamily="50" charset="-128"/>
                  <a:cs typeface="Meiryo"/>
                  <a:sym typeface="Meiryo"/>
                </a:rPr>
                <a:t>フェーズ２：試作システムの開発・検証・評価</a:t>
              </a:r>
              <a:endParaRPr lang="en-US" altLang="ja-JP" sz="1100" dirty="0">
                <a:latin typeface="Yu Gothic UI" panose="020B0500000000000000" pitchFamily="50" charset="-128"/>
                <a:ea typeface="Yu Gothic UI" panose="020B0500000000000000" pitchFamily="50" charset="-128"/>
                <a:cs typeface="Meiryo"/>
                <a:sym typeface="Meiryo"/>
              </a:endParaRPr>
            </a:p>
            <a:p>
              <a:pPr marL="158265" indent="-158265">
                <a:lnSpc>
                  <a:spcPct val="120000"/>
                </a:lnSpc>
                <a:buClr>
                  <a:schemeClr val="dk1"/>
                </a:buClr>
                <a:buSzPts val="1200"/>
                <a:buFont typeface="Noto Sans Symbols"/>
                <a:buChar char="⮚"/>
              </a:pPr>
              <a:r>
                <a:rPr lang="ja-JP" altLang="en-US" sz="1100" dirty="0">
                  <a:latin typeface="Yu Gothic UI" panose="020B0500000000000000" pitchFamily="50" charset="-128"/>
                  <a:ea typeface="Yu Gothic UI" panose="020B0500000000000000" pitchFamily="50" charset="-128"/>
                  <a:cs typeface="Meiryo"/>
                  <a:sym typeface="Meiryo"/>
                </a:rPr>
                <a:t>フェーズ３：実証結果を踏まえた改善、最終的な成果の取りまとめ</a:t>
              </a:r>
              <a:endParaRPr lang="en-US" altLang="ja-JP" sz="1100" dirty="0">
                <a:latin typeface="Yu Gothic UI" panose="020B0500000000000000" pitchFamily="50" charset="-128"/>
                <a:ea typeface="Yu Gothic UI" panose="020B0500000000000000" pitchFamily="50" charset="-128"/>
                <a:cs typeface="Meiryo"/>
                <a:sym typeface="Meiryo"/>
              </a:endParaRPr>
            </a:p>
            <a:p>
              <a:pPr>
                <a:lnSpc>
                  <a:spcPct val="120000"/>
                </a:lnSpc>
                <a:buClr>
                  <a:schemeClr val="dk1"/>
                </a:buClr>
                <a:buSzPts val="1200"/>
              </a:pPr>
              <a:r>
                <a:rPr lang="ja-JP" altLang="en-US" sz="1100" u="sng" dirty="0">
                  <a:latin typeface="Yu Gothic UI" panose="020B0500000000000000" pitchFamily="50" charset="-128"/>
                  <a:ea typeface="Yu Gothic UI" panose="020B0500000000000000" pitchFamily="50" charset="-128"/>
                  <a:cs typeface="Meiryo"/>
                  <a:sym typeface="Meiryo"/>
                </a:rPr>
                <a:t>評価ポイント</a:t>
              </a:r>
              <a:endParaRPr lang="en-US" altLang="ja-JP" sz="1100" u="sng" dirty="0">
                <a:latin typeface="Yu Gothic UI" panose="020B0500000000000000" pitchFamily="50" charset="-128"/>
                <a:ea typeface="Yu Gothic UI" panose="020B0500000000000000" pitchFamily="50" charset="-128"/>
                <a:cs typeface="Meiryo"/>
                <a:sym typeface="Meiryo"/>
              </a:endParaRPr>
            </a:p>
            <a:p>
              <a:pPr marL="171450" indent="-171450">
                <a:lnSpc>
                  <a:spcPct val="120000"/>
                </a:lnSpc>
                <a:buClr>
                  <a:schemeClr val="dk1"/>
                </a:buClr>
                <a:buSzPts val="1200"/>
                <a:buFont typeface="Wingdings" panose="05000000000000000000" pitchFamily="2" charset="2"/>
                <a:buChar char="Ø"/>
              </a:pPr>
              <a:r>
                <a:rPr lang="ja-JP" altLang="en-US" sz="1100" dirty="0">
                  <a:solidFill>
                    <a:schemeClr val="dk1"/>
                  </a:solidFill>
                  <a:latin typeface="Yu Gothic UI" panose="020B0500000000000000" pitchFamily="50" charset="-128"/>
                  <a:ea typeface="Yu Gothic UI" panose="020B0500000000000000" pitchFamily="50" charset="-128"/>
                  <a:sym typeface="Arial"/>
                </a:rPr>
                <a:t>実現可能性</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a:lnSpc>
                  <a:spcPct val="120000"/>
                </a:lnSpc>
                <a:buClr>
                  <a:schemeClr val="dk1"/>
                </a:buClr>
                <a:buSzPts val="1200"/>
              </a:pPr>
              <a:r>
                <a:rPr lang="ja-JP" altLang="en-US" sz="1100" dirty="0">
                  <a:solidFill>
                    <a:schemeClr val="dk1"/>
                  </a:solidFill>
                  <a:latin typeface="Yu Gothic UI" panose="020B0500000000000000" pitchFamily="50" charset="-128"/>
                  <a:ea typeface="Yu Gothic UI" panose="020B0500000000000000" pitchFamily="50" charset="-128"/>
                  <a:sym typeface="Arial"/>
                </a:rPr>
                <a:t>　</a:t>
              </a:r>
              <a:r>
                <a:rPr lang="ja-JP" altLang="en-US" sz="1100" dirty="0">
                  <a:latin typeface="Yu Gothic UI" panose="020B0500000000000000" pitchFamily="50" charset="-128"/>
                  <a:ea typeface="Yu Gothic UI" panose="020B0500000000000000" pitchFamily="50" charset="-128"/>
                  <a:sym typeface="Arial"/>
                </a:rPr>
                <a:t>・課題に対する仮説が明確で、</a:t>
              </a:r>
              <a:r>
                <a:rPr lang="ja-JP" altLang="en-US" sz="1100" b="1" dirty="0">
                  <a:latin typeface="Yu Gothic UI" panose="020B0500000000000000" pitchFamily="50" charset="-128"/>
                  <a:ea typeface="Yu Gothic UI" panose="020B0500000000000000" pitchFamily="50" charset="-128"/>
                  <a:sym typeface="Arial"/>
                </a:rPr>
                <a:t>実証期間中にその効果や有効性が検証できる計画となっているか</a:t>
              </a:r>
              <a:endParaRPr lang="en-US" altLang="ja-JP" sz="1100" b="1" dirty="0">
                <a:latin typeface="Yu Gothic UI" panose="020B0500000000000000" pitchFamily="50" charset="-128"/>
                <a:ea typeface="Yu Gothic UI" panose="020B0500000000000000" pitchFamily="50" charset="-128"/>
                <a:sym typeface="Arial"/>
              </a:endParaRPr>
            </a:p>
            <a:p>
              <a:pPr>
                <a:lnSpc>
                  <a:spcPct val="120000"/>
                </a:lnSpc>
                <a:buClr>
                  <a:schemeClr val="dk1"/>
                </a:buClr>
                <a:buSzPts val="1200"/>
              </a:pPr>
              <a:r>
                <a:rPr lang="ja-JP" altLang="en-US" sz="1100" dirty="0">
                  <a:latin typeface="Yu Gothic UI" panose="020B0500000000000000" pitchFamily="50" charset="-128"/>
                  <a:ea typeface="Yu Gothic UI" panose="020B0500000000000000" pitchFamily="50" charset="-128"/>
                  <a:sym typeface="Arial"/>
                </a:rPr>
                <a:t>　・事業体制が適切に構築されているか</a:t>
              </a:r>
              <a:endParaRPr lang="en-US" altLang="ja-JP" sz="1100" dirty="0">
                <a:latin typeface="Yu Gothic UI" panose="020B0500000000000000" pitchFamily="50" charset="-128"/>
                <a:ea typeface="Yu Gothic UI" panose="020B0500000000000000" pitchFamily="50" charset="-128"/>
                <a:sym typeface="Arial"/>
              </a:endParaRPr>
            </a:p>
            <a:p>
              <a:pPr>
                <a:lnSpc>
                  <a:spcPct val="120000"/>
                </a:lnSpc>
                <a:buClr>
                  <a:schemeClr val="dk1"/>
                </a:buClr>
                <a:buSzPts val="1200"/>
              </a:pPr>
              <a:r>
                <a:rPr lang="ja-JP" altLang="en-US" sz="1100" dirty="0">
                  <a:latin typeface="Yu Gothic UI" panose="020B0500000000000000" pitchFamily="50" charset="-128"/>
                  <a:ea typeface="Yu Gothic UI" panose="020B0500000000000000" pitchFamily="50" charset="-128"/>
                  <a:sym typeface="Arial"/>
                </a:rPr>
                <a:t>　・事業を実施するために必要なリソースやスキルを有し、</a:t>
              </a:r>
              <a:r>
                <a:rPr lang="ja-JP" altLang="en-US" sz="1100" b="1" dirty="0">
                  <a:latin typeface="Yu Gothic UI" panose="020B0500000000000000" pitchFamily="50" charset="-128"/>
                  <a:ea typeface="Yu Gothic UI" panose="020B0500000000000000" pitchFamily="50" charset="-128"/>
                  <a:sym typeface="Arial"/>
                </a:rPr>
                <a:t>現実的なスケジュールとなっているか</a:t>
              </a:r>
              <a:r>
                <a:rPr lang="ja-JP" altLang="en-US" sz="1100" dirty="0">
                  <a:latin typeface="Yu Gothic UI" panose="020B0500000000000000" pitchFamily="50" charset="-128"/>
                  <a:ea typeface="Yu Gothic UI" panose="020B0500000000000000" pitchFamily="50" charset="-128"/>
                  <a:sym typeface="Arial"/>
                </a:rPr>
                <a:t>　　　　　　</a:t>
              </a:r>
              <a:endParaRPr lang="ja-JP" altLang="en-US" sz="1100" dirty="0">
                <a:latin typeface="Yu Gothic UI" panose="020B0500000000000000" pitchFamily="50" charset="-128"/>
                <a:ea typeface="Yu Gothic UI" panose="020B0500000000000000" pitchFamily="50" charset="-128"/>
              </a:endParaRPr>
            </a:p>
          </p:txBody>
        </p:sp>
        <p:sp>
          <p:nvSpPr>
            <p:cNvPr id="4" name="テキスト ボックス 3">
              <a:extLst>
                <a:ext uri="{FF2B5EF4-FFF2-40B4-BE49-F238E27FC236}">
                  <a16:creationId xmlns:a16="http://schemas.microsoft.com/office/drawing/2014/main" id="{B450148E-1101-9B7B-2615-E83DE82FB1B5}"/>
                </a:ext>
              </a:extLst>
            </p:cNvPr>
            <p:cNvSpPr txBox="1"/>
            <p:nvPr/>
          </p:nvSpPr>
          <p:spPr>
            <a:xfrm>
              <a:off x="5500914" y="3589576"/>
              <a:ext cx="3385524" cy="329687"/>
            </a:xfrm>
            <a:prstGeom prst="rect">
              <a:avLst/>
            </a:prstGeom>
            <a:noFill/>
          </p:spPr>
          <p:txBody>
            <a:bodyPr wrap="square" lIns="72000" tIns="72000" rIns="72000" bIns="72000">
              <a:spAutoFit/>
            </a:bodyPr>
            <a:lstStyle/>
            <a:p>
              <a:pPr algn="r">
                <a:lnSpc>
                  <a:spcPct val="120000"/>
                </a:lnSpc>
              </a:pPr>
              <a:r>
                <a:rPr lang="ja-JP" altLang="en-US" sz="11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lang="ja-JP" altLang="en-US" sz="1100" u="sng" dirty="0">
                <a:solidFill>
                  <a:schemeClr val="dk1"/>
                </a:solidFill>
                <a:latin typeface="Yu Gothic UI" panose="020B0500000000000000" pitchFamily="50" charset="-128"/>
                <a:ea typeface="Yu Gothic UI" panose="020B0500000000000000" pitchFamily="50" charset="-128"/>
                <a:sym typeface="Arial"/>
              </a:endParaRPr>
            </a:p>
          </p:txBody>
        </p:sp>
      </p:grpSp>
      <p:graphicFrame>
        <p:nvGraphicFramePr>
          <p:cNvPr id="386" name="Google Shape;585;p14">
            <a:extLst>
              <a:ext uri="{FF2B5EF4-FFF2-40B4-BE49-F238E27FC236}">
                <a16:creationId xmlns:a16="http://schemas.microsoft.com/office/drawing/2014/main" id="{5BDD854F-BBAE-148F-EBD3-577D14A3732C}"/>
              </a:ext>
            </a:extLst>
          </p:cNvPr>
          <p:cNvGraphicFramePr/>
          <p:nvPr>
            <p:extLst>
              <p:ext uri="{D42A27DB-BD31-4B8C-83A1-F6EECF244321}">
                <p14:modId xmlns:p14="http://schemas.microsoft.com/office/powerpoint/2010/main" val="1767206638"/>
              </p:ext>
            </p:extLst>
          </p:nvPr>
        </p:nvGraphicFramePr>
        <p:xfrm>
          <a:off x="1005843" y="1270451"/>
          <a:ext cx="7666354" cy="2551119"/>
        </p:xfrm>
        <a:graphic>
          <a:graphicData uri="http://schemas.openxmlformats.org/drawingml/2006/table">
            <a:tbl>
              <a:tblPr>
                <a:noFill/>
              </a:tblPr>
              <a:tblGrid>
                <a:gridCol w="1505498">
                  <a:extLst>
                    <a:ext uri="{9D8B030D-6E8A-4147-A177-3AD203B41FA5}">
                      <a16:colId xmlns:a16="http://schemas.microsoft.com/office/drawing/2014/main" val="20000"/>
                    </a:ext>
                  </a:extLst>
                </a:gridCol>
                <a:gridCol w="770107">
                  <a:extLst>
                    <a:ext uri="{9D8B030D-6E8A-4147-A177-3AD203B41FA5}">
                      <a16:colId xmlns:a16="http://schemas.microsoft.com/office/drawing/2014/main" val="20002"/>
                    </a:ext>
                  </a:extLst>
                </a:gridCol>
                <a:gridCol w="770107">
                  <a:extLst>
                    <a:ext uri="{9D8B030D-6E8A-4147-A177-3AD203B41FA5}">
                      <a16:colId xmlns:a16="http://schemas.microsoft.com/office/drawing/2014/main" val="20003"/>
                    </a:ext>
                  </a:extLst>
                </a:gridCol>
                <a:gridCol w="770107">
                  <a:extLst>
                    <a:ext uri="{9D8B030D-6E8A-4147-A177-3AD203B41FA5}">
                      <a16:colId xmlns:a16="http://schemas.microsoft.com/office/drawing/2014/main" val="3720865472"/>
                    </a:ext>
                  </a:extLst>
                </a:gridCol>
                <a:gridCol w="770107">
                  <a:extLst>
                    <a:ext uri="{9D8B030D-6E8A-4147-A177-3AD203B41FA5}">
                      <a16:colId xmlns:a16="http://schemas.microsoft.com/office/drawing/2014/main" val="20004"/>
                    </a:ext>
                  </a:extLst>
                </a:gridCol>
                <a:gridCol w="770107">
                  <a:extLst>
                    <a:ext uri="{9D8B030D-6E8A-4147-A177-3AD203B41FA5}">
                      <a16:colId xmlns:a16="http://schemas.microsoft.com/office/drawing/2014/main" val="20005"/>
                    </a:ext>
                  </a:extLst>
                </a:gridCol>
                <a:gridCol w="770107">
                  <a:extLst>
                    <a:ext uri="{9D8B030D-6E8A-4147-A177-3AD203B41FA5}">
                      <a16:colId xmlns:a16="http://schemas.microsoft.com/office/drawing/2014/main" val="20006"/>
                    </a:ext>
                  </a:extLst>
                </a:gridCol>
                <a:gridCol w="770107">
                  <a:extLst>
                    <a:ext uri="{9D8B030D-6E8A-4147-A177-3AD203B41FA5}">
                      <a16:colId xmlns:a16="http://schemas.microsoft.com/office/drawing/2014/main" val="20007"/>
                    </a:ext>
                  </a:extLst>
                </a:gridCol>
                <a:gridCol w="770107">
                  <a:extLst>
                    <a:ext uri="{9D8B030D-6E8A-4147-A177-3AD203B41FA5}">
                      <a16:colId xmlns:a16="http://schemas.microsoft.com/office/drawing/2014/main" val="20008"/>
                    </a:ext>
                  </a:extLst>
                </a:gridCol>
              </a:tblGrid>
              <a:tr h="385539">
                <a:tc>
                  <a:txBody>
                    <a:bodyPr/>
                    <a:lstStyle/>
                    <a:p>
                      <a:pPr marL="0" marR="0" lvl="0" indent="0" algn="ctr" rtl="0">
                        <a:lnSpc>
                          <a:spcPct val="130000"/>
                        </a:lnSpc>
                        <a:spcBef>
                          <a:spcPts val="0"/>
                        </a:spcBef>
                        <a:spcAft>
                          <a:spcPts val="0"/>
                        </a:spcAft>
                        <a:buNone/>
                      </a:pPr>
                      <a:endParaRPr sz="1500" dirty="0">
                        <a:solidFill>
                          <a:schemeClr val="lt1"/>
                        </a:solidFill>
                        <a:latin typeface="Yu Gothic UI" panose="020B0500000000000000" pitchFamily="50" charset="-128"/>
                        <a:ea typeface="Yu Gothic UI" panose="020B0500000000000000" pitchFamily="50" charset="-128"/>
                      </a:endParaRPr>
                    </a:p>
                  </a:txBody>
                  <a:tcPr marL="84415" marR="84415" marT="42208" marB="42208">
                    <a:lnL w="9525" cap="flat" cmpd="sng">
                      <a:solidFill>
                        <a:srgbClr val="000000">
                          <a:alpha val="0"/>
                        </a:srgbClr>
                      </a:solidFill>
                      <a:prstDash val="solid"/>
                      <a:round/>
                      <a:headEnd type="none" w="sm" len="sm"/>
                      <a:tailEnd type="none" w="sm" len="sm"/>
                    </a:lnL>
                    <a:lnR w="9525" cap="flat" cmpd="sng" algn="ctr">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lnSpc>
                          <a:spcPct val="130000"/>
                        </a:lnSpc>
                        <a:spcBef>
                          <a:spcPts val="0"/>
                        </a:spcBef>
                        <a:spcAft>
                          <a:spcPts val="0"/>
                        </a:spcAft>
                        <a:buNone/>
                      </a:pPr>
                      <a:r>
                        <a:rPr lang="en-US" altLang="ja-JP" sz="1200" dirty="0">
                          <a:solidFill>
                            <a:srgbClr val="7F7F7F"/>
                          </a:solidFill>
                          <a:latin typeface="Yu Gothic UI" panose="020B0500000000000000" pitchFamily="50" charset="-128"/>
                          <a:ea typeface="Yu Gothic UI" panose="020B0500000000000000" pitchFamily="50" charset="-128"/>
                        </a:rPr>
                        <a:t>R8/8</a:t>
                      </a:r>
                      <a:r>
                        <a:rPr lang="ja-JP" sz="1200" dirty="0">
                          <a:solidFill>
                            <a:srgbClr val="7F7F7F"/>
                          </a:solidFill>
                          <a:latin typeface="Yu Gothic UI" panose="020B0500000000000000" pitchFamily="50" charset="-128"/>
                          <a:ea typeface="Yu Gothic UI" panose="020B0500000000000000" pitchFamily="50" charset="-128"/>
                        </a:rPr>
                        <a:t>月</a:t>
                      </a:r>
                      <a:endParaRPr sz="1400" dirty="0">
                        <a:latin typeface="Yu Gothic UI" panose="020B0500000000000000" pitchFamily="50" charset="-128"/>
                        <a:ea typeface="Yu Gothic UI" panose="020B0500000000000000" pitchFamily="50" charset="-128"/>
                      </a:endParaRPr>
                    </a:p>
                  </a:txBody>
                  <a:tcPr marL="84415" marR="84415" marT="42208" marB="42208">
                    <a:lnL w="9525" cap="flat" cmpd="sng" algn="ctr">
                      <a:solidFill>
                        <a:srgbClr val="000000">
                          <a:alpha val="0"/>
                        </a:srgbClr>
                      </a:solidFill>
                      <a:prstDash val="solid"/>
                      <a:round/>
                      <a:headEnd type="none" w="sm" len="sm"/>
                      <a:tailEnd type="none" w="sm" len="sm"/>
                    </a:lnL>
                    <a:lnR w="28575" cap="flat" cmpd="sng" algn="ctr">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lgn="ctr">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200" dirty="0">
                          <a:solidFill>
                            <a:srgbClr val="7F7F7F"/>
                          </a:solidFill>
                          <a:latin typeface="Yu Gothic UI" panose="020B0500000000000000" pitchFamily="50" charset="-128"/>
                          <a:ea typeface="Yu Gothic UI" panose="020B0500000000000000" pitchFamily="50" charset="-128"/>
                        </a:rPr>
                        <a:t>9</a:t>
                      </a:r>
                      <a:r>
                        <a:rPr lang="ja-JP" sz="1200" dirty="0">
                          <a:solidFill>
                            <a:srgbClr val="7F7F7F"/>
                          </a:solidFill>
                          <a:latin typeface="Yu Gothic UI" panose="020B0500000000000000" pitchFamily="50" charset="-128"/>
                          <a:ea typeface="Yu Gothic UI" panose="020B0500000000000000" pitchFamily="50" charset="-128"/>
                        </a:rPr>
                        <a:t>月</a:t>
                      </a:r>
                      <a:endParaRPr sz="1400" dirty="0">
                        <a:latin typeface="Yu Gothic UI" panose="020B0500000000000000" pitchFamily="50" charset="-128"/>
                        <a:ea typeface="Yu Gothic UI" panose="020B0500000000000000" pitchFamily="50" charset="-128"/>
                      </a:endParaRPr>
                    </a:p>
                  </a:txBody>
                  <a:tcPr marL="84415" marR="84415" marT="42208" marB="42208">
                    <a:lnL w="28575" cap="flat" cmpd="sng" algn="ctr">
                      <a:solidFill>
                        <a:srgbClr val="FFFFFF"/>
                      </a:solidFill>
                      <a:prstDash val="solid"/>
                      <a:round/>
                      <a:headEnd type="none" w="sm" len="sm"/>
                      <a:tailEnd type="none" w="sm" len="sm"/>
                    </a:lnL>
                    <a:lnR w="28575" cap="flat" cmpd="sng" algn="ctr">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defTabSz="914400" rtl="0" eaLnBrk="1" fontAlgn="auto" latinLnBrk="0" hangingPunct="1">
                        <a:lnSpc>
                          <a:spcPct val="13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7F7F7F"/>
                          </a:solidFill>
                          <a:effectLst/>
                          <a:uLnTx/>
                          <a:uFillTx/>
                          <a:latin typeface="Yu Gothic UI" panose="020B0500000000000000" pitchFamily="50" charset="-128"/>
                          <a:ea typeface="Yu Gothic UI" panose="020B0500000000000000" pitchFamily="50" charset="-128"/>
                          <a:cs typeface="+mn-cs"/>
                        </a:rPr>
                        <a:t>10</a:t>
                      </a:r>
                      <a:r>
                        <a:rPr kumimoji="1" lang="ja-JP" altLang="en-US" sz="1200" b="0" i="0" u="none" strike="noStrike" kern="1200" cap="none" spc="0" normalizeH="0" baseline="0" noProof="0" dirty="0">
                          <a:ln>
                            <a:noFill/>
                          </a:ln>
                          <a:solidFill>
                            <a:srgbClr val="7F7F7F"/>
                          </a:solidFill>
                          <a:effectLst/>
                          <a:uLnTx/>
                          <a:uFillTx/>
                          <a:latin typeface="Yu Gothic UI" panose="020B0500000000000000" pitchFamily="50" charset="-128"/>
                          <a:ea typeface="Yu Gothic UI" panose="020B0500000000000000" pitchFamily="50" charset="-128"/>
                          <a:cs typeface="+mn-cs"/>
                        </a:rPr>
                        <a:t>月</a:t>
                      </a:r>
                      <a:endParaRPr kumimoji="1" lang="ja-JP" altLang="en-US" sz="1400" b="0" i="0" u="none" strike="noStrike" kern="120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mn-cs"/>
                      </a:endParaRPr>
                    </a:p>
                  </a:txBody>
                  <a:tcPr marL="84415" marR="84415" marT="42208" marB="42208">
                    <a:lnL w="28575" cap="flat" cmpd="sng" algn="ctr">
                      <a:solidFill>
                        <a:srgbClr val="FFFFFF"/>
                      </a:solidFill>
                      <a:prstDash val="solid"/>
                      <a:round/>
                      <a:headEnd type="none" w="sm" len="sm"/>
                      <a:tailEnd type="none" w="sm" len="sm"/>
                    </a:lnL>
                    <a:lnR w="28575" cap="flat" cmpd="sng" algn="ctr">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lgn="ctr">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200" dirty="0">
                          <a:solidFill>
                            <a:srgbClr val="7F7F7F"/>
                          </a:solidFill>
                          <a:latin typeface="Yu Gothic UI" panose="020B0500000000000000" pitchFamily="50" charset="-128"/>
                          <a:ea typeface="Yu Gothic UI" panose="020B0500000000000000" pitchFamily="50" charset="-128"/>
                        </a:rPr>
                        <a:t>11</a:t>
                      </a:r>
                      <a:r>
                        <a:rPr lang="ja-JP" sz="1200" dirty="0">
                          <a:solidFill>
                            <a:srgbClr val="7F7F7F"/>
                          </a:solidFill>
                          <a:latin typeface="Yu Gothic UI" panose="020B0500000000000000" pitchFamily="50" charset="-128"/>
                          <a:ea typeface="Yu Gothic UI" panose="020B0500000000000000" pitchFamily="50" charset="-128"/>
                        </a:rPr>
                        <a:t>月</a:t>
                      </a:r>
                      <a:endParaRPr sz="1400" dirty="0">
                        <a:latin typeface="Yu Gothic UI" panose="020B0500000000000000" pitchFamily="50" charset="-128"/>
                        <a:ea typeface="Yu Gothic UI" panose="020B0500000000000000" pitchFamily="50" charset="-128"/>
                      </a:endParaRPr>
                    </a:p>
                  </a:txBody>
                  <a:tcPr marL="84415" marR="84415" marT="42208" marB="42208">
                    <a:lnL w="28575" cap="flat" cmpd="sng" algn="ctr">
                      <a:solidFill>
                        <a:srgbClr val="FFFFFF"/>
                      </a:solidFill>
                      <a:prstDash val="solid"/>
                      <a:round/>
                      <a:headEnd type="none" w="sm" len="sm"/>
                      <a:tailEnd type="none" w="sm" len="sm"/>
                    </a:lnL>
                    <a:lnR w="28575" cap="flat" cmpd="sng" algn="ctr">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200" dirty="0">
                          <a:solidFill>
                            <a:srgbClr val="7F7F7F"/>
                          </a:solidFill>
                          <a:latin typeface="Yu Gothic UI" panose="020B0500000000000000" pitchFamily="50" charset="-128"/>
                          <a:ea typeface="Yu Gothic UI" panose="020B0500000000000000" pitchFamily="50" charset="-128"/>
                        </a:rPr>
                        <a:t>12</a:t>
                      </a:r>
                      <a:r>
                        <a:rPr lang="ja-JP" sz="1200" dirty="0">
                          <a:solidFill>
                            <a:srgbClr val="7F7F7F"/>
                          </a:solidFill>
                          <a:latin typeface="Yu Gothic UI" panose="020B0500000000000000" pitchFamily="50" charset="-128"/>
                          <a:ea typeface="Yu Gothic UI" panose="020B0500000000000000" pitchFamily="50" charset="-128"/>
                        </a:rPr>
                        <a:t>月</a:t>
                      </a:r>
                      <a:endParaRPr sz="1400" dirty="0">
                        <a:latin typeface="Yu Gothic UI" panose="020B0500000000000000" pitchFamily="50" charset="-128"/>
                        <a:ea typeface="Yu Gothic UI" panose="020B0500000000000000" pitchFamily="50" charset="-128"/>
                      </a:endParaRPr>
                    </a:p>
                  </a:txBody>
                  <a:tcPr marL="84415" marR="84415" marT="42208" marB="42208">
                    <a:lnL w="28575" cap="flat" cmpd="sng" algn="ctr">
                      <a:solidFill>
                        <a:srgbClr val="FFFFFF"/>
                      </a:solidFill>
                      <a:prstDash val="solid"/>
                      <a:round/>
                      <a:headEnd type="none" w="sm" len="sm"/>
                      <a:tailEnd type="none" w="sm" len="sm"/>
                    </a:lnL>
                    <a:lnR w="28575" cap="flat" cmpd="sng" algn="ctr">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200" dirty="0">
                          <a:solidFill>
                            <a:srgbClr val="7F7F7F"/>
                          </a:solidFill>
                          <a:latin typeface="Yu Gothic UI" panose="020B0500000000000000" pitchFamily="50" charset="-128"/>
                          <a:ea typeface="Yu Gothic UI" panose="020B0500000000000000" pitchFamily="50" charset="-128"/>
                        </a:rPr>
                        <a:t>R9/1</a:t>
                      </a:r>
                      <a:r>
                        <a:rPr lang="ja-JP" sz="1200" dirty="0">
                          <a:solidFill>
                            <a:srgbClr val="7F7F7F"/>
                          </a:solidFill>
                          <a:latin typeface="Yu Gothic UI" panose="020B0500000000000000" pitchFamily="50" charset="-128"/>
                          <a:ea typeface="Yu Gothic UI" panose="020B0500000000000000" pitchFamily="50" charset="-128"/>
                        </a:rPr>
                        <a:t>月</a:t>
                      </a:r>
                      <a:endParaRPr sz="1400" dirty="0">
                        <a:latin typeface="Yu Gothic UI" panose="020B0500000000000000" pitchFamily="50" charset="-128"/>
                        <a:ea typeface="Yu Gothic UI" panose="020B0500000000000000" pitchFamily="50" charset="-128"/>
                      </a:endParaRPr>
                    </a:p>
                  </a:txBody>
                  <a:tcPr marL="84415" marR="84415" marT="42208" marB="42208">
                    <a:lnL w="28575" cap="flat" cmpd="sng" algn="ctr">
                      <a:solidFill>
                        <a:srgbClr val="FFFFFF"/>
                      </a:solidFill>
                      <a:prstDash val="solid"/>
                      <a:round/>
                      <a:headEnd type="none" w="sm" len="sm"/>
                      <a:tailEnd type="none" w="sm" len="sm"/>
                    </a:lnL>
                    <a:lnR w="28575" cap="flat" cmpd="sng" algn="ctr">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200" dirty="0">
                          <a:solidFill>
                            <a:srgbClr val="7F7F7F"/>
                          </a:solidFill>
                          <a:latin typeface="Yu Gothic UI" panose="020B0500000000000000" pitchFamily="50" charset="-128"/>
                          <a:ea typeface="Yu Gothic UI" panose="020B0500000000000000" pitchFamily="50" charset="-128"/>
                        </a:rPr>
                        <a:t>2</a:t>
                      </a:r>
                      <a:r>
                        <a:rPr lang="ja-JP" sz="1200" dirty="0">
                          <a:solidFill>
                            <a:srgbClr val="7F7F7F"/>
                          </a:solidFill>
                          <a:latin typeface="Yu Gothic UI" panose="020B0500000000000000" pitchFamily="50" charset="-128"/>
                          <a:ea typeface="Yu Gothic UI" panose="020B0500000000000000" pitchFamily="50" charset="-128"/>
                        </a:rPr>
                        <a:t>月</a:t>
                      </a:r>
                      <a:endParaRPr sz="1400" dirty="0">
                        <a:latin typeface="Yu Gothic UI" panose="020B0500000000000000" pitchFamily="50" charset="-128"/>
                        <a:ea typeface="Yu Gothic UI" panose="020B0500000000000000" pitchFamily="50" charset="-128"/>
                      </a:endParaRPr>
                    </a:p>
                  </a:txBody>
                  <a:tcPr marL="84415" marR="84415" marT="42208" marB="42208">
                    <a:lnL w="28575" cap="flat" cmpd="sng" algn="ctr">
                      <a:solidFill>
                        <a:srgbClr val="FFFFFF"/>
                      </a:solidFill>
                      <a:prstDash val="solid"/>
                      <a:round/>
                      <a:headEnd type="none" w="sm" len="sm"/>
                      <a:tailEnd type="none" w="sm" len="sm"/>
                    </a:lnL>
                    <a:lnR w="28575" cap="flat" cmpd="sng" algn="ctr">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tc>
                  <a:txBody>
                    <a:bodyPr/>
                    <a:lstStyle/>
                    <a:p>
                      <a:pPr marL="0" marR="0" lvl="0" indent="0" algn="ctr" rtl="0">
                        <a:lnSpc>
                          <a:spcPct val="130000"/>
                        </a:lnSpc>
                        <a:spcBef>
                          <a:spcPts val="0"/>
                        </a:spcBef>
                        <a:spcAft>
                          <a:spcPts val="0"/>
                        </a:spcAft>
                        <a:buNone/>
                      </a:pPr>
                      <a:r>
                        <a:rPr lang="en-US" altLang="ja-JP" sz="1100" dirty="0">
                          <a:solidFill>
                            <a:srgbClr val="7F7F7F"/>
                          </a:solidFill>
                          <a:latin typeface="Yu Gothic UI" panose="020B0500000000000000" pitchFamily="50" charset="-128"/>
                          <a:ea typeface="Yu Gothic UI" panose="020B0500000000000000" pitchFamily="50" charset="-128"/>
                        </a:rPr>
                        <a:t>3</a:t>
                      </a:r>
                      <a:r>
                        <a:rPr lang="ja-JP" altLang="ja-JP" sz="1100" dirty="0">
                          <a:solidFill>
                            <a:srgbClr val="7F7F7F"/>
                          </a:solidFill>
                          <a:latin typeface="Yu Gothic UI" panose="020B0500000000000000" pitchFamily="50" charset="-128"/>
                          <a:ea typeface="Yu Gothic UI" panose="020B0500000000000000" pitchFamily="50" charset="-128"/>
                        </a:rPr>
                        <a:t>月</a:t>
                      </a:r>
                      <a:endParaRPr sz="1400" dirty="0">
                        <a:latin typeface="Yu Gothic UI" panose="020B0500000000000000" pitchFamily="50" charset="-128"/>
                        <a:ea typeface="Yu Gothic UI" panose="020B0500000000000000" pitchFamily="50" charset="-128"/>
                      </a:endParaRPr>
                    </a:p>
                  </a:txBody>
                  <a:tcPr marL="84415" marR="84415" marT="42208" marB="42208">
                    <a:lnL w="28575" cap="flat" cmpd="sng" algn="ctr">
                      <a:solidFill>
                        <a:srgbClr val="FFFFFF"/>
                      </a:solidFill>
                      <a:prstDash val="solid"/>
                      <a:round/>
                      <a:headEnd type="none" w="sm" len="sm"/>
                      <a:tailEnd type="none" w="sm" len="sm"/>
                    </a:lnL>
                    <a:lnR w="28575" cap="flat" cmpd="sng">
                      <a:solidFill>
                        <a:srgbClr val="FFFFFF"/>
                      </a:solidFill>
                      <a:prstDash val="solid"/>
                      <a:round/>
                      <a:headEnd type="none" w="sm" len="sm"/>
                      <a:tailEnd type="none" w="sm" len="sm"/>
                    </a:lnR>
                    <a:lnT w="28575" cap="flat" cmpd="sng">
                      <a:solidFill>
                        <a:srgbClr val="FFFFFF"/>
                      </a:solidFill>
                      <a:prstDash val="solid"/>
                      <a:round/>
                      <a:headEnd type="none" w="sm" len="sm"/>
                      <a:tailEnd type="none" w="sm" len="sm"/>
                    </a:lnT>
                    <a:lnB w="57150" cap="flat" cmpd="sng">
                      <a:solidFill>
                        <a:srgbClr val="BFBFBF"/>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360930">
                <a:tc>
                  <a:txBody>
                    <a:bodyPr/>
                    <a:lstStyle/>
                    <a:p>
                      <a:pPr marL="0" marR="0" lvl="0" indent="0" algn="l" rtl="0">
                        <a:lnSpc>
                          <a:spcPct val="130000"/>
                        </a:lnSpc>
                        <a:spcBef>
                          <a:spcPts val="0"/>
                        </a:spcBef>
                        <a:spcAft>
                          <a:spcPts val="0"/>
                        </a:spcAft>
                        <a:buNone/>
                      </a:pPr>
                      <a:r>
                        <a:rPr lang="ja-JP" altLang="en-US" sz="1100" dirty="0">
                          <a:solidFill>
                            <a:schemeClr val="accent5">
                              <a:lumMod val="60000"/>
                              <a:lumOff val="40000"/>
                            </a:schemeClr>
                          </a:solidFill>
                          <a:latin typeface="Yu Gothic UI" panose="020B0500000000000000" pitchFamily="50" charset="-128"/>
                          <a:ea typeface="Yu Gothic UI" panose="020B0500000000000000" pitchFamily="50" charset="-128"/>
                        </a:rPr>
                        <a:t>　　</a:t>
                      </a:r>
                      <a:r>
                        <a:rPr lang="ja-JP" sz="1100" dirty="0">
                          <a:solidFill>
                            <a:schemeClr val="accent5">
                              <a:lumMod val="60000"/>
                              <a:lumOff val="40000"/>
                            </a:schemeClr>
                          </a:solidFill>
                          <a:latin typeface="Yu Gothic UI" panose="020B0500000000000000" pitchFamily="50" charset="-128"/>
                          <a:ea typeface="Yu Gothic UI" panose="020B0500000000000000" pitchFamily="50" charset="-128"/>
                        </a:rPr>
                        <a:t>プロジェクト発足</a:t>
                      </a:r>
                      <a:endParaRPr sz="1100" dirty="0">
                        <a:solidFill>
                          <a:schemeClr val="accent5">
                            <a:lumMod val="60000"/>
                            <a:lumOff val="40000"/>
                          </a:schemeClr>
                        </a:solidFill>
                        <a:latin typeface="Yu Gothic UI" panose="020B0500000000000000" pitchFamily="50" charset="-128"/>
                        <a:ea typeface="Yu Gothic UI" panose="020B0500000000000000" pitchFamily="50" charset="-128"/>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lgn="ctr">
                      <a:solidFill>
                        <a:srgbClr val="BFBFBF"/>
                      </a:solidFill>
                      <a:prstDash val="dot"/>
                      <a:round/>
                      <a:headEnd type="none" w="sm" len="sm"/>
                      <a:tailEnd type="none" w="sm" len="sm"/>
                    </a:lnR>
                    <a:lnT w="9525" cap="flat" cmpd="sng" algn="ctr">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57150" cap="flat" cmpd="sng" algn="ctr">
                      <a:solidFill>
                        <a:srgbClr val="BFBFBF"/>
                      </a:solidFill>
                      <a:prstDash val="solid"/>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2"/>
                  </a:ext>
                </a:extLst>
              </a:tr>
              <a:tr h="360930">
                <a:tc>
                  <a:txBody>
                    <a:bodyPr/>
                    <a:lstStyle/>
                    <a:p>
                      <a:pPr marL="0" marR="0" lvl="0" indent="0" algn="l" rtl="0">
                        <a:lnSpc>
                          <a:spcPct val="130000"/>
                        </a:lnSpc>
                        <a:spcBef>
                          <a:spcPts val="0"/>
                        </a:spcBef>
                        <a:spcAft>
                          <a:spcPts val="0"/>
                        </a:spcAft>
                        <a:buClr>
                          <a:schemeClr val="dk2"/>
                        </a:buClr>
                        <a:buSzPts val="1200"/>
                        <a:buFont typeface="Quattrocento Sans"/>
                        <a:buNone/>
                      </a:pPr>
                      <a:r>
                        <a:rPr lang="ja-JP" altLang="en-US" sz="1100" b="0" i="0" u="none" strike="noStrike" cap="none" dirty="0">
                          <a:solidFill>
                            <a:schemeClr val="accent5">
                              <a:lumMod val="60000"/>
                              <a:lumOff val="40000"/>
                            </a:schemeClr>
                          </a:solidFill>
                          <a:latin typeface="Yu Gothic UI" panose="020B0500000000000000" pitchFamily="50" charset="-128"/>
                          <a:ea typeface="Yu Gothic UI" panose="020B0500000000000000" pitchFamily="50" charset="-128"/>
                          <a:cs typeface="Quattrocento Sans"/>
                          <a:sym typeface="Quattrocento Sans"/>
                        </a:rPr>
                        <a:t>　　データ整理</a:t>
                      </a:r>
                      <a:endParaRPr sz="1700" dirty="0">
                        <a:solidFill>
                          <a:schemeClr val="accent5">
                            <a:lumMod val="60000"/>
                            <a:lumOff val="40000"/>
                          </a:schemeClr>
                        </a:solidFill>
                        <a:latin typeface="Yu Gothic UI" panose="020B0500000000000000" pitchFamily="50" charset="-128"/>
                        <a:ea typeface="Yu Gothic UI" panose="020B0500000000000000" pitchFamily="50" charset="-128"/>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solidFill>
                        <a:srgbClr val="BFBFBF"/>
                      </a:solidFill>
                      <a:prstDash val="dot"/>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r>
                        <a:rPr lang="ja-JP" altLang="en-US" sz="1000" dirty="0">
                          <a:latin typeface="Yu Gothic UI" panose="020B0500000000000000" pitchFamily="50" charset="-128"/>
                          <a:ea typeface="Yu Gothic UI" panose="020B0500000000000000" pitchFamily="50" charset="-128"/>
                        </a:rPr>
                        <a:t>　</a:t>
                      </a: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3"/>
                  </a:ext>
                </a:extLst>
              </a:tr>
              <a:tr h="360930">
                <a:tc>
                  <a:txBody>
                    <a:bodyPr/>
                    <a:lstStyle/>
                    <a:p>
                      <a:pPr marL="0" marR="0" lvl="0" indent="0" algn="l" rtl="0">
                        <a:lnSpc>
                          <a:spcPct val="130000"/>
                        </a:lnSpc>
                        <a:spcBef>
                          <a:spcPts val="0"/>
                        </a:spcBef>
                        <a:spcAft>
                          <a:spcPts val="0"/>
                        </a:spcAft>
                        <a:buClr>
                          <a:schemeClr val="dk2"/>
                        </a:buClr>
                        <a:buSzPts val="1200"/>
                        <a:buFont typeface="Quattrocento Sans"/>
                        <a:buNone/>
                      </a:pPr>
                      <a:r>
                        <a:rPr lang="ja-JP" altLang="en-US" sz="1100" b="0" i="0" u="none" strike="noStrike" cap="none" dirty="0">
                          <a:solidFill>
                            <a:schemeClr val="accent5">
                              <a:lumMod val="60000"/>
                              <a:lumOff val="40000"/>
                            </a:schemeClr>
                          </a:solidFill>
                          <a:latin typeface="Yu Gothic UI" panose="020B0500000000000000" pitchFamily="50" charset="-128"/>
                          <a:ea typeface="Yu Gothic UI" panose="020B0500000000000000" pitchFamily="50" charset="-128"/>
                          <a:cs typeface="Quattrocento Sans"/>
                          <a:sym typeface="Quattrocento Sans"/>
                        </a:rPr>
                        <a:t>　　</a:t>
                      </a:r>
                      <a:r>
                        <a:rPr lang="ja-JP" sz="1100" b="0" i="0" u="none" strike="noStrike" cap="none" dirty="0">
                          <a:solidFill>
                            <a:schemeClr val="accent5">
                              <a:lumMod val="60000"/>
                              <a:lumOff val="40000"/>
                            </a:schemeClr>
                          </a:solidFill>
                          <a:latin typeface="Yu Gothic UI" panose="020B0500000000000000" pitchFamily="50" charset="-128"/>
                          <a:ea typeface="Yu Gothic UI" panose="020B0500000000000000" pitchFamily="50" charset="-128"/>
                          <a:cs typeface="Quattrocento Sans"/>
                          <a:sym typeface="Quattrocento Sans"/>
                        </a:rPr>
                        <a:t>〇〇〇〇</a:t>
                      </a:r>
                      <a:endParaRPr sz="1700" dirty="0">
                        <a:solidFill>
                          <a:schemeClr val="accent5">
                            <a:lumMod val="60000"/>
                            <a:lumOff val="40000"/>
                          </a:schemeClr>
                        </a:solidFill>
                        <a:latin typeface="Yu Gothic UI" panose="020B0500000000000000" pitchFamily="50" charset="-128"/>
                        <a:ea typeface="Yu Gothic UI" panose="020B0500000000000000" pitchFamily="50" charset="-128"/>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solidFill>
                        <a:srgbClr val="BFBFBF"/>
                      </a:solidFill>
                      <a:prstDash val="dot"/>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4"/>
                  </a:ext>
                </a:extLst>
              </a:tr>
              <a:tr h="360930">
                <a:tc>
                  <a:txBody>
                    <a:bodyPr/>
                    <a:lstStyle/>
                    <a:p>
                      <a:pPr marL="0" marR="0" lvl="0" indent="0" algn="l" rtl="0">
                        <a:lnSpc>
                          <a:spcPct val="130000"/>
                        </a:lnSpc>
                        <a:spcBef>
                          <a:spcPts val="0"/>
                        </a:spcBef>
                        <a:spcAft>
                          <a:spcPts val="0"/>
                        </a:spcAft>
                        <a:buClr>
                          <a:schemeClr val="accent2"/>
                        </a:buClr>
                        <a:buSzPts val="1200"/>
                        <a:buFont typeface="Quattrocento Sans"/>
                        <a:buNone/>
                      </a:pPr>
                      <a:r>
                        <a:rPr lang="ja-JP" altLang="en-US" sz="1100" b="0" i="0" u="none" strike="noStrike" cap="none" dirty="0">
                          <a:solidFill>
                            <a:schemeClr val="accent5">
                              <a:lumMod val="75000"/>
                            </a:schemeClr>
                          </a:solidFill>
                          <a:latin typeface="Yu Gothic UI" panose="020B0500000000000000" pitchFamily="50" charset="-128"/>
                          <a:ea typeface="Yu Gothic UI" panose="020B0500000000000000" pitchFamily="50" charset="-128"/>
                          <a:cs typeface="Quattrocento Sans"/>
                          <a:sym typeface="Quattrocento Sans"/>
                        </a:rPr>
                        <a:t>　　</a:t>
                      </a:r>
                      <a:r>
                        <a:rPr lang="ja-JP" sz="1100" b="0" i="0" u="none" strike="noStrike" cap="none" dirty="0">
                          <a:solidFill>
                            <a:srgbClr val="4C9BD3"/>
                          </a:solidFill>
                          <a:latin typeface="Yu Gothic UI" panose="020B0500000000000000" pitchFamily="50" charset="-128"/>
                          <a:ea typeface="Yu Gothic UI" panose="020B0500000000000000" pitchFamily="50" charset="-128"/>
                          <a:cs typeface="Quattrocento Sans"/>
                          <a:sym typeface="Quattrocento Sans"/>
                        </a:rPr>
                        <a:t>〇〇〇〇</a:t>
                      </a:r>
                      <a:endParaRPr sz="1100" b="0" i="0" u="none" strike="noStrike" cap="none" dirty="0">
                        <a:solidFill>
                          <a:srgbClr val="4C9BD3"/>
                        </a:solidFill>
                        <a:latin typeface="Yu Gothic UI" panose="020B0500000000000000" pitchFamily="50" charset="-128"/>
                        <a:ea typeface="Yu Gothic UI" panose="020B0500000000000000" pitchFamily="50" charset="-128"/>
                        <a:cs typeface="Quattrocento Sans"/>
                        <a:sym typeface="Quattrocento Sans"/>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solidFill>
                        <a:srgbClr val="BFBFBF"/>
                      </a:solidFill>
                      <a:prstDash val="dot"/>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5"/>
                  </a:ext>
                </a:extLst>
              </a:tr>
              <a:tr h="360930">
                <a:tc>
                  <a:txBody>
                    <a:bodyPr/>
                    <a:lstStyle/>
                    <a:p>
                      <a:pPr marL="0" marR="0" lvl="0" indent="0" algn="l" rtl="0">
                        <a:lnSpc>
                          <a:spcPct val="130000"/>
                        </a:lnSpc>
                        <a:spcBef>
                          <a:spcPts val="0"/>
                        </a:spcBef>
                        <a:spcAft>
                          <a:spcPts val="0"/>
                        </a:spcAft>
                        <a:buClr>
                          <a:schemeClr val="accent2"/>
                        </a:buClr>
                        <a:buSzPts val="1200"/>
                        <a:buFont typeface="Quattrocento Sans"/>
                        <a:buNone/>
                      </a:pPr>
                      <a:r>
                        <a:rPr lang="ja-JP" altLang="en-US" sz="1100" b="0" i="0" u="none" strike="noStrike" cap="none" dirty="0">
                          <a:solidFill>
                            <a:schemeClr val="accent5">
                              <a:lumMod val="75000"/>
                            </a:schemeClr>
                          </a:solidFill>
                          <a:latin typeface="Yu Gothic UI" panose="020B0500000000000000" pitchFamily="50" charset="-128"/>
                          <a:ea typeface="Yu Gothic UI" panose="020B0500000000000000" pitchFamily="50" charset="-128"/>
                          <a:cs typeface="Quattrocento Sans"/>
                          <a:sym typeface="Quattrocento Sans"/>
                        </a:rPr>
                        <a:t>　　</a:t>
                      </a:r>
                      <a:r>
                        <a:rPr lang="ja-JP" sz="1100" b="0" i="0" u="none" strike="noStrike" cap="none" dirty="0">
                          <a:solidFill>
                            <a:srgbClr val="4C9BD3"/>
                          </a:solidFill>
                          <a:latin typeface="Yu Gothic UI" panose="020B0500000000000000" pitchFamily="50" charset="-128"/>
                          <a:ea typeface="Yu Gothic UI" panose="020B0500000000000000" pitchFamily="50" charset="-128"/>
                          <a:cs typeface="Quattrocento Sans"/>
                          <a:sym typeface="Quattrocento Sans"/>
                        </a:rPr>
                        <a:t>〇〇〇〇</a:t>
                      </a:r>
                      <a:endParaRPr sz="1700" dirty="0">
                        <a:solidFill>
                          <a:srgbClr val="4C9BD3"/>
                        </a:solidFill>
                        <a:latin typeface="Yu Gothic UI" panose="020B0500000000000000" pitchFamily="50" charset="-128"/>
                        <a:ea typeface="Yu Gothic UI" panose="020B0500000000000000" pitchFamily="50" charset="-128"/>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solidFill>
                        <a:srgbClr val="BFBFBF"/>
                      </a:solidFill>
                      <a:prstDash val="dot"/>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6"/>
                  </a:ext>
                </a:extLst>
              </a:tr>
              <a:tr h="360930">
                <a:tc>
                  <a:txBody>
                    <a:bodyPr/>
                    <a:lstStyle/>
                    <a:p>
                      <a:pPr marL="0" marR="0" lvl="0" indent="0" algn="l" rtl="0">
                        <a:lnSpc>
                          <a:spcPct val="130000"/>
                        </a:lnSpc>
                        <a:spcBef>
                          <a:spcPts val="0"/>
                        </a:spcBef>
                        <a:spcAft>
                          <a:spcPts val="0"/>
                        </a:spcAft>
                        <a:buClr>
                          <a:schemeClr val="accent2"/>
                        </a:buClr>
                        <a:buSzPts val="1200"/>
                        <a:buFont typeface="Quattrocento Sans"/>
                        <a:buNone/>
                      </a:pPr>
                      <a:r>
                        <a:rPr lang="ja-JP" altLang="en-US" sz="1100" b="0" i="0" u="none" strike="noStrike" cap="none" dirty="0">
                          <a:solidFill>
                            <a:schemeClr val="accent5">
                              <a:lumMod val="50000"/>
                            </a:schemeClr>
                          </a:solidFill>
                          <a:latin typeface="Yu Gothic UI" panose="020B0500000000000000" pitchFamily="50" charset="-128"/>
                          <a:ea typeface="Yu Gothic UI" panose="020B0500000000000000" pitchFamily="50" charset="-128"/>
                          <a:cs typeface="Quattrocento Sans"/>
                          <a:sym typeface="Quattrocento Sans"/>
                        </a:rPr>
                        <a:t>　　</a:t>
                      </a:r>
                      <a:r>
                        <a:rPr lang="ja-JP" altLang="en-US" sz="1100" b="0" i="0" u="none" strike="noStrike" cap="none" dirty="0">
                          <a:solidFill>
                            <a:srgbClr val="197EC6"/>
                          </a:solidFill>
                          <a:latin typeface="Yu Gothic UI" panose="020B0500000000000000" pitchFamily="50" charset="-128"/>
                          <a:ea typeface="Yu Gothic UI" panose="020B0500000000000000" pitchFamily="50" charset="-128"/>
                          <a:cs typeface="Quattrocento Sans"/>
                          <a:sym typeface="Quattrocento Sans"/>
                        </a:rPr>
                        <a:t>結果取りまとめ</a:t>
                      </a:r>
                      <a:endParaRPr sz="1700" dirty="0">
                        <a:solidFill>
                          <a:srgbClr val="197EC6"/>
                        </a:solidFill>
                        <a:latin typeface="Yu Gothic UI" panose="020B0500000000000000" pitchFamily="50" charset="-128"/>
                        <a:ea typeface="Yu Gothic UI" panose="020B0500000000000000" pitchFamily="50" charset="-128"/>
                      </a:endParaRPr>
                    </a:p>
                  </a:txBody>
                  <a:tcPr marL="84415" marR="84415" marT="42208" marB="42208" anchor="ctr">
                    <a:lnL w="9525" cap="flat" cmpd="sng">
                      <a:solidFill>
                        <a:srgbClr val="000000">
                          <a:alpha val="0"/>
                        </a:srgbClr>
                      </a:solidFill>
                      <a:prstDash val="solid"/>
                      <a:round/>
                      <a:headEnd type="none" w="sm" len="sm"/>
                      <a:tailEnd type="none" w="sm" len="sm"/>
                    </a:lnL>
                    <a:lnR w="12700" cap="flat" cmpd="sng">
                      <a:solidFill>
                        <a:srgbClr val="BFBFBF"/>
                      </a:solidFill>
                      <a:prstDash val="dot"/>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lgn="ctr">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lgn="ctr">
                      <a:solidFill>
                        <a:srgbClr val="BFBFBF"/>
                      </a:solidFill>
                      <a:prstDash val="dot"/>
                      <a:round/>
                      <a:headEnd type="none" w="sm" len="sm"/>
                      <a:tailEnd type="none" w="sm" len="sm"/>
                    </a:lnR>
                    <a:lnT w="12700" cap="flat" cmpd="sng" algn="ctr">
                      <a:solidFill>
                        <a:srgbClr val="BFBFBF"/>
                      </a:solidFill>
                      <a:prstDash val="dot"/>
                      <a:round/>
                      <a:headEnd type="none" w="sm" len="sm"/>
                      <a:tailEnd type="none" w="sm" len="sm"/>
                    </a:lnT>
                    <a:lnB w="12700" cap="flat" cmpd="sng" algn="ctr">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tc>
                  <a:txBody>
                    <a:bodyPr/>
                    <a:lstStyle/>
                    <a:p>
                      <a:pPr marL="0" marR="0" lvl="0" indent="0" algn="l" rtl="0">
                        <a:lnSpc>
                          <a:spcPct val="130000"/>
                        </a:lnSpc>
                        <a:spcBef>
                          <a:spcPts val="0"/>
                        </a:spcBef>
                        <a:spcAft>
                          <a:spcPts val="0"/>
                        </a:spcAft>
                        <a:buNone/>
                      </a:pPr>
                      <a:endParaRPr sz="1000" dirty="0">
                        <a:latin typeface="Yu Gothic UI" panose="020B0500000000000000" pitchFamily="50" charset="-128"/>
                        <a:ea typeface="Yu Gothic UI" panose="020B0500000000000000" pitchFamily="50" charset="-128"/>
                      </a:endParaRPr>
                    </a:p>
                  </a:txBody>
                  <a:tcPr marL="84415" marR="84415" marT="42208" marB="42208" anchor="ctr">
                    <a:lnL w="12700" cap="flat" cmpd="sng">
                      <a:solidFill>
                        <a:srgbClr val="BFBFBF"/>
                      </a:solidFill>
                      <a:prstDash val="dot"/>
                      <a:round/>
                      <a:headEnd type="none" w="sm" len="sm"/>
                      <a:tailEnd type="none" w="sm" len="sm"/>
                    </a:lnL>
                    <a:lnR w="12700" cap="flat" cmpd="sng">
                      <a:solidFill>
                        <a:srgbClr val="BFBFBF"/>
                      </a:solidFill>
                      <a:prstDash val="dot"/>
                      <a:round/>
                      <a:headEnd type="none" w="sm" len="sm"/>
                      <a:tailEnd type="none" w="sm" len="sm"/>
                    </a:lnR>
                    <a:lnT w="12700" cap="flat" cmpd="sng">
                      <a:solidFill>
                        <a:srgbClr val="BFBFBF"/>
                      </a:solidFill>
                      <a:prstDash val="dot"/>
                      <a:round/>
                      <a:headEnd type="none" w="sm" len="sm"/>
                      <a:tailEnd type="none" w="sm" len="sm"/>
                    </a:lnT>
                    <a:lnB w="12700" cap="flat" cmpd="sng">
                      <a:solidFill>
                        <a:srgbClr val="BFBFBF"/>
                      </a:solidFill>
                      <a:prstDash val="dot"/>
                      <a:round/>
                      <a:headEnd type="none" w="sm" len="sm"/>
                      <a:tailEnd type="none" w="sm" len="sm"/>
                    </a:lnB>
                    <a:solidFill>
                      <a:srgbClr val="FFFFFF"/>
                    </a:solidFill>
                  </a:tcPr>
                </a:tc>
                <a:extLst>
                  <a:ext uri="{0D108BD9-81ED-4DB2-BD59-A6C34878D82A}">
                    <a16:rowId xmlns:a16="http://schemas.microsoft.com/office/drawing/2014/main" val="10007"/>
                  </a:ext>
                </a:extLst>
              </a:tr>
            </a:tbl>
          </a:graphicData>
        </a:graphic>
      </p:graphicFrame>
      <p:grpSp>
        <p:nvGrpSpPr>
          <p:cNvPr id="414" name="グループ化 413">
            <a:extLst>
              <a:ext uri="{FF2B5EF4-FFF2-40B4-BE49-F238E27FC236}">
                <a16:creationId xmlns:a16="http://schemas.microsoft.com/office/drawing/2014/main" id="{81E1DAE4-9B1E-4C30-C241-47CBD7C08D12}"/>
              </a:ext>
            </a:extLst>
          </p:cNvPr>
          <p:cNvGrpSpPr/>
          <p:nvPr/>
        </p:nvGrpSpPr>
        <p:grpSpPr>
          <a:xfrm>
            <a:off x="2692289" y="1665958"/>
            <a:ext cx="957148" cy="304997"/>
            <a:chOff x="2399149" y="1837519"/>
            <a:chExt cx="1655640" cy="304997"/>
          </a:xfrm>
        </p:grpSpPr>
        <p:sp>
          <p:nvSpPr>
            <p:cNvPr id="392" name="Google Shape;591;p14">
              <a:extLst>
                <a:ext uri="{FF2B5EF4-FFF2-40B4-BE49-F238E27FC236}">
                  <a16:creationId xmlns:a16="http://schemas.microsoft.com/office/drawing/2014/main" id="{4CE7DD72-E51A-D94B-83D5-515A28493515}"/>
                </a:ext>
              </a:extLst>
            </p:cNvPr>
            <p:cNvSpPr/>
            <p:nvPr/>
          </p:nvSpPr>
          <p:spPr>
            <a:xfrm>
              <a:off x="2487605" y="2027249"/>
              <a:ext cx="1359405" cy="115267"/>
            </a:xfrm>
            <a:prstGeom prst="homePlate">
              <a:avLst>
                <a:gd name="adj" fmla="val 50000"/>
              </a:avLst>
            </a:prstGeom>
            <a:solidFill>
              <a:schemeClr val="accent5">
                <a:lumMod val="60000"/>
                <a:lumOff val="40000"/>
              </a:schemeClr>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4D4D4D"/>
                </a:solidFill>
                <a:latin typeface="Yu Gothic UI" panose="020B0500000000000000" pitchFamily="50" charset="-128"/>
                <a:ea typeface="Yu Gothic UI" panose="020B0500000000000000" pitchFamily="50" charset="-128"/>
                <a:cs typeface="Meiryo"/>
                <a:sym typeface="Meiryo"/>
              </a:endParaRPr>
            </a:p>
          </p:txBody>
        </p:sp>
        <p:sp>
          <p:nvSpPr>
            <p:cNvPr id="393" name="Google Shape;594;p14">
              <a:extLst>
                <a:ext uri="{FF2B5EF4-FFF2-40B4-BE49-F238E27FC236}">
                  <a16:creationId xmlns:a16="http://schemas.microsoft.com/office/drawing/2014/main" id="{4A9A15C5-255F-5E3A-AB35-704A3AFA7B1F}"/>
                </a:ext>
              </a:extLst>
            </p:cNvPr>
            <p:cNvSpPr txBox="1"/>
            <p:nvPr/>
          </p:nvSpPr>
          <p:spPr>
            <a:xfrm>
              <a:off x="2399149" y="1837519"/>
              <a:ext cx="1655640" cy="245238"/>
            </a:xfrm>
            <a:prstGeom prst="rect">
              <a:avLst/>
            </a:prstGeom>
            <a:noFill/>
            <a:ln>
              <a:noFill/>
            </a:ln>
          </p:spPr>
          <p:txBody>
            <a:bodyPr spcFirstLastPara="1" wrap="square" lIns="84392" tIns="42185" rIns="84392" bIns="42185" anchor="ctr" anchorCtr="0">
              <a:spAutoFit/>
            </a:bodyPr>
            <a:lstStyle/>
            <a:p>
              <a:pPr>
                <a:lnSpc>
                  <a:spcPct val="130000"/>
                </a:lnSpc>
                <a:buClr>
                  <a:srgbClr val="28889C"/>
                </a:buClr>
                <a:buSzPts val="1050"/>
              </a:pPr>
              <a:r>
                <a:rPr lang="ja-JP" altLang="en-US" sz="800" dirty="0">
                  <a:solidFill>
                    <a:schemeClr val="accent5">
                      <a:lumMod val="60000"/>
                      <a:lumOff val="40000"/>
                    </a:schemeClr>
                  </a:solidFill>
                  <a:latin typeface="Yu Gothic UI" panose="020B0500000000000000" pitchFamily="50" charset="-128"/>
                  <a:ea typeface="Yu Gothic UI" panose="020B0500000000000000" pitchFamily="50" charset="-128"/>
                  <a:cs typeface="Meiryo"/>
                  <a:sym typeface="Meiryo"/>
                </a:rPr>
                <a:t>基本方針策定</a:t>
              </a:r>
              <a:endParaRPr sz="800" dirty="0">
                <a:solidFill>
                  <a:schemeClr val="accent5">
                    <a:lumMod val="60000"/>
                    <a:lumOff val="40000"/>
                  </a:schemeClr>
                </a:solidFill>
                <a:latin typeface="Yu Gothic UI" panose="020B0500000000000000" pitchFamily="50" charset="-128"/>
                <a:ea typeface="Yu Gothic UI" panose="020B0500000000000000" pitchFamily="50" charset="-128"/>
                <a:cs typeface="Meiryo"/>
                <a:sym typeface="Meiryo"/>
              </a:endParaRPr>
            </a:p>
          </p:txBody>
        </p:sp>
      </p:grpSp>
      <p:grpSp>
        <p:nvGrpSpPr>
          <p:cNvPr id="415" name="グループ化 414">
            <a:extLst>
              <a:ext uri="{FF2B5EF4-FFF2-40B4-BE49-F238E27FC236}">
                <a16:creationId xmlns:a16="http://schemas.microsoft.com/office/drawing/2014/main" id="{2A1C6FFE-F3DD-C246-6DAB-9C900F5C0B0A}"/>
              </a:ext>
            </a:extLst>
          </p:cNvPr>
          <p:cNvGrpSpPr/>
          <p:nvPr/>
        </p:nvGrpSpPr>
        <p:grpSpPr>
          <a:xfrm>
            <a:off x="2692292" y="2022090"/>
            <a:ext cx="1680132" cy="315613"/>
            <a:chOff x="3473469" y="2237919"/>
            <a:chExt cx="1958462" cy="315613"/>
          </a:xfrm>
        </p:grpSpPr>
        <p:sp>
          <p:nvSpPr>
            <p:cNvPr id="394" name="Google Shape;601;p14">
              <a:extLst>
                <a:ext uri="{FF2B5EF4-FFF2-40B4-BE49-F238E27FC236}">
                  <a16:creationId xmlns:a16="http://schemas.microsoft.com/office/drawing/2014/main" id="{15FEC660-6415-F881-4B4F-DCB6510EA086}"/>
                </a:ext>
              </a:extLst>
            </p:cNvPr>
            <p:cNvSpPr/>
            <p:nvPr/>
          </p:nvSpPr>
          <p:spPr>
            <a:xfrm>
              <a:off x="4393299" y="2438265"/>
              <a:ext cx="1038632" cy="115267"/>
            </a:xfrm>
            <a:prstGeom prst="homePlate">
              <a:avLst>
                <a:gd name="adj" fmla="val 50000"/>
              </a:avLst>
            </a:prstGeom>
            <a:solidFill>
              <a:schemeClr val="accent5">
                <a:lumMod val="60000"/>
                <a:lumOff val="40000"/>
              </a:schemeClr>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4D4D4D"/>
                </a:solidFill>
                <a:latin typeface="Yu Gothic UI" panose="020B0500000000000000" pitchFamily="50" charset="-128"/>
                <a:ea typeface="Yu Gothic UI" panose="020B0500000000000000" pitchFamily="50" charset="-128"/>
                <a:cs typeface="Meiryo"/>
                <a:sym typeface="Meiryo"/>
              </a:endParaRPr>
            </a:p>
          </p:txBody>
        </p:sp>
        <p:sp>
          <p:nvSpPr>
            <p:cNvPr id="395" name="Google Shape;606;p14">
              <a:extLst>
                <a:ext uri="{FF2B5EF4-FFF2-40B4-BE49-F238E27FC236}">
                  <a16:creationId xmlns:a16="http://schemas.microsoft.com/office/drawing/2014/main" id="{802EE0A0-9A30-113A-2D3B-E58C9FFD1F35}"/>
                </a:ext>
              </a:extLst>
            </p:cNvPr>
            <p:cNvSpPr/>
            <p:nvPr/>
          </p:nvSpPr>
          <p:spPr>
            <a:xfrm>
              <a:off x="3533368" y="2434261"/>
              <a:ext cx="1038632" cy="115267"/>
            </a:xfrm>
            <a:prstGeom prst="homePlate">
              <a:avLst>
                <a:gd name="adj" fmla="val 50000"/>
              </a:avLst>
            </a:prstGeom>
            <a:solidFill>
              <a:schemeClr val="accent5">
                <a:lumMod val="60000"/>
                <a:lumOff val="40000"/>
              </a:schemeClr>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4D4D4D"/>
                </a:solidFill>
                <a:latin typeface="Yu Gothic UI" panose="020B0500000000000000" pitchFamily="50" charset="-128"/>
                <a:ea typeface="Yu Gothic UI" panose="020B0500000000000000" pitchFamily="50" charset="-128"/>
                <a:cs typeface="Meiryo"/>
                <a:sym typeface="Meiryo"/>
              </a:endParaRPr>
            </a:p>
          </p:txBody>
        </p:sp>
        <p:sp>
          <p:nvSpPr>
            <p:cNvPr id="396" name="Google Shape;609;p14">
              <a:extLst>
                <a:ext uri="{FF2B5EF4-FFF2-40B4-BE49-F238E27FC236}">
                  <a16:creationId xmlns:a16="http://schemas.microsoft.com/office/drawing/2014/main" id="{C94EFB65-CB97-F80C-CC23-C1D971DC7F4C}"/>
                </a:ext>
              </a:extLst>
            </p:cNvPr>
            <p:cNvSpPr txBox="1"/>
            <p:nvPr/>
          </p:nvSpPr>
          <p:spPr>
            <a:xfrm>
              <a:off x="3473469" y="2237919"/>
              <a:ext cx="1655640" cy="245238"/>
            </a:xfrm>
            <a:prstGeom prst="rect">
              <a:avLst/>
            </a:prstGeom>
            <a:noFill/>
            <a:ln>
              <a:noFill/>
            </a:ln>
          </p:spPr>
          <p:txBody>
            <a:bodyPr spcFirstLastPara="1" wrap="square" lIns="84392" tIns="42185" rIns="84392" bIns="42185" anchor="ctr" anchorCtr="0">
              <a:spAutoFit/>
            </a:bodyPr>
            <a:lstStyle/>
            <a:p>
              <a:pPr>
                <a:lnSpc>
                  <a:spcPct val="130000"/>
                </a:lnSpc>
                <a:buClr>
                  <a:srgbClr val="28889C"/>
                </a:buClr>
                <a:buSzPts val="1050"/>
              </a:pPr>
              <a:r>
                <a:rPr lang="ja-JP" altLang="en-US" sz="800" dirty="0">
                  <a:solidFill>
                    <a:schemeClr val="accent5">
                      <a:lumMod val="60000"/>
                      <a:lumOff val="40000"/>
                    </a:schemeClr>
                  </a:solidFill>
                  <a:latin typeface="Yu Gothic UI" panose="020B0500000000000000" pitchFamily="50" charset="-128"/>
                  <a:ea typeface="Yu Gothic UI" panose="020B0500000000000000" pitchFamily="50" charset="-128"/>
                  <a:cs typeface="Meiryo"/>
                  <a:sym typeface="Meiryo"/>
                </a:rPr>
                <a:t>開発、追加開発</a:t>
              </a:r>
              <a:endParaRPr sz="800" dirty="0">
                <a:solidFill>
                  <a:schemeClr val="accent5">
                    <a:lumMod val="60000"/>
                    <a:lumOff val="40000"/>
                  </a:schemeClr>
                </a:solidFill>
                <a:latin typeface="Yu Gothic UI" panose="020B0500000000000000" pitchFamily="50" charset="-128"/>
                <a:ea typeface="Yu Gothic UI" panose="020B0500000000000000" pitchFamily="50" charset="-128"/>
                <a:cs typeface="Meiryo"/>
                <a:sym typeface="Meiryo"/>
              </a:endParaRPr>
            </a:p>
          </p:txBody>
        </p:sp>
      </p:grpSp>
      <p:grpSp>
        <p:nvGrpSpPr>
          <p:cNvPr id="416" name="グループ化 415">
            <a:extLst>
              <a:ext uri="{FF2B5EF4-FFF2-40B4-BE49-F238E27FC236}">
                <a16:creationId xmlns:a16="http://schemas.microsoft.com/office/drawing/2014/main" id="{1135CC91-6D7B-65F6-929F-E92EAF587F7D}"/>
              </a:ext>
            </a:extLst>
          </p:cNvPr>
          <p:cNvGrpSpPr/>
          <p:nvPr/>
        </p:nvGrpSpPr>
        <p:grpSpPr>
          <a:xfrm>
            <a:off x="3529287" y="2400494"/>
            <a:ext cx="1769334" cy="299434"/>
            <a:chOff x="3747794" y="2563124"/>
            <a:chExt cx="1655640" cy="299434"/>
          </a:xfrm>
        </p:grpSpPr>
        <p:sp>
          <p:nvSpPr>
            <p:cNvPr id="397" name="Google Shape;616;p14">
              <a:extLst>
                <a:ext uri="{FF2B5EF4-FFF2-40B4-BE49-F238E27FC236}">
                  <a16:creationId xmlns:a16="http://schemas.microsoft.com/office/drawing/2014/main" id="{171E3F32-2373-7338-E841-EF8E6E258550}"/>
                </a:ext>
              </a:extLst>
            </p:cNvPr>
            <p:cNvSpPr/>
            <p:nvPr/>
          </p:nvSpPr>
          <p:spPr>
            <a:xfrm>
              <a:off x="3770232" y="2747291"/>
              <a:ext cx="1038632" cy="115267"/>
            </a:xfrm>
            <a:prstGeom prst="homePlate">
              <a:avLst>
                <a:gd name="adj" fmla="val 50000"/>
              </a:avLst>
            </a:prstGeom>
            <a:solidFill>
              <a:schemeClr val="accent5">
                <a:lumMod val="60000"/>
                <a:lumOff val="40000"/>
              </a:schemeClr>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chemeClr val="accent5">
                    <a:lumMod val="60000"/>
                    <a:lumOff val="40000"/>
                  </a:schemeClr>
                </a:solidFill>
                <a:latin typeface="Yu Gothic UI" panose="020B0500000000000000" pitchFamily="50" charset="-128"/>
                <a:ea typeface="Yu Gothic UI" panose="020B0500000000000000" pitchFamily="50" charset="-128"/>
                <a:cs typeface="Meiryo"/>
                <a:sym typeface="Meiryo"/>
              </a:endParaRPr>
            </a:p>
          </p:txBody>
        </p:sp>
        <p:sp>
          <p:nvSpPr>
            <p:cNvPr id="398" name="Google Shape;619;p14">
              <a:extLst>
                <a:ext uri="{FF2B5EF4-FFF2-40B4-BE49-F238E27FC236}">
                  <a16:creationId xmlns:a16="http://schemas.microsoft.com/office/drawing/2014/main" id="{2B7A9B99-E313-25CB-089D-A090B326FA02}"/>
                </a:ext>
              </a:extLst>
            </p:cNvPr>
            <p:cNvSpPr txBox="1"/>
            <p:nvPr/>
          </p:nvSpPr>
          <p:spPr>
            <a:xfrm>
              <a:off x="3747794" y="2563124"/>
              <a:ext cx="1655640" cy="245238"/>
            </a:xfrm>
            <a:prstGeom prst="rect">
              <a:avLst/>
            </a:prstGeom>
            <a:noFill/>
            <a:ln>
              <a:noFill/>
            </a:ln>
          </p:spPr>
          <p:txBody>
            <a:bodyPr spcFirstLastPara="1" wrap="square" lIns="84392" tIns="42185" rIns="84392" bIns="42185" anchor="ctr" anchorCtr="0">
              <a:spAutoFit/>
            </a:bodyPr>
            <a:lstStyle/>
            <a:p>
              <a:pPr>
                <a:lnSpc>
                  <a:spcPct val="130000"/>
                </a:lnSpc>
                <a:buClr>
                  <a:srgbClr val="28889C"/>
                </a:buClr>
                <a:buSzPts val="1050"/>
              </a:pPr>
              <a:r>
                <a:rPr lang="ja-JP" altLang="en-US" sz="800" dirty="0">
                  <a:solidFill>
                    <a:schemeClr val="accent5">
                      <a:lumMod val="75000"/>
                    </a:schemeClr>
                  </a:solidFill>
                  <a:latin typeface="Yu Gothic UI" panose="020B0500000000000000" pitchFamily="50" charset="-128"/>
                  <a:ea typeface="Yu Gothic UI" panose="020B0500000000000000" pitchFamily="50" charset="-128"/>
                  <a:cs typeface="Meiryo"/>
                  <a:sym typeface="Meiryo"/>
                </a:rPr>
                <a:t>○○○○</a:t>
              </a:r>
            </a:p>
          </p:txBody>
        </p:sp>
      </p:grpSp>
      <p:grpSp>
        <p:nvGrpSpPr>
          <p:cNvPr id="417" name="グループ化 416">
            <a:extLst>
              <a:ext uri="{FF2B5EF4-FFF2-40B4-BE49-F238E27FC236}">
                <a16:creationId xmlns:a16="http://schemas.microsoft.com/office/drawing/2014/main" id="{D677CF87-30ED-C542-CC0C-C4B0EEB5B048}"/>
              </a:ext>
            </a:extLst>
          </p:cNvPr>
          <p:cNvGrpSpPr/>
          <p:nvPr/>
        </p:nvGrpSpPr>
        <p:grpSpPr>
          <a:xfrm>
            <a:off x="3898044" y="2720857"/>
            <a:ext cx="2581342" cy="289087"/>
            <a:chOff x="3913697" y="2917162"/>
            <a:chExt cx="2581342" cy="289087"/>
          </a:xfrm>
        </p:grpSpPr>
        <p:sp>
          <p:nvSpPr>
            <p:cNvPr id="387" name="Google Shape;586;p14">
              <a:extLst>
                <a:ext uri="{FF2B5EF4-FFF2-40B4-BE49-F238E27FC236}">
                  <a16:creationId xmlns:a16="http://schemas.microsoft.com/office/drawing/2014/main" id="{FD68D4EA-D4EF-A519-89C4-0CFD15A6ABCC}"/>
                </a:ext>
              </a:extLst>
            </p:cNvPr>
            <p:cNvSpPr/>
            <p:nvPr/>
          </p:nvSpPr>
          <p:spPr>
            <a:xfrm>
              <a:off x="6131005" y="3090978"/>
              <a:ext cx="364034" cy="115267"/>
            </a:xfrm>
            <a:prstGeom prst="homePlate">
              <a:avLst>
                <a:gd name="adj" fmla="val 50000"/>
              </a:avLst>
            </a:prstGeom>
            <a:solidFill>
              <a:schemeClr val="accent5">
                <a:lumMod val="60000"/>
                <a:lumOff val="40000"/>
              </a:schemeClr>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388" name="Google Shape;587;p14">
              <a:extLst>
                <a:ext uri="{FF2B5EF4-FFF2-40B4-BE49-F238E27FC236}">
                  <a16:creationId xmlns:a16="http://schemas.microsoft.com/office/drawing/2014/main" id="{61DA7858-5CFB-3001-E6D8-D7F707E5D2ED}"/>
                </a:ext>
              </a:extLst>
            </p:cNvPr>
            <p:cNvSpPr/>
            <p:nvPr/>
          </p:nvSpPr>
          <p:spPr>
            <a:xfrm>
              <a:off x="5955736" y="3090982"/>
              <a:ext cx="364034" cy="115267"/>
            </a:xfrm>
            <a:prstGeom prst="homePlate">
              <a:avLst>
                <a:gd name="adj" fmla="val 50000"/>
              </a:avLst>
            </a:prstGeom>
            <a:solidFill>
              <a:schemeClr val="accent5">
                <a:lumMod val="60000"/>
                <a:lumOff val="40000"/>
              </a:schemeClr>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389" name="Google Shape;588;p14">
              <a:extLst>
                <a:ext uri="{FF2B5EF4-FFF2-40B4-BE49-F238E27FC236}">
                  <a16:creationId xmlns:a16="http://schemas.microsoft.com/office/drawing/2014/main" id="{ED4015E8-1605-B41D-A1A0-1D0FDE7A4365}"/>
                </a:ext>
              </a:extLst>
            </p:cNvPr>
            <p:cNvSpPr/>
            <p:nvPr/>
          </p:nvSpPr>
          <p:spPr>
            <a:xfrm>
              <a:off x="5780469" y="3090978"/>
              <a:ext cx="364034" cy="115267"/>
            </a:xfrm>
            <a:prstGeom prst="homePlate">
              <a:avLst>
                <a:gd name="adj" fmla="val 50000"/>
              </a:avLst>
            </a:prstGeom>
            <a:solidFill>
              <a:schemeClr val="accent5">
                <a:lumMod val="60000"/>
                <a:lumOff val="40000"/>
              </a:schemeClr>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390" name="Google Shape;589;p14">
              <a:extLst>
                <a:ext uri="{FF2B5EF4-FFF2-40B4-BE49-F238E27FC236}">
                  <a16:creationId xmlns:a16="http://schemas.microsoft.com/office/drawing/2014/main" id="{7806B006-7A09-4665-2493-7E247060A745}"/>
                </a:ext>
              </a:extLst>
            </p:cNvPr>
            <p:cNvSpPr/>
            <p:nvPr/>
          </p:nvSpPr>
          <p:spPr>
            <a:xfrm>
              <a:off x="5605201" y="3090979"/>
              <a:ext cx="364034" cy="115267"/>
            </a:xfrm>
            <a:prstGeom prst="homePlate">
              <a:avLst>
                <a:gd name="adj" fmla="val 50000"/>
              </a:avLst>
            </a:prstGeom>
            <a:solidFill>
              <a:schemeClr val="accent5">
                <a:lumMod val="60000"/>
                <a:lumOff val="40000"/>
              </a:schemeClr>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399" name="Google Shape;621;p14">
              <a:extLst>
                <a:ext uri="{FF2B5EF4-FFF2-40B4-BE49-F238E27FC236}">
                  <a16:creationId xmlns:a16="http://schemas.microsoft.com/office/drawing/2014/main" id="{86BB023E-6624-8904-AC01-1CA1870DE97C}"/>
                </a:ext>
              </a:extLst>
            </p:cNvPr>
            <p:cNvSpPr/>
            <p:nvPr/>
          </p:nvSpPr>
          <p:spPr>
            <a:xfrm>
              <a:off x="4785526" y="3090978"/>
              <a:ext cx="1038632" cy="115267"/>
            </a:xfrm>
            <a:prstGeom prst="homePlate">
              <a:avLst>
                <a:gd name="adj" fmla="val 50000"/>
              </a:avLst>
            </a:prstGeom>
            <a:solidFill>
              <a:srgbClr val="4C9BD3"/>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400" name="Google Shape;626;p14">
              <a:extLst>
                <a:ext uri="{FF2B5EF4-FFF2-40B4-BE49-F238E27FC236}">
                  <a16:creationId xmlns:a16="http://schemas.microsoft.com/office/drawing/2014/main" id="{BEF78605-5F92-9811-825D-64E8153F3EAB}"/>
                </a:ext>
              </a:extLst>
            </p:cNvPr>
            <p:cNvSpPr/>
            <p:nvPr/>
          </p:nvSpPr>
          <p:spPr>
            <a:xfrm>
              <a:off x="3932781" y="3090980"/>
              <a:ext cx="1038632" cy="115267"/>
            </a:xfrm>
            <a:prstGeom prst="homePlate">
              <a:avLst>
                <a:gd name="adj" fmla="val 50000"/>
              </a:avLst>
            </a:prstGeom>
            <a:solidFill>
              <a:srgbClr val="4C9BD3"/>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401" name="Google Shape;629;p14">
              <a:extLst>
                <a:ext uri="{FF2B5EF4-FFF2-40B4-BE49-F238E27FC236}">
                  <a16:creationId xmlns:a16="http://schemas.microsoft.com/office/drawing/2014/main" id="{BA15CFD2-7743-43DD-5D8E-E25EF6AA6733}"/>
                </a:ext>
              </a:extLst>
            </p:cNvPr>
            <p:cNvSpPr txBox="1"/>
            <p:nvPr/>
          </p:nvSpPr>
          <p:spPr>
            <a:xfrm>
              <a:off x="3913697" y="2917162"/>
              <a:ext cx="886821" cy="245238"/>
            </a:xfrm>
            <a:prstGeom prst="rect">
              <a:avLst/>
            </a:prstGeom>
            <a:noFill/>
            <a:ln>
              <a:noFill/>
            </a:ln>
          </p:spPr>
          <p:txBody>
            <a:bodyPr spcFirstLastPara="1" wrap="square" lIns="84392" tIns="42185" rIns="84392" bIns="42185" anchor="ctr" anchorCtr="0">
              <a:spAutoFit/>
            </a:bodyPr>
            <a:lstStyle/>
            <a:p>
              <a:pPr>
                <a:lnSpc>
                  <a:spcPct val="130000"/>
                </a:lnSpc>
                <a:buClr>
                  <a:srgbClr val="C85A8C"/>
                </a:buClr>
                <a:buSzPts val="1050"/>
              </a:pPr>
              <a:r>
                <a:rPr lang="ja-JP" altLang="en-US" sz="800" dirty="0">
                  <a:solidFill>
                    <a:schemeClr val="accent5">
                      <a:lumMod val="75000"/>
                    </a:schemeClr>
                  </a:solidFill>
                  <a:latin typeface="Yu Gothic UI" panose="020B0500000000000000" pitchFamily="50" charset="-128"/>
                  <a:ea typeface="Yu Gothic UI" panose="020B0500000000000000" pitchFamily="50" charset="-128"/>
                  <a:cs typeface="Meiryo"/>
                  <a:sym typeface="Meiryo"/>
                </a:rPr>
                <a:t>○○実証</a:t>
              </a:r>
              <a:endParaRPr sz="800" dirty="0">
                <a:solidFill>
                  <a:schemeClr val="accent5">
                    <a:lumMod val="75000"/>
                  </a:schemeClr>
                </a:solidFill>
                <a:latin typeface="Yu Gothic UI" panose="020B0500000000000000" pitchFamily="50" charset="-128"/>
                <a:ea typeface="Yu Gothic UI" panose="020B0500000000000000" pitchFamily="50" charset="-128"/>
                <a:cs typeface="Meiryo"/>
                <a:sym typeface="Meiryo"/>
              </a:endParaRPr>
            </a:p>
          </p:txBody>
        </p:sp>
      </p:grpSp>
      <p:grpSp>
        <p:nvGrpSpPr>
          <p:cNvPr id="418" name="グループ化 417">
            <a:extLst>
              <a:ext uri="{FF2B5EF4-FFF2-40B4-BE49-F238E27FC236}">
                <a16:creationId xmlns:a16="http://schemas.microsoft.com/office/drawing/2014/main" id="{58EDE089-109D-6B6F-DD15-10D0AF7B29CC}"/>
              </a:ext>
            </a:extLst>
          </p:cNvPr>
          <p:cNvGrpSpPr/>
          <p:nvPr/>
        </p:nvGrpSpPr>
        <p:grpSpPr>
          <a:xfrm>
            <a:off x="4382640" y="3099413"/>
            <a:ext cx="3144832" cy="317360"/>
            <a:chOff x="3851925" y="3270757"/>
            <a:chExt cx="3496435" cy="317360"/>
          </a:xfrm>
        </p:grpSpPr>
        <p:sp>
          <p:nvSpPr>
            <p:cNvPr id="402" name="Google Shape;631;p14">
              <a:extLst>
                <a:ext uri="{FF2B5EF4-FFF2-40B4-BE49-F238E27FC236}">
                  <a16:creationId xmlns:a16="http://schemas.microsoft.com/office/drawing/2014/main" id="{2EA3FDCF-6C65-38A7-5C28-07F3A53FB755}"/>
                </a:ext>
              </a:extLst>
            </p:cNvPr>
            <p:cNvSpPr/>
            <p:nvPr/>
          </p:nvSpPr>
          <p:spPr>
            <a:xfrm>
              <a:off x="5626282" y="3472850"/>
              <a:ext cx="1038632" cy="115267"/>
            </a:xfrm>
            <a:prstGeom prst="homePlate">
              <a:avLst>
                <a:gd name="adj" fmla="val 50000"/>
              </a:avLst>
            </a:prstGeom>
            <a:solidFill>
              <a:srgbClr val="4C9BD3"/>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403" name="Google Shape;634;p14">
              <a:extLst>
                <a:ext uri="{FF2B5EF4-FFF2-40B4-BE49-F238E27FC236}">
                  <a16:creationId xmlns:a16="http://schemas.microsoft.com/office/drawing/2014/main" id="{13E8ED0A-D2B9-4894-B144-FF357A79364D}"/>
                </a:ext>
              </a:extLst>
            </p:cNvPr>
            <p:cNvSpPr txBox="1"/>
            <p:nvPr/>
          </p:nvSpPr>
          <p:spPr>
            <a:xfrm>
              <a:off x="5747023" y="3270757"/>
              <a:ext cx="1601337" cy="245238"/>
            </a:xfrm>
            <a:prstGeom prst="rect">
              <a:avLst/>
            </a:prstGeom>
            <a:noFill/>
            <a:ln>
              <a:noFill/>
            </a:ln>
          </p:spPr>
          <p:txBody>
            <a:bodyPr spcFirstLastPara="1" wrap="square" lIns="84392" tIns="42185" rIns="84392" bIns="42185" anchor="ctr" anchorCtr="0">
              <a:spAutoFit/>
            </a:bodyPr>
            <a:lstStyle/>
            <a:p>
              <a:pPr>
                <a:lnSpc>
                  <a:spcPct val="130000"/>
                </a:lnSpc>
                <a:buClr>
                  <a:srgbClr val="C85A8C"/>
                </a:buClr>
                <a:buSzPts val="1050"/>
              </a:pPr>
              <a:r>
                <a:rPr lang="ja-JP" altLang="en-US" sz="800" dirty="0">
                  <a:solidFill>
                    <a:schemeClr val="accent5">
                      <a:lumMod val="75000"/>
                    </a:schemeClr>
                  </a:solidFill>
                  <a:latin typeface="Yu Gothic UI" panose="020B0500000000000000" pitchFamily="50" charset="-128"/>
                  <a:ea typeface="Yu Gothic UI" panose="020B0500000000000000" pitchFamily="50" charset="-128"/>
                  <a:cs typeface="Meiryo"/>
                  <a:sym typeface="Meiryo"/>
                </a:rPr>
                <a:t>○○○○</a:t>
              </a:r>
              <a:endParaRPr sz="800" dirty="0">
                <a:solidFill>
                  <a:schemeClr val="accent5">
                    <a:lumMod val="75000"/>
                  </a:schemeClr>
                </a:solidFill>
                <a:latin typeface="Yu Gothic UI" panose="020B0500000000000000" pitchFamily="50" charset="-128"/>
                <a:ea typeface="Yu Gothic UI" panose="020B0500000000000000" pitchFamily="50" charset="-128"/>
                <a:cs typeface="Meiryo"/>
                <a:sym typeface="Meiryo"/>
              </a:endParaRPr>
            </a:p>
          </p:txBody>
        </p:sp>
        <p:sp>
          <p:nvSpPr>
            <p:cNvPr id="404" name="Google Shape;636;p14">
              <a:extLst>
                <a:ext uri="{FF2B5EF4-FFF2-40B4-BE49-F238E27FC236}">
                  <a16:creationId xmlns:a16="http://schemas.microsoft.com/office/drawing/2014/main" id="{C7EDB8F5-E029-DC83-0BB5-EA09C8B9640A}"/>
                </a:ext>
              </a:extLst>
            </p:cNvPr>
            <p:cNvSpPr/>
            <p:nvPr/>
          </p:nvSpPr>
          <p:spPr>
            <a:xfrm>
              <a:off x="4766443" y="3472843"/>
              <a:ext cx="1038632" cy="115267"/>
            </a:xfrm>
            <a:prstGeom prst="homePlate">
              <a:avLst>
                <a:gd name="adj" fmla="val 50000"/>
              </a:avLst>
            </a:prstGeom>
            <a:solidFill>
              <a:srgbClr val="4C9BD3"/>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405" name="Google Shape;641;p14">
              <a:extLst>
                <a:ext uri="{FF2B5EF4-FFF2-40B4-BE49-F238E27FC236}">
                  <a16:creationId xmlns:a16="http://schemas.microsoft.com/office/drawing/2014/main" id="{96DFC14F-37AF-8473-248D-706B89C68DA2}"/>
                </a:ext>
              </a:extLst>
            </p:cNvPr>
            <p:cNvSpPr/>
            <p:nvPr/>
          </p:nvSpPr>
          <p:spPr>
            <a:xfrm>
              <a:off x="3913697" y="3472848"/>
              <a:ext cx="1038632" cy="115267"/>
            </a:xfrm>
            <a:prstGeom prst="homePlate">
              <a:avLst>
                <a:gd name="adj" fmla="val 50000"/>
              </a:avLst>
            </a:prstGeom>
            <a:solidFill>
              <a:srgbClr val="4C9BD3"/>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406" name="Google Shape;644;p14">
              <a:extLst>
                <a:ext uri="{FF2B5EF4-FFF2-40B4-BE49-F238E27FC236}">
                  <a16:creationId xmlns:a16="http://schemas.microsoft.com/office/drawing/2014/main" id="{352493E9-1C77-1D1E-3C56-61D7629BC437}"/>
                </a:ext>
              </a:extLst>
            </p:cNvPr>
            <p:cNvSpPr txBox="1"/>
            <p:nvPr/>
          </p:nvSpPr>
          <p:spPr>
            <a:xfrm>
              <a:off x="3851925" y="3281655"/>
              <a:ext cx="1655640" cy="245238"/>
            </a:xfrm>
            <a:prstGeom prst="rect">
              <a:avLst/>
            </a:prstGeom>
            <a:noFill/>
            <a:ln>
              <a:noFill/>
            </a:ln>
          </p:spPr>
          <p:txBody>
            <a:bodyPr spcFirstLastPara="1" wrap="square" lIns="84392" tIns="42185" rIns="84392" bIns="42185" anchor="ctr" anchorCtr="0">
              <a:spAutoFit/>
            </a:bodyPr>
            <a:lstStyle/>
            <a:p>
              <a:pPr>
                <a:lnSpc>
                  <a:spcPct val="130000"/>
                </a:lnSpc>
                <a:buClr>
                  <a:srgbClr val="C85A8C"/>
                </a:buClr>
                <a:buSzPts val="1050"/>
              </a:pPr>
              <a:r>
                <a:rPr lang="ja-JP" altLang="en-US" sz="800" dirty="0">
                  <a:solidFill>
                    <a:schemeClr val="accent5">
                      <a:lumMod val="75000"/>
                    </a:schemeClr>
                  </a:solidFill>
                  <a:latin typeface="Yu Gothic UI" panose="020B0500000000000000" pitchFamily="50" charset="-128"/>
                  <a:ea typeface="Yu Gothic UI" panose="020B0500000000000000" pitchFamily="50" charset="-128"/>
                  <a:cs typeface="Meiryo"/>
                  <a:sym typeface="Meiryo"/>
                </a:rPr>
                <a:t>○○○○</a:t>
              </a:r>
              <a:endParaRPr sz="800" dirty="0">
                <a:solidFill>
                  <a:schemeClr val="accent5">
                    <a:lumMod val="75000"/>
                  </a:schemeClr>
                </a:solidFill>
                <a:latin typeface="Yu Gothic UI" panose="020B0500000000000000" pitchFamily="50" charset="-128"/>
                <a:ea typeface="Yu Gothic UI" panose="020B0500000000000000" pitchFamily="50" charset="-128"/>
                <a:cs typeface="Meiryo"/>
                <a:sym typeface="Meiryo"/>
              </a:endParaRPr>
            </a:p>
          </p:txBody>
        </p:sp>
      </p:grpSp>
      <p:grpSp>
        <p:nvGrpSpPr>
          <p:cNvPr id="419" name="グループ化 418">
            <a:extLst>
              <a:ext uri="{FF2B5EF4-FFF2-40B4-BE49-F238E27FC236}">
                <a16:creationId xmlns:a16="http://schemas.microsoft.com/office/drawing/2014/main" id="{8B6E97C5-A895-39E5-CCA6-A391D80110EC}"/>
              </a:ext>
            </a:extLst>
          </p:cNvPr>
          <p:cNvGrpSpPr/>
          <p:nvPr/>
        </p:nvGrpSpPr>
        <p:grpSpPr>
          <a:xfrm>
            <a:off x="6840105" y="3446822"/>
            <a:ext cx="1123109" cy="298696"/>
            <a:chOff x="6385224" y="3677731"/>
            <a:chExt cx="1411707" cy="298696"/>
          </a:xfrm>
        </p:grpSpPr>
        <p:sp>
          <p:nvSpPr>
            <p:cNvPr id="407" name="Google Shape;656;p14">
              <a:extLst>
                <a:ext uri="{FF2B5EF4-FFF2-40B4-BE49-F238E27FC236}">
                  <a16:creationId xmlns:a16="http://schemas.microsoft.com/office/drawing/2014/main" id="{9DC826EE-8FD3-7B27-8300-AF9C088BA2FE}"/>
                </a:ext>
              </a:extLst>
            </p:cNvPr>
            <p:cNvSpPr/>
            <p:nvPr/>
          </p:nvSpPr>
          <p:spPr>
            <a:xfrm>
              <a:off x="6557117" y="3861160"/>
              <a:ext cx="1038632" cy="115267"/>
            </a:xfrm>
            <a:prstGeom prst="homePlate">
              <a:avLst>
                <a:gd name="adj" fmla="val 50000"/>
              </a:avLst>
            </a:prstGeom>
            <a:solidFill>
              <a:srgbClr val="197EC6"/>
            </a:solidFill>
            <a:ln w="12700" cap="flat" cmpd="sng">
              <a:solidFill>
                <a:srgbClr val="FFFFFF"/>
              </a:solidFill>
              <a:prstDash val="solid"/>
              <a:miter lim="800000"/>
              <a:headEnd type="none" w="sm" len="sm"/>
              <a:tailEnd type="none" w="sm" len="sm"/>
            </a:ln>
          </p:spPr>
          <p:txBody>
            <a:bodyPr spcFirstLastPara="1" wrap="square" lIns="84392" tIns="42185" rIns="84392" bIns="42185" anchor="ctr" anchorCtr="0">
              <a:noAutofit/>
            </a:bodyPr>
            <a:lstStyle/>
            <a:p>
              <a:pPr algn="ctr">
                <a:lnSpc>
                  <a:spcPct val="130000"/>
                </a:lnSpc>
                <a:buClr>
                  <a:schemeClr val="dk1"/>
                </a:buClr>
                <a:buSzPts val="2000"/>
              </a:pPr>
              <a:endParaRPr sz="800" dirty="0">
                <a:solidFill>
                  <a:srgbClr val="C85A8C"/>
                </a:solidFill>
                <a:latin typeface="Yu Gothic UI" panose="020B0500000000000000" pitchFamily="50" charset="-128"/>
                <a:ea typeface="Yu Gothic UI" panose="020B0500000000000000" pitchFamily="50" charset="-128"/>
                <a:cs typeface="Meiryo"/>
                <a:sym typeface="Meiryo"/>
              </a:endParaRPr>
            </a:p>
          </p:txBody>
        </p:sp>
        <p:sp>
          <p:nvSpPr>
            <p:cNvPr id="408" name="Google Shape;659;p14">
              <a:extLst>
                <a:ext uri="{FF2B5EF4-FFF2-40B4-BE49-F238E27FC236}">
                  <a16:creationId xmlns:a16="http://schemas.microsoft.com/office/drawing/2014/main" id="{D7455C27-5786-6DA9-9F4E-A2A8FEA0DD99}"/>
                </a:ext>
              </a:extLst>
            </p:cNvPr>
            <p:cNvSpPr txBox="1"/>
            <p:nvPr/>
          </p:nvSpPr>
          <p:spPr>
            <a:xfrm>
              <a:off x="6385224" y="3677731"/>
              <a:ext cx="1411707" cy="245238"/>
            </a:xfrm>
            <a:prstGeom prst="rect">
              <a:avLst/>
            </a:prstGeom>
            <a:noFill/>
            <a:ln>
              <a:noFill/>
            </a:ln>
          </p:spPr>
          <p:txBody>
            <a:bodyPr spcFirstLastPara="1" wrap="square" lIns="84392" tIns="42185" rIns="84392" bIns="42185" anchor="ctr" anchorCtr="0">
              <a:spAutoFit/>
            </a:bodyPr>
            <a:lstStyle/>
            <a:p>
              <a:pPr algn="ctr">
                <a:lnSpc>
                  <a:spcPct val="130000"/>
                </a:lnSpc>
                <a:buClr>
                  <a:srgbClr val="C85A8C"/>
                </a:buClr>
                <a:buSzPts val="1050"/>
              </a:pPr>
              <a:r>
                <a:rPr lang="ja-JP" altLang="en-US" sz="800" dirty="0">
                  <a:solidFill>
                    <a:schemeClr val="accent5">
                      <a:lumMod val="50000"/>
                    </a:schemeClr>
                  </a:solidFill>
                  <a:latin typeface="Yu Gothic UI" panose="020B0500000000000000" pitchFamily="50" charset="-128"/>
                  <a:ea typeface="Yu Gothic UI" panose="020B0500000000000000" pitchFamily="50" charset="-128"/>
                  <a:cs typeface="Meiryo"/>
                  <a:sym typeface="Meiryo"/>
                </a:rPr>
                <a:t>実証結果の取りまとめ</a:t>
              </a:r>
              <a:endParaRPr sz="800" dirty="0">
                <a:solidFill>
                  <a:schemeClr val="accent5">
                    <a:lumMod val="50000"/>
                  </a:schemeClr>
                </a:solidFill>
                <a:latin typeface="Yu Gothic UI" panose="020B0500000000000000" pitchFamily="50" charset="-128"/>
                <a:ea typeface="Yu Gothic UI" panose="020B0500000000000000" pitchFamily="50" charset="-128"/>
                <a:cs typeface="Meiryo"/>
                <a:sym typeface="Meiryo"/>
              </a:endParaRPr>
            </a:p>
          </p:txBody>
        </p:sp>
      </p:grpSp>
      <p:grpSp>
        <p:nvGrpSpPr>
          <p:cNvPr id="420" name="グループ化 419">
            <a:extLst>
              <a:ext uri="{FF2B5EF4-FFF2-40B4-BE49-F238E27FC236}">
                <a16:creationId xmlns:a16="http://schemas.microsoft.com/office/drawing/2014/main" id="{9D45FD0F-8A01-E081-F659-74A00EE8AF1C}"/>
              </a:ext>
            </a:extLst>
          </p:cNvPr>
          <p:cNvGrpSpPr/>
          <p:nvPr/>
        </p:nvGrpSpPr>
        <p:grpSpPr>
          <a:xfrm>
            <a:off x="7882336" y="1768252"/>
            <a:ext cx="673640" cy="1977266"/>
            <a:chOff x="7687580" y="1977683"/>
            <a:chExt cx="673640" cy="2253812"/>
          </a:xfrm>
        </p:grpSpPr>
        <p:sp>
          <p:nvSpPr>
            <p:cNvPr id="409" name="フローチャート: 代替処理 408">
              <a:extLst>
                <a:ext uri="{FF2B5EF4-FFF2-40B4-BE49-F238E27FC236}">
                  <a16:creationId xmlns:a16="http://schemas.microsoft.com/office/drawing/2014/main" id="{89E28476-8CB3-F686-B538-3EFFBE20E3DB}"/>
                </a:ext>
              </a:extLst>
            </p:cNvPr>
            <p:cNvSpPr/>
            <p:nvPr/>
          </p:nvSpPr>
          <p:spPr>
            <a:xfrm>
              <a:off x="7715009" y="1977683"/>
              <a:ext cx="646211" cy="2253812"/>
            </a:xfrm>
            <a:prstGeom prst="flowChartAlternateProcess">
              <a:avLst/>
            </a:prstGeom>
            <a:solidFill>
              <a:srgbClr val="197E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0" name="Google Shape;629;p14">
              <a:extLst>
                <a:ext uri="{FF2B5EF4-FFF2-40B4-BE49-F238E27FC236}">
                  <a16:creationId xmlns:a16="http://schemas.microsoft.com/office/drawing/2014/main" id="{C8DA5E46-3C51-7ED0-EA20-F9104F77935F}"/>
                </a:ext>
              </a:extLst>
            </p:cNvPr>
            <p:cNvSpPr txBox="1"/>
            <p:nvPr/>
          </p:nvSpPr>
          <p:spPr>
            <a:xfrm>
              <a:off x="7687580" y="2932953"/>
              <a:ext cx="665266" cy="343273"/>
            </a:xfrm>
            <a:prstGeom prst="rect">
              <a:avLst/>
            </a:prstGeom>
            <a:noFill/>
            <a:ln>
              <a:noFill/>
            </a:ln>
          </p:spPr>
          <p:txBody>
            <a:bodyPr spcFirstLastPara="1" wrap="square" lIns="84392" tIns="42185" rIns="84392" bIns="42185" anchor="ctr" anchorCtr="0">
              <a:spAutoFit/>
            </a:bodyPr>
            <a:lstStyle/>
            <a:p>
              <a:pPr algn="ctr">
                <a:lnSpc>
                  <a:spcPct val="130000"/>
                </a:lnSpc>
                <a:buClr>
                  <a:srgbClr val="C85A8C"/>
                </a:buClr>
                <a:buSzPts val="1050"/>
              </a:pPr>
              <a:r>
                <a:rPr lang="ja-JP" altLang="en-US" sz="969" dirty="0">
                  <a:solidFill>
                    <a:schemeClr val="bg1"/>
                  </a:solidFill>
                  <a:latin typeface="Yu Gothic UI" panose="020B0500000000000000" pitchFamily="50" charset="-128"/>
                  <a:ea typeface="Yu Gothic UI" panose="020B0500000000000000" pitchFamily="50" charset="-128"/>
                  <a:cs typeface="Meiryo"/>
                  <a:sym typeface="Meiryo"/>
                </a:rPr>
                <a:t>成果</a:t>
              </a:r>
              <a:endParaRPr lang="en-US" altLang="ja-JP" sz="969" dirty="0">
                <a:solidFill>
                  <a:schemeClr val="bg1"/>
                </a:solidFill>
                <a:latin typeface="Yu Gothic UI" panose="020B0500000000000000" pitchFamily="50" charset="-128"/>
                <a:ea typeface="Yu Gothic UI" panose="020B0500000000000000" pitchFamily="50" charset="-128"/>
                <a:cs typeface="Meiryo"/>
                <a:sym typeface="Meiryo"/>
              </a:endParaRPr>
            </a:p>
            <a:p>
              <a:pPr algn="ctr">
                <a:lnSpc>
                  <a:spcPct val="130000"/>
                </a:lnSpc>
                <a:buClr>
                  <a:srgbClr val="C85A8C"/>
                </a:buClr>
                <a:buSzPts val="1050"/>
              </a:pPr>
              <a:r>
                <a:rPr lang="ja-JP" altLang="en-US" sz="969" dirty="0">
                  <a:solidFill>
                    <a:schemeClr val="bg1"/>
                  </a:solidFill>
                  <a:latin typeface="Yu Gothic UI" panose="020B0500000000000000" pitchFamily="50" charset="-128"/>
                  <a:ea typeface="Yu Gothic UI" panose="020B0500000000000000" pitchFamily="50" charset="-128"/>
                  <a:cs typeface="Meiryo"/>
                  <a:sym typeface="Meiryo"/>
                </a:rPr>
                <a:t>発表会</a:t>
              </a:r>
              <a:endParaRPr sz="969" dirty="0">
                <a:solidFill>
                  <a:schemeClr val="bg1"/>
                </a:solidFill>
                <a:latin typeface="Yu Gothic UI" panose="020B0500000000000000" pitchFamily="50" charset="-128"/>
                <a:ea typeface="Yu Gothic UI" panose="020B0500000000000000" pitchFamily="50" charset="-128"/>
                <a:cs typeface="Meiryo"/>
                <a:sym typeface="Meiryo"/>
              </a:endParaRPr>
            </a:p>
          </p:txBody>
        </p:sp>
      </p:grpSp>
      <p:sp>
        <p:nvSpPr>
          <p:cNvPr id="411" name="Google Shape;573;p13">
            <a:extLst>
              <a:ext uri="{FF2B5EF4-FFF2-40B4-BE49-F238E27FC236}">
                <a16:creationId xmlns:a16="http://schemas.microsoft.com/office/drawing/2014/main" id="{A914068E-ED03-A471-ADDF-C652630998AA}"/>
              </a:ext>
            </a:extLst>
          </p:cNvPr>
          <p:cNvSpPr/>
          <p:nvPr/>
        </p:nvSpPr>
        <p:spPr>
          <a:xfrm rot="5400000">
            <a:off x="511116" y="2105205"/>
            <a:ext cx="621200" cy="568246"/>
          </a:xfrm>
          <a:prstGeom prst="homePlate">
            <a:avLst>
              <a:gd name="adj" fmla="val 28449"/>
            </a:avLst>
          </a:prstGeom>
          <a:solidFill>
            <a:srgbClr val="0070C0">
              <a:alpha val="30000"/>
            </a:srgbClr>
          </a:solidFill>
          <a:ln w="12700" cap="flat" cmpd="sng">
            <a:noFill/>
            <a:prstDash val="solid"/>
            <a:miter lim="800000"/>
            <a:headEnd type="none" w="sm" len="sm"/>
            <a:tailEnd type="none" w="sm" len="sm"/>
          </a:ln>
        </p:spPr>
        <p:txBody>
          <a:bodyPr spcFirstLastPara="1" wrap="square" lIns="0" tIns="0" rIns="0" bIns="0" anchor="ctr" anchorCtr="0">
            <a:noAutofit/>
          </a:bodyPr>
          <a:lstStyle/>
          <a:p>
            <a:pPr algn="ctr">
              <a:buClr>
                <a:srgbClr val="000000"/>
              </a:buClr>
              <a:buSzPts val="1200"/>
            </a:pPr>
            <a:r>
              <a:rPr lang="ja-JP" altLang="en-US" sz="1000" dirty="0">
                <a:solidFill>
                  <a:srgbClr val="000000"/>
                </a:solidFill>
                <a:latin typeface="Yu Gothic UI" panose="020B0500000000000000" pitchFamily="50" charset="-128"/>
                <a:ea typeface="Yu Gothic UI" panose="020B0500000000000000" pitchFamily="50" charset="-128"/>
                <a:sym typeface="Arial"/>
              </a:rPr>
              <a:t>フェーズ</a:t>
            </a:r>
            <a:endParaRPr lang="en-US" altLang="ja-JP" sz="1000" dirty="0">
              <a:solidFill>
                <a:srgbClr val="000000"/>
              </a:solidFill>
              <a:latin typeface="Yu Gothic UI" panose="020B0500000000000000" pitchFamily="50" charset="-128"/>
              <a:ea typeface="Yu Gothic UI" panose="020B0500000000000000" pitchFamily="50" charset="-128"/>
              <a:sym typeface="Arial"/>
            </a:endParaRPr>
          </a:p>
          <a:p>
            <a:pPr algn="ctr">
              <a:buClr>
                <a:srgbClr val="000000"/>
              </a:buClr>
              <a:buSzPts val="1200"/>
            </a:pPr>
            <a:r>
              <a:rPr lang="en-US" altLang="ja-JP" sz="1000" dirty="0">
                <a:solidFill>
                  <a:srgbClr val="000000"/>
                </a:solidFill>
                <a:latin typeface="Yu Gothic UI" panose="020B0500000000000000" pitchFamily="50" charset="-128"/>
                <a:ea typeface="Yu Gothic UI" panose="020B0500000000000000" pitchFamily="50" charset="-128"/>
                <a:sym typeface="Arial"/>
              </a:rPr>
              <a:t>1</a:t>
            </a:r>
            <a:endParaRPr sz="1000" dirty="0">
              <a:solidFill>
                <a:srgbClr val="000000"/>
              </a:solidFill>
              <a:latin typeface="Yu Gothic UI" panose="020B0500000000000000" pitchFamily="50" charset="-128"/>
              <a:ea typeface="Yu Gothic UI" panose="020B0500000000000000" pitchFamily="50" charset="-128"/>
              <a:sym typeface="Arial"/>
            </a:endParaRPr>
          </a:p>
        </p:txBody>
      </p:sp>
      <p:sp>
        <p:nvSpPr>
          <p:cNvPr id="412" name="Google Shape;574;p13">
            <a:extLst>
              <a:ext uri="{FF2B5EF4-FFF2-40B4-BE49-F238E27FC236}">
                <a16:creationId xmlns:a16="http://schemas.microsoft.com/office/drawing/2014/main" id="{CB56B95A-45D7-464E-4060-61191DF2BDEF}"/>
              </a:ext>
            </a:extLst>
          </p:cNvPr>
          <p:cNvSpPr/>
          <p:nvPr/>
        </p:nvSpPr>
        <p:spPr>
          <a:xfrm rot="5400000">
            <a:off x="511114" y="2765215"/>
            <a:ext cx="621202" cy="581661"/>
          </a:xfrm>
          <a:prstGeom prst="homePlate">
            <a:avLst>
              <a:gd name="adj" fmla="val 26138"/>
            </a:avLst>
          </a:prstGeom>
          <a:solidFill>
            <a:srgbClr val="0070C0">
              <a:alpha val="70000"/>
            </a:srgbClr>
          </a:solidFill>
          <a:ln w="12700" cap="flat" cmpd="sng">
            <a:noFill/>
            <a:prstDash val="solid"/>
            <a:miter lim="800000"/>
            <a:headEnd type="none" w="sm" len="sm"/>
            <a:tailEnd type="none" w="sm" len="sm"/>
          </a:ln>
        </p:spPr>
        <p:txBody>
          <a:bodyPr spcFirstLastPara="1" wrap="square" lIns="0" tIns="0" rIns="0" bIns="0" anchor="ctr" anchorCtr="0">
            <a:noAutofit/>
          </a:bodyPr>
          <a:lstStyle/>
          <a:p>
            <a:pPr algn="ctr">
              <a:buClr>
                <a:srgbClr val="000000"/>
              </a:buClr>
              <a:buSzPts val="1200"/>
            </a:pPr>
            <a:r>
              <a:rPr lang="ja-JP" altLang="en-US" sz="1000" dirty="0">
                <a:solidFill>
                  <a:schemeClr val="bg1"/>
                </a:solidFill>
                <a:latin typeface="Yu Gothic UI" panose="020B0500000000000000" pitchFamily="50" charset="-128"/>
                <a:ea typeface="Yu Gothic UI" panose="020B0500000000000000" pitchFamily="50" charset="-128"/>
                <a:sym typeface="Arial"/>
              </a:rPr>
              <a:t>フェーズ</a:t>
            </a:r>
            <a:endParaRPr lang="en-US" altLang="ja-JP" sz="1000" dirty="0">
              <a:solidFill>
                <a:schemeClr val="bg1"/>
              </a:solidFill>
              <a:latin typeface="Yu Gothic UI" panose="020B0500000000000000" pitchFamily="50" charset="-128"/>
              <a:ea typeface="Yu Gothic UI" panose="020B0500000000000000" pitchFamily="50" charset="-128"/>
              <a:sym typeface="Arial"/>
            </a:endParaRPr>
          </a:p>
          <a:p>
            <a:pPr algn="ctr">
              <a:buClr>
                <a:srgbClr val="000000"/>
              </a:buClr>
              <a:buSzPts val="1200"/>
            </a:pPr>
            <a:r>
              <a:rPr lang="en-US" altLang="ja-JP" sz="1000" dirty="0">
                <a:solidFill>
                  <a:schemeClr val="bg1"/>
                </a:solidFill>
                <a:latin typeface="Yu Gothic UI" panose="020B0500000000000000" pitchFamily="50" charset="-128"/>
                <a:ea typeface="Yu Gothic UI" panose="020B0500000000000000" pitchFamily="50" charset="-128"/>
                <a:sym typeface="Arial"/>
              </a:rPr>
              <a:t>2</a:t>
            </a:r>
            <a:endParaRPr sz="1000" dirty="0">
              <a:solidFill>
                <a:schemeClr val="bg1"/>
              </a:solidFill>
              <a:latin typeface="Yu Gothic UI" panose="020B0500000000000000" pitchFamily="50" charset="-128"/>
              <a:ea typeface="Yu Gothic UI" panose="020B0500000000000000" pitchFamily="50" charset="-128"/>
              <a:sym typeface="Arial"/>
            </a:endParaRPr>
          </a:p>
        </p:txBody>
      </p:sp>
      <p:sp>
        <p:nvSpPr>
          <p:cNvPr id="422" name="Google Shape;575;p13">
            <a:extLst>
              <a:ext uri="{FF2B5EF4-FFF2-40B4-BE49-F238E27FC236}">
                <a16:creationId xmlns:a16="http://schemas.microsoft.com/office/drawing/2014/main" id="{D2FAD2E2-1122-17AC-FFB3-AC6DCA13EE8B}"/>
              </a:ext>
            </a:extLst>
          </p:cNvPr>
          <p:cNvSpPr/>
          <p:nvPr/>
        </p:nvSpPr>
        <p:spPr>
          <a:xfrm rot="5400000">
            <a:off x="593349" y="3391500"/>
            <a:ext cx="470147" cy="568246"/>
          </a:xfrm>
          <a:prstGeom prst="homePlate">
            <a:avLst>
              <a:gd name="adj" fmla="val 23951"/>
            </a:avLst>
          </a:prstGeom>
          <a:solidFill>
            <a:srgbClr val="0070C0">
              <a:alpha val="90000"/>
            </a:srgbClr>
          </a:solidFill>
          <a:ln w="12700" cap="flat" cmpd="sng">
            <a:noFill/>
            <a:prstDash val="solid"/>
            <a:miter lim="800000"/>
            <a:headEnd type="none" w="sm" len="sm"/>
            <a:tailEnd type="none" w="sm" len="sm"/>
          </a:ln>
        </p:spPr>
        <p:txBody>
          <a:bodyPr spcFirstLastPara="1" wrap="square" lIns="0" tIns="0" rIns="0" bIns="0" anchor="ctr" anchorCtr="0">
            <a:noAutofit/>
          </a:bodyPr>
          <a:lstStyle/>
          <a:p>
            <a:pPr algn="ctr">
              <a:buClr>
                <a:srgbClr val="000000"/>
              </a:buClr>
              <a:buSzPts val="1200"/>
            </a:pPr>
            <a:r>
              <a:rPr lang="ja-JP" altLang="en-US" sz="1000" dirty="0">
                <a:solidFill>
                  <a:schemeClr val="bg1"/>
                </a:solidFill>
                <a:latin typeface="Yu Gothic UI" panose="020B0500000000000000" pitchFamily="50" charset="-128"/>
                <a:ea typeface="Yu Gothic UI" panose="020B0500000000000000" pitchFamily="50" charset="-128"/>
                <a:sym typeface="Arial"/>
              </a:rPr>
              <a:t>フェーズ３</a:t>
            </a:r>
            <a:endParaRPr sz="1000" dirty="0">
              <a:solidFill>
                <a:schemeClr val="bg1"/>
              </a:solidFill>
              <a:latin typeface="Yu Gothic UI" panose="020B0500000000000000" pitchFamily="50" charset="-128"/>
              <a:ea typeface="Yu Gothic UI" panose="020B0500000000000000" pitchFamily="50" charset="-128"/>
              <a:sym typeface="Arial"/>
            </a:endParaRPr>
          </a:p>
        </p:txBody>
      </p:sp>
      <p:grpSp>
        <p:nvGrpSpPr>
          <p:cNvPr id="423" name="グループ化 422">
            <a:extLst>
              <a:ext uri="{FF2B5EF4-FFF2-40B4-BE49-F238E27FC236}">
                <a16:creationId xmlns:a16="http://schemas.microsoft.com/office/drawing/2014/main" id="{4A86E6BA-1301-0A4E-8C4A-64F217FFE6E3}"/>
              </a:ext>
            </a:extLst>
          </p:cNvPr>
          <p:cNvGrpSpPr/>
          <p:nvPr/>
        </p:nvGrpSpPr>
        <p:grpSpPr>
          <a:xfrm>
            <a:off x="255490" y="134418"/>
            <a:ext cx="979855" cy="888163"/>
            <a:chOff x="350739" y="163397"/>
            <a:chExt cx="916085" cy="830360"/>
          </a:xfrm>
        </p:grpSpPr>
        <p:pic>
          <p:nvPicPr>
            <p:cNvPr id="424" name="図 423">
              <a:extLst>
                <a:ext uri="{FF2B5EF4-FFF2-40B4-BE49-F238E27FC236}">
                  <a16:creationId xmlns:a16="http://schemas.microsoft.com/office/drawing/2014/main" id="{08F2BE76-C1EA-7719-DC21-21964EECE2BA}"/>
                </a:ext>
              </a:extLst>
            </p:cNvPr>
            <p:cNvPicPr>
              <a:picLocks noChangeAspect="1"/>
            </p:cNvPicPr>
            <p:nvPr/>
          </p:nvPicPr>
          <p:blipFill>
            <a:blip r:embed="rId3"/>
            <a:srcRect b="41310"/>
            <a:stretch/>
          </p:blipFill>
          <p:spPr>
            <a:xfrm>
              <a:off x="350739" y="163397"/>
              <a:ext cx="916085" cy="537644"/>
            </a:xfrm>
            <a:prstGeom prst="rect">
              <a:avLst/>
            </a:prstGeom>
          </p:spPr>
        </p:pic>
        <p:pic>
          <p:nvPicPr>
            <p:cNvPr id="425" name="図 424">
              <a:extLst>
                <a:ext uri="{FF2B5EF4-FFF2-40B4-BE49-F238E27FC236}">
                  <a16:creationId xmlns:a16="http://schemas.microsoft.com/office/drawing/2014/main" id="{EE4535F0-FFE9-15A9-BDF8-EE4F1A15DD88}"/>
                </a:ext>
              </a:extLst>
            </p:cNvPr>
            <p:cNvPicPr>
              <a:picLocks noChangeAspect="1"/>
            </p:cNvPicPr>
            <p:nvPr/>
          </p:nvPicPr>
          <p:blipFill>
            <a:blip r:embed="rId3"/>
            <a:srcRect t="70640" b="-1417"/>
            <a:stretch/>
          </p:blipFill>
          <p:spPr>
            <a:xfrm>
              <a:off x="350739" y="711817"/>
              <a:ext cx="916085" cy="281940"/>
            </a:xfrm>
            <a:prstGeom prst="rect">
              <a:avLst/>
            </a:prstGeom>
          </p:spPr>
        </p:pic>
      </p:grpSp>
    </p:spTree>
    <p:extLst>
      <p:ext uri="{BB962C8B-B14F-4D97-AF65-F5344CB8AC3E}">
        <p14:creationId xmlns:p14="http://schemas.microsoft.com/office/powerpoint/2010/main" val="3566578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90">
          <a:extLst>
            <a:ext uri="{FF2B5EF4-FFF2-40B4-BE49-F238E27FC236}">
              <a16:creationId xmlns:a16="http://schemas.microsoft.com/office/drawing/2014/main" id="{E9178ABC-BA8D-6F03-74E1-D43BC690E3FB}"/>
            </a:ext>
          </a:extLst>
        </p:cNvPr>
        <p:cNvGrpSpPr/>
        <p:nvPr/>
      </p:nvGrpSpPr>
      <p:grpSpPr>
        <a:xfrm>
          <a:off x="0" y="0"/>
          <a:ext cx="0" cy="0"/>
          <a:chOff x="0" y="0"/>
          <a:chExt cx="0" cy="0"/>
        </a:xfrm>
      </p:grpSpPr>
      <p:sp>
        <p:nvSpPr>
          <p:cNvPr id="391" name="Google Shape;391;p2">
            <a:extLst>
              <a:ext uri="{FF2B5EF4-FFF2-40B4-BE49-F238E27FC236}">
                <a16:creationId xmlns:a16="http://schemas.microsoft.com/office/drawing/2014/main" id="{E09A759C-E27E-52EF-1518-C54FF4399F9E}"/>
              </a:ext>
            </a:extLst>
          </p:cNvPr>
          <p:cNvSpPr txBox="1">
            <a:spLocks noGrp="1"/>
          </p:cNvSpPr>
          <p:nvPr>
            <p:ph type="title"/>
          </p:nvPr>
        </p:nvSpPr>
        <p:spPr>
          <a:xfrm>
            <a:off x="1454454" y="250908"/>
            <a:ext cx="7577126" cy="1142464"/>
          </a:xfrm>
          <a:prstGeom prst="rect">
            <a:avLst/>
          </a:prstGeom>
          <a:noFill/>
          <a:ln>
            <a:noFill/>
          </a:ln>
        </p:spPr>
        <p:txBody>
          <a:bodyPr spcFirstLastPara="1" vert="horz" wrap="square" lIns="0" tIns="0" rIns="0" bIns="0" rtlCol="0" anchor="t" anchorCtr="0">
            <a:noAutofit/>
          </a:bodyPr>
          <a:lstStyle/>
          <a:p>
            <a:pPr>
              <a:lnSpc>
                <a:spcPct val="100000"/>
              </a:lnSpc>
            </a:pPr>
            <a:r>
              <a:rPr lang="ja-JP" altLang="en-US" sz="2400" b="1" dirty="0">
                <a:latin typeface="Yu Gothic UI" panose="020B0500000000000000" pitchFamily="50" charset="-128"/>
                <a:ea typeface="Yu Gothic UI" panose="020B0500000000000000" pitchFamily="50" charset="-128"/>
                <a:cs typeface="Meiryo"/>
                <a:sym typeface="Meiryo"/>
              </a:rPr>
              <a:t>提案事業の詳細</a:t>
            </a:r>
            <a:r>
              <a:rPr lang="en-US" altLang="ja-JP" sz="2400" b="1" dirty="0">
                <a:latin typeface="Yu Gothic UI" panose="020B0500000000000000" pitchFamily="50" charset="-128"/>
                <a:ea typeface="Yu Gothic UI" panose="020B0500000000000000" pitchFamily="50" charset="-128"/>
                <a:cs typeface="Meiryo"/>
                <a:sym typeface="Meiryo"/>
              </a:rPr>
              <a:t>#5</a:t>
            </a:r>
            <a:r>
              <a:rPr lang="ja-JP" altLang="en-US" sz="2400" b="1" dirty="0">
                <a:latin typeface="Yu Gothic UI" panose="020B0500000000000000" pitchFamily="50" charset="-128"/>
                <a:ea typeface="Yu Gothic UI" panose="020B0500000000000000" pitchFamily="50" charset="-128"/>
                <a:cs typeface="Meiryo"/>
                <a:sym typeface="Meiryo"/>
              </a:rPr>
              <a:t>（事業実施体制）</a:t>
            </a:r>
            <a:br>
              <a:rPr lang="ja-JP" altLang="en-US" sz="1800" dirty="0">
                <a:latin typeface="Yu Gothic UI" panose="020B0500000000000000" pitchFamily="50" charset="-128"/>
                <a:ea typeface="Yu Gothic UI" panose="020B0500000000000000" pitchFamily="50" charset="-128"/>
                <a:cs typeface="Meiryo"/>
                <a:sym typeface="Meiryo"/>
              </a:rPr>
            </a:br>
            <a:r>
              <a:rPr lang="en-US" altLang="ja-JP" sz="1400" dirty="0">
                <a:latin typeface="Yu Gothic UI" panose="020B0500000000000000" pitchFamily="50" charset="-128"/>
                <a:ea typeface="Yu Gothic UI" panose="020B0500000000000000" pitchFamily="50" charset="-128"/>
                <a:cs typeface="Meiryo"/>
                <a:sym typeface="Meiryo"/>
              </a:rPr>
              <a:t>#</a:t>
            </a:r>
            <a:r>
              <a:rPr lang="ja-JP" altLang="en-US" sz="1400" dirty="0">
                <a:latin typeface="Yu Gothic UI" panose="020B0500000000000000" pitchFamily="50" charset="-128"/>
                <a:ea typeface="Yu Gothic UI" panose="020B0500000000000000" pitchFamily="50" charset="-128"/>
                <a:cs typeface="Meiryo"/>
                <a:sym typeface="Meiryo"/>
              </a:rPr>
              <a:t> 代表企業と構成員のそれぞれの実施体制と役割についてご記入ください。</a:t>
            </a:r>
            <a:br>
              <a:rPr lang="en-US" altLang="ja-JP" sz="1400" dirty="0">
                <a:latin typeface="Yu Gothic UI" panose="020B0500000000000000" pitchFamily="50" charset="-128"/>
                <a:ea typeface="Yu Gothic UI" panose="020B0500000000000000" pitchFamily="50" charset="-128"/>
                <a:cs typeface="Meiryo"/>
                <a:sym typeface="Meiryo"/>
              </a:rPr>
            </a:br>
            <a:r>
              <a:rPr lang="ja-JP" altLang="en-US" sz="1400" dirty="0">
                <a:latin typeface="Yu Gothic UI" panose="020B0500000000000000" pitchFamily="50" charset="-128"/>
                <a:ea typeface="Yu Gothic UI" panose="020B0500000000000000" pitchFamily="50" charset="-128"/>
                <a:cs typeface="Meiryo"/>
                <a:sym typeface="Meiryo"/>
              </a:rPr>
              <a:t>（構成員未定の場合には、今後構成員と想定している企業・団体へ期待する役割をご記入ください）</a:t>
            </a:r>
            <a:br>
              <a:rPr lang="ja-JP" altLang="en-US" sz="1400" dirty="0">
                <a:latin typeface="Yu Gothic UI" panose="020B0500000000000000" pitchFamily="50" charset="-128"/>
                <a:ea typeface="Yu Gothic UI" panose="020B0500000000000000" pitchFamily="50" charset="-128"/>
                <a:cs typeface="Meiryo"/>
                <a:sym typeface="Meiryo"/>
              </a:rPr>
            </a:br>
            <a:br>
              <a:rPr lang="ja-JP" altLang="en-US" sz="1400" dirty="0">
                <a:latin typeface="Yu Gothic UI" panose="020B0500000000000000" pitchFamily="50" charset="-128"/>
                <a:ea typeface="Yu Gothic UI" panose="020B0500000000000000" pitchFamily="50" charset="-128"/>
                <a:cs typeface="Meiryo"/>
                <a:sym typeface="Meiryo"/>
              </a:rPr>
            </a:br>
            <a:endParaRPr lang="ja-JP" altLang="en-US" sz="1400" dirty="0">
              <a:solidFill>
                <a:srgbClr val="FF0000"/>
              </a:solidFill>
              <a:latin typeface="Yu Gothic UI" panose="020B0500000000000000" pitchFamily="50" charset="-128"/>
              <a:ea typeface="Yu Gothic UI" panose="020B0500000000000000" pitchFamily="50" charset="-128"/>
              <a:cs typeface="Meiryo"/>
              <a:sym typeface="Meiryo"/>
            </a:endParaRPr>
          </a:p>
        </p:txBody>
      </p:sp>
      <p:sp>
        <p:nvSpPr>
          <p:cNvPr id="6" name="Google Shape;382;p1">
            <a:extLst>
              <a:ext uri="{FF2B5EF4-FFF2-40B4-BE49-F238E27FC236}">
                <a16:creationId xmlns:a16="http://schemas.microsoft.com/office/drawing/2014/main" id="{25ED554B-81EB-1621-C6B5-C96B13CA8F5B}"/>
              </a:ext>
            </a:extLst>
          </p:cNvPr>
          <p:cNvSpPr txBox="1">
            <a:spLocks noGrp="1"/>
          </p:cNvSpPr>
          <p:nvPr>
            <p:ph type="sldNum" idx="12"/>
          </p:nvPr>
        </p:nvSpPr>
        <p:spPr>
          <a:xfrm>
            <a:off x="4433837" y="6536517"/>
            <a:ext cx="166154" cy="166154"/>
          </a:xfrm>
          <a:prstGeom prst="rect">
            <a:avLst/>
          </a:prstGeom>
          <a:noFill/>
          <a:ln>
            <a:noFill/>
          </a:ln>
        </p:spPr>
        <p:txBody>
          <a:bodyPr spcFirstLastPara="1" vert="horz" wrap="square" lIns="0" tIns="0" rIns="0" bIns="0" rtlCol="0" anchor="b" anchorCtr="0">
            <a:noAutofit/>
          </a:bodyPr>
          <a:lstStyle/>
          <a:p>
            <a:pPr algn="ctr"/>
            <a:fld id="{00000000-1234-1234-1234-123412341234}" type="slidenum">
              <a:rPr lang="en-US" altLang="ja-JP" sz="900" b="1">
                <a:latin typeface="Noto Sans JP" panose="020B0200000000000000" pitchFamily="50" charset="-128"/>
                <a:ea typeface="Noto Sans JP" panose="020B0200000000000000" pitchFamily="50" charset="-128"/>
              </a:rPr>
              <a:pPr algn="ctr"/>
              <a:t>7</a:t>
            </a:fld>
            <a:endParaRPr sz="900" b="1" dirty="0">
              <a:latin typeface="Noto Sans JP" panose="020B0200000000000000" pitchFamily="50" charset="-128"/>
              <a:ea typeface="Noto Sans JP" panose="020B0200000000000000" pitchFamily="50" charset="-128"/>
            </a:endParaRPr>
          </a:p>
        </p:txBody>
      </p:sp>
      <p:cxnSp>
        <p:nvCxnSpPr>
          <p:cNvPr id="5" name="直線コネクタ 4">
            <a:extLst>
              <a:ext uri="{FF2B5EF4-FFF2-40B4-BE49-F238E27FC236}">
                <a16:creationId xmlns:a16="http://schemas.microsoft.com/office/drawing/2014/main" id="{D8A0D8BD-F39A-F534-66E3-D109285274C7}"/>
              </a:ext>
            </a:extLst>
          </p:cNvPr>
          <p:cNvCxnSpPr>
            <a:cxnSpLocks/>
          </p:cNvCxnSpPr>
          <p:nvPr/>
        </p:nvCxnSpPr>
        <p:spPr>
          <a:xfrm>
            <a:off x="4433837" y="6743944"/>
            <a:ext cx="166154" cy="0"/>
          </a:xfrm>
          <a:prstGeom prst="line">
            <a:avLst/>
          </a:prstGeom>
          <a:ln w="19050">
            <a:solidFill>
              <a:srgbClr val="032BBD"/>
            </a:solidFill>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D2062C8D-DC7B-5F6C-B350-6ECBC61205BD}"/>
              </a:ext>
            </a:extLst>
          </p:cNvPr>
          <p:cNvGrpSpPr/>
          <p:nvPr/>
        </p:nvGrpSpPr>
        <p:grpSpPr>
          <a:xfrm>
            <a:off x="255490" y="4669296"/>
            <a:ext cx="8630948" cy="1823539"/>
            <a:chOff x="255490" y="3473099"/>
            <a:chExt cx="8630948" cy="2904943"/>
          </a:xfrm>
        </p:grpSpPr>
        <p:sp>
          <p:nvSpPr>
            <p:cNvPr id="11" name="Google Shape;384;p1">
              <a:extLst>
                <a:ext uri="{FF2B5EF4-FFF2-40B4-BE49-F238E27FC236}">
                  <a16:creationId xmlns:a16="http://schemas.microsoft.com/office/drawing/2014/main" id="{9D41DAF8-9B48-DC98-DCE0-EC0B1B5D6C8B}"/>
                </a:ext>
              </a:extLst>
            </p:cNvPr>
            <p:cNvSpPr/>
            <p:nvPr/>
          </p:nvSpPr>
          <p:spPr>
            <a:xfrm>
              <a:off x="255490" y="3473099"/>
              <a:ext cx="8630948" cy="2904943"/>
            </a:xfrm>
            <a:prstGeom prst="foldedCorner">
              <a:avLst/>
            </a:prstGeom>
            <a:solidFill>
              <a:srgbClr val="B3E7FF"/>
            </a:solidFill>
            <a:ln w="12700" cap="flat" cmpd="sng">
              <a:solidFill>
                <a:schemeClr val="tx1"/>
              </a:solidFill>
              <a:prstDash val="solid"/>
              <a:miter lim="800000"/>
              <a:headEnd type="none" w="sm" len="sm"/>
              <a:tailEnd type="none" w="sm" len="sm"/>
            </a:ln>
          </p:spPr>
          <p:txBody>
            <a:bodyPr spcFirstLastPara="1" wrap="square" lIns="144000" tIns="108000" rIns="144000" bIns="108000" anchor="t" anchorCtr="0">
              <a:noAutofit/>
            </a:bodyPr>
            <a:lstStyle/>
            <a:p>
              <a:pPr>
                <a:lnSpc>
                  <a:spcPct val="120000"/>
                </a:lnSpc>
                <a:buClr>
                  <a:schemeClr val="dk1"/>
                </a:buClr>
                <a:buSzPts val="1200"/>
              </a:pPr>
              <a:r>
                <a:rPr lang="ja-JP" altLang="en-US" sz="1100" u="sng" dirty="0">
                  <a:solidFill>
                    <a:schemeClr val="dk1"/>
                  </a:solidFill>
                  <a:latin typeface="Yu Gothic UI" panose="020B0500000000000000" pitchFamily="50" charset="-128"/>
                  <a:ea typeface="Yu Gothic UI" panose="020B0500000000000000" pitchFamily="50" charset="-128"/>
                  <a:sym typeface="Arial"/>
                </a:rPr>
                <a:t>記載時の留意事項</a:t>
              </a:r>
              <a:endParaRPr lang="en-US" altLang="ja-JP" sz="1100" u="sng"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役割分担ごとに構成員を記載し、それぞれの役割がわかるようにしてください。</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marL="158265" indent="-158265">
                <a:buClr>
                  <a:schemeClr val="dk1"/>
                </a:buClr>
                <a:buSzPts val="1200"/>
                <a:buFont typeface="Noto Sans Symbols"/>
                <a:buChar char="⮚"/>
              </a:pPr>
              <a:r>
                <a:rPr lang="ja-JP" altLang="en-US" sz="1100" dirty="0">
                  <a:solidFill>
                    <a:schemeClr val="dk1"/>
                  </a:solidFill>
                  <a:latin typeface="Yu Gothic UI" panose="020B0500000000000000" pitchFamily="50" charset="-128"/>
                  <a:ea typeface="Yu Gothic UI" panose="020B0500000000000000" pitchFamily="50" charset="-128"/>
                  <a:sym typeface="Arial"/>
                </a:rPr>
                <a:t>市からフィールドやデータ等情報提供がある場合は、担当部署や役割を記載してください。</a:t>
              </a:r>
              <a:endParaRPr lang="en-US" altLang="ja-JP" sz="1100" dirty="0">
                <a:solidFill>
                  <a:schemeClr val="dk1"/>
                </a:solidFill>
                <a:latin typeface="Yu Gothic UI" panose="020B0500000000000000" pitchFamily="50" charset="-128"/>
                <a:ea typeface="Yu Gothic UI" panose="020B0500000000000000" pitchFamily="50" charset="-128"/>
                <a:sym typeface="Arial"/>
              </a:endParaRPr>
            </a:p>
            <a:p>
              <a:pPr marL="158265" indent="-158265">
                <a:lnSpc>
                  <a:spcPct val="120000"/>
                </a:lnSpc>
                <a:buClr>
                  <a:schemeClr val="dk1"/>
                </a:buClr>
                <a:buSzPts val="1200"/>
                <a:buFont typeface="Noto Sans Symbols"/>
                <a:buChar char="⮚"/>
              </a:pPr>
              <a:r>
                <a:rPr lang="ja-JP" altLang="en-US" sz="1100" dirty="0">
                  <a:latin typeface="Yu Gothic UI" panose="020B0500000000000000" pitchFamily="50" charset="-128"/>
                  <a:ea typeface="Yu Gothic UI" panose="020B0500000000000000" pitchFamily="50" charset="-128"/>
                  <a:cs typeface="Meiryo"/>
                  <a:sym typeface="Meiryo"/>
                </a:rPr>
                <a:t>構成員に量子技術や類似案件に関する経験・実績がある場合は記載することを推奨します。</a:t>
              </a:r>
              <a:endParaRPr lang="en-US" altLang="ja-JP" sz="1100" dirty="0">
                <a:latin typeface="Yu Gothic UI" panose="020B0500000000000000" pitchFamily="50" charset="-128"/>
                <a:ea typeface="Yu Gothic UI" panose="020B0500000000000000" pitchFamily="50" charset="-128"/>
                <a:cs typeface="Meiryo"/>
                <a:sym typeface="Meiryo"/>
              </a:endParaRPr>
            </a:p>
            <a:p>
              <a:pPr>
                <a:lnSpc>
                  <a:spcPct val="120000"/>
                </a:lnSpc>
                <a:buClr>
                  <a:schemeClr val="dk1"/>
                </a:buClr>
                <a:buSzPts val="1200"/>
              </a:pPr>
              <a:endParaRPr lang="en-US" altLang="ja-JP" sz="1100" u="sng" dirty="0">
                <a:latin typeface="Yu Gothic UI" panose="020B0500000000000000" pitchFamily="50" charset="-128"/>
                <a:ea typeface="Yu Gothic UI" panose="020B0500000000000000" pitchFamily="50" charset="-128"/>
                <a:cs typeface="Meiryo"/>
                <a:sym typeface="Meiryo"/>
              </a:endParaRPr>
            </a:p>
            <a:p>
              <a:pPr>
                <a:lnSpc>
                  <a:spcPct val="120000"/>
                </a:lnSpc>
                <a:buClr>
                  <a:schemeClr val="dk1"/>
                </a:buClr>
                <a:buSzPts val="1200"/>
              </a:pPr>
              <a:r>
                <a:rPr lang="ja-JP" altLang="en-US" sz="1100" u="sng" dirty="0">
                  <a:latin typeface="Yu Gothic UI" panose="020B0500000000000000" pitchFamily="50" charset="-128"/>
                  <a:ea typeface="Yu Gothic UI" panose="020B0500000000000000" pitchFamily="50" charset="-128"/>
                  <a:cs typeface="Meiryo"/>
                  <a:sym typeface="Meiryo"/>
                </a:rPr>
                <a:t>評価ポイント</a:t>
              </a:r>
              <a:endParaRPr lang="en-US" altLang="ja-JP" sz="1100" u="sng" dirty="0">
                <a:latin typeface="Yu Gothic UI" panose="020B0500000000000000" pitchFamily="50" charset="-128"/>
                <a:ea typeface="Yu Gothic UI" panose="020B0500000000000000" pitchFamily="50" charset="-128"/>
                <a:cs typeface="Meiryo"/>
                <a:sym typeface="Meiryo"/>
              </a:endParaRPr>
            </a:p>
            <a:p>
              <a:pPr marL="171450" marR="0" lvl="0" indent="-171450" algn="l" defTabSz="457200" rtl="0" eaLnBrk="1" fontAlgn="auto" latinLnBrk="0" hangingPunct="1">
                <a:lnSpc>
                  <a:spcPct val="100000"/>
                </a:lnSpc>
                <a:spcBef>
                  <a:spcPts val="0"/>
                </a:spcBef>
                <a:spcAft>
                  <a:spcPts val="0"/>
                </a:spcAft>
                <a:buClr>
                  <a:prstClr val="black"/>
                </a:buClr>
                <a:buSzPts val="1200"/>
                <a:buFont typeface="Wingdings" panose="05000000000000000000" pitchFamily="2" charset="2"/>
                <a:buChar char="Ø"/>
                <a:tabLst/>
                <a:defRPr/>
              </a:pPr>
              <a:r>
                <a:rPr kumimoji="0" lang="ja-JP" altLang="en-US" sz="1100" b="0" i="0" u="none" strike="noStrike" kern="120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mn-cs"/>
                  <a:sym typeface="Arial"/>
                </a:rPr>
                <a:t>実現可能性</a:t>
              </a:r>
              <a:endParaRPr kumimoji="0" lang="en-US" altLang="ja-JP" sz="1100" b="0" i="0" u="none" strike="noStrike" kern="120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mn-cs"/>
                <a:sym typeface="Arial"/>
              </a:endParaRPr>
            </a:p>
            <a:p>
              <a:pPr marL="0" marR="0" lvl="0" indent="0" algn="l" defTabSz="457200" rtl="0" eaLnBrk="1" fontAlgn="auto" latinLnBrk="0" hangingPunct="1">
                <a:lnSpc>
                  <a:spcPct val="100000"/>
                </a:lnSpc>
                <a:spcBef>
                  <a:spcPts val="0"/>
                </a:spcBef>
                <a:spcAft>
                  <a:spcPts val="0"/>
                </a:spcAft>
                <a:buClr>
                  <a:prstClr val="black"/>
                </a:buClr>
                <a:buSzPts val="1200"/>
                <a:buFontTx/>
                <a:buNone/>
                <a:tabLst/>
                <a:defRPr/>
              </a:pPr>
              <a:r>
                <a:rPr kumimoji="0" lang="ja-JP" altLang="en-US" sz="1100" b="0" i="0" u="none" strike="noStrike" kern="120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mn-cs"/>
                </a:rPr>
                <a:t>　・事業体制が適切に構築されているか</a:t>
              </a:r>
            </a:p>
            <a:p>
              <a:pPr marL="0" marR="0" lvl="0" indent="0" algn="l" defTabSz="457200" rtl="0" eaLnBrk="1" fontAlgn="auto" latinLnBrk="0" hangingPunct="1">
                <a:lnSpc>
                  <a:spcPct val="100000"/>
                </a:lnSpc>
                <a:spcBef>
                  <a:spcPts val="0"/>
                </a:spcBef>
                <a:spcAft>
                  <a:spcPts val="0"/>
                </a:spcAft>
                <a:buClr>
                  <a:prstClr val="black"/>
                </a:buClr>
                <a:buSzPts val="1200"/>
                <a:buFontTx/>
                <a:buNone/>
                <a:tabLst/>
                <a:defRPr/>
              </a:pPr>
              <a:r>
                <a:rPr kumimoji="0" lang="ja-JP" altLang="en-US" sz="1100" b="0" i="0" u="none" strike="noStrike" kern="1200" cap="none" spc="0" normalizeH="0" baseline="0" noProof="0" dirty="0">
                  <a:ln>
                    <a:noFill/>
                  </a:ln>
                  <a:effectLst/>
                  <a:uLnTx/>
                  <a:uFillTx/>
                  <a:latin typeface="Yu Gothic UI" panose="020B0500000000000000" pitchFamily="50" charset="-128"/>
                  <a:ea typeface="Yu Gothic UI" panose="020B0500000000000000" pitchFamily="50" charset="-128"/>
                  <a:cs typeface="+mn-cs"/>
                </a:rPr>
                <a:t>　・</a:t>
              </a:r>
              <a:r>
                <a:rPr kumimoji="0" lang="ja-JP" altLang="en-US" sz="1100" b="1" i="0" u="none" strike="noStrike" kern="1200" cap="none" spc="0" normalizeH="0" baseline="0" noProof="0" dirty="0">
                  <a:ln>
                    <a:noFill/>
                  </a:ln>
                  <a:effectLst/>
                  <a:uLnTx/>
                  <a:uFillTx/>
                  <a:latin typeface="Yu Gothic UI" panose="020B0500000000000000" pitchFamily="50" charset="-128"/>
                  <a:ea typeface="Yu Gothic UI" panose="020B0500000000000000" pitchFamily="50" charset="-128"/>
                  <a:cs typeface="+mn-cs"/>
                </a:rPr>
                <a:t>事業を実施するために必要なリソースやスキルを有し</a:t>
              </a:r>
              <a:r>
                <a:rPr kumimoji="0" lang="ja-JP" altLang="en-US" sz="1100" i="0" u="none" strike="noStrike" kern="1200" cap="none" spc="0" normalizeH="0" baseline="0" noProof="0" dirty="0">
                  <a:ln>
                    <a:noFill/>
                  </a:ln>
                  <a:effectLst/>
                  <a:uLnTx/>
                  <a:uFillTx/>
                  <a:latin typeface="Yu Gothic UI" panose="020B0500000000000000" pitchFamily="50" charset="-128"/>
                  <a:ea typeface="Yu Gothic UI" panose="020B0500000000000000" pitchFamily="50" charset="-128"/>
                  <a:cs typeface="+mn-cs"/>
                </a:rPr>
                <a:t>、</a:t>
              </a:r>
              <a:r>
                <a:rPr kumimoji="0" lang="ja-JP" altLang="en-US" sz="1100" b="0" i="0" u="none" strike="noStrike" kern="1200" cap="none" spc="0" normalizeH="0" baseline="0" noProof="0" dirty="0">
                  <a:ln>
                    <a:noFill/>
                  </a:ln>
                  <a:effectLst/>
                  <a:uLnTx/>
                  <a:uFillTx/>
                  <a:latin typeface="Yu Gothic UI" panose="020B0500000000000000" pitchFamily="50" charset="-128"/>
                  <a:ea typeface="Yu Gothic UI" panose="020B0500000000000000" pitchFamily="50" charset="-128"/>
                  <a:cs typeface="+mn-cs"/>
                </a:rPr>
                <a:t>現実的なスケジュールとなっているか　　　　　　</a:t>
              </a:r>
            </a:p>
            <a:p>
              <a:pPr marL="0" marR="0" lvl="0" indent="0" algn="l" defTabSz="457200" rtl="0" eaLnBrk="1" fontAlgn="auto" latinLnBrk="0" hangingPunct="1">
                <a:lnSpc>
                  <a:spcPct val="100000"/>
                </a:lnSpc>
                <a:spcBef>
                  <a:spcPts val="0"/>
                </a:spcBef>
                <a:spcAft>
                  <a:spcPts val="0"/>
                </a:spcAft>
                <a:buClr>
                  <a:prstClr val="black"/>
                </a:buClr>
                <a:buSzPts val="1200"/>
                <a:buFontTx/>
                <a:buNone/>
                <a:tabLst/>
                <a:defRPr/>
              </a:pPr>
              <a:endParaRPr lang="ja-JP" altLang="en-US" sz="1100" dirty="0">
                <a:solidFill>
                  <a:schemeClr val="dk1"/>
                </a:solidFill>
                <a:latin typeface="Yu Gothic UI" panose="020B0500000000000000" pitchFamily="50" charset="-128"/>
                <a:ea typeface="Yu Gothic UI" panose="020B0500000000000000" pitchFamily="50" charset="-128"/>
              </a:endParaRPr>
            </a:p>
          </p:txBody>
        </p:sp>
        <p:sp>
          <p:nvSpPr>
            <p:cNvPr id="4" name="テキスト ボックス 3">
              <a:extLst>
                <a:ext uri="{FF2B5EF4-FFF2-40B4-BE49-F238E27FC236}">
                  <a16:creationId xmlns:a16="http://schemas.microsoft.com/office/drawing/2014/main" id="{B5EBEBFF-A336-8CA6-27DE-00FB9871847F}"/>
                </a:ext>
              </a:extLst>
            </p:cNvPr>
            <p:cNvSpPr txBox="1"/>
            <p:nvPr/>
          </p:nvSpPr>
          <p:spPr>
            <a:xfrm>
              <a:off x="5500914" y="3512458"/>
              <a:ext cx="3385524" cy="329687"/>
            </a:xfrm>
            <a:prstGeom prst="rect">
              <a:avLst/>
            </a:prstGeom>
            <a:noFill/>
          </p:spPr>
          <p:txBody>
            <a:bodyPr wrap="square" lIns="72000" tIns="72000" rIns="72000" bIns="72000">
              <a:spAutoFit/>
            </a:bodyPr>
            <a:lstStyle/>
            <a:p>
              <a:pPr algn="r">
                <a:lnSpc>
                  <a:spcPct val="120000"/>
                </a:lnSpc>
              </a:pPr>
              <a:r>
                <a:rPr lang="ja-JP" altLang="en-US" sz="1100" dirty="0">
                  <a:solidFill>
                    <a:srgbClr val="FF0000"/>
                  </a:solidFill>
                  <a:latin typeface="Yu Gothic UI" panose="020B0500000000000000" pitchFamily="50" charset="-128"/>
                  <a:ea typeface="Yu Gothic UI" panose="020B0500000000000000" pitchFamily="50" charset="-128"/>
                  <a:sym typeface="Arial"/>
                </a:rPr>
                <a:t>（提出時にはこちらの付箋は削除してください）</a:t>
              </a:r>
              <a:endParaRPr lang="ja-JP" altLang="en-US" sz="1100" u="sng" dirty="0">
                <a:solidFill>
                  <a:schemeClr val="dk1"/>
                </a:solidFill>
                <a:latin typeface="Yu Gothic UI" panose="020B0500000000000000" pitchFamily="50" charset="-128"/>
                <a:ea typeface="Yu Gothic UI" panose="020B0500000000000000" pitchFamily="50" charset="-128"/>
                <a:sym typeface="Arial"/>
              </a:endParaRPr>
            </a:p>
          </p:txBody>
        </p:sp>
      </p:grpSp>
      <p:graphicFrame>
        <p:nvGraphicFramePr>
          <p:cNvPr id="8" name="Google Shape;471;p10">
            <a:extLst>
              <a:ext uri="{FF2B5EF4-FFF2-40B4-BE49-F238E27FC236}">
                <a16:creationId xmlns:a16="http://schemas.microsoft.com/office/drawing/2014/main" id="{F3D00CA7-0294-AFA8-BB8B-D4999696F00D}"/>
              </a:ext>
            </a:extLst>
          </p:cNvPr>
          <p:cNvGraphicFramePr/>
          <p:nvPr>
            <p:extLst>
              <p:ext uri="{D42A27DB-BD31-4B8C-83A1-F6EECF244321}">
                <p14:modId xmlns:p14="http://schemas.microsoft.com/office/powerpoint/2010/main" val="742394837"/>
              </p:ext>
            </p:extLst>
          </p:nvPr>
        </p:nvGraphicFramePr>
        <p:xfrm>
          <a:off x="3950710" y="1247046"/>
          <a:ext cx="1242138" cy="626500"/>
        </p:xfrm>
        <a:graphic>
          <a:graphicData uri="http://schemas.openxmlformats.org/drawingml/2006/table">
            <a:tbl>
              <a:tblPr firstRow="1" bandRow="1">
                <a:noFill/>
              </a:tblPr>
              <a:tblGrid>
                <a:gridCol w="1242138">
                  <a:extLst>
                    <a:ext uri="{9D8B030D-6E8A-4147-A177-3AD203B41FA5}">
                      <a16:colId xmlns:a16="http://schemas.microsoft.com/office/drawing/2014/main" val="20000"/>
                    </a:ext>
                  </a:extLst>
                </a:gridCol>
              </a:tblGrid>
              <a:tr h="183554">
                <a:tc>
                  <a:txBody>
                    <a:bodyPr/>
                    <a:lstStyle/>
                    <a:p>
                      <a:pPr marL="0" marR="0" lvl="0" indent="0" algn="ctr" rtl="0">
                        <a:lnSpc>
                          <a:spcPct val="110000"/>
                        </a:lnSpc>
                        <a:spcBef>
                          <a:spcPts val="0"/>
                        </a:spcBef>
                        <a:spcAft>
                          <a:spcPts val="0"/>
                        </a:spcAft>
                        <a:buNone/>
                      </a:pPr>
                      <a:r>
                        <a:rPr lang="ja-JP" sz="1000" b="0" dirty="0">
                          <a:solidFill>
                            <a:schemeClr val="lt1"/>
                          </a:solidFill>
                          <a:latin typeface="Yu Gothic UI" panose="020B0500000000000000" pitchFamily="50" charset="-128"/>
                          <a:ea typeface="Yu Gothic UI" panose="020B0500000000000000" pitchFamily="50" charset="-128"/>
                        </a:rPr>
                        <a:t>案件責任者</a:t>
                      </a:r>
                      <a:endParaRPr sz="1000" dirty="0">
                        <a:latin typeface="Yu Gothic UI" panose="020B0500000000000000" pitchFamily="50" charset="-128"/>
                        <a:ea typeface="Yu Gothic UI" panose="020B0500000000000000" pitchFamily="50" charset="-128"/>
                      </a:endParaRPr>
                    </a:p>
                  </a:txBody>
                  <a:tcPr marL="68585" marR="68585" marT="34292" marB="34292" anchor="ctr">
                    <a:lnL w="12700" cap="flat" cmpd="sng">
                      <a:solidFill>
                        <a:schemeClr val="dk2"/>
                      </a:solidFill>
                      <a:prstDash val="solid"/>
                      <a:round/>
                      <a:headEnd type="none" w="sm" len="sm"/>
                      <a:tailEnd type="none" w="sm" len="sm"/>
                    </a:lnL>
                    <a:lnR w="12700" cap="flat" cmpd="sng">
                      <a:solidFill>
                        <a:schemeClr val="dk2"/>
                      </a:solidFill>
                      <a:prstDash val="solid"/>
                      <a:round/>
                      <a:headEnd type="none" w="sm" len="sm"/>
                      <a:tailEnd type="none" w="sm" len="sm"/>
                    </a:lnR>
                    <a:lnT w="12700" cap="flat" cmpd="sng">
                      <a:solidFill>
                        <a:schemeClr val="dk2"/>
                      </a:solidFill>
                      <a:prstDash val="solid"/>
                      <a:round/>
                      <a:headEnd type="none" w="sm" len="sm"/>
                      <a:tailEnd type="none" w="sm" len="sm"/>
                    </a:lnT>
                    <a:lnB w="12700" cap="flat" cmpd="sng">
                      <a:solidFill>
                        <a:schemeClr val="dk2"/>
                      </a:solidFill>
                      <a:prstDash val="solid"/>
                      <a:round/>
                      <a:headEnd type="none" w="sm" len="sm"/>
                      <a:tailEnd type="none" w="sm" len="sm"/>
                    </a:lnB>
                    <a:solidFill>
                      <a:srgbClr val="197EC6"/>
                    </a:solidFill>
                  </a:tcPr>
                </a:tc>
                <a:extLst>
                  <a:ext uri="{0D108BD9-81ED-4DB2-BD59-A6C34878D82A}">
                    <a16:rowId xmlns:a16="http://schemas.microsoft.com/office/drawing/2014/main" val="10000"/>
                  </a:ext>
                </a:extLst>
              </a:tr>
              <a:tr h="331241">
                <a:tc>
                  <a:txBody>
                    <a:bodyPr/>
                    <a:lstStyle/>
                    <a:p>
                      <a:pPr marL="0" marR="0" lvl="0" indent="0" algn="ctr" rtl="0">
                        <a:lnSpc>
                          <a:spcPct val="110000"/>
                        </a:lnSpc>
                        <a:spcBef>
                          <a:spcPts val="0"/>
                        </a:spcBef>
                        <a:spcAft>
                          <a:spcPts val="0"/>
                        </a:spcAft>
                        <a:buNone/>
                      </a:pPr>
                      <a:r>
                        <a:rPr lang="ja-JP" altLang="en-US" sz="1000" dirty="0">
                          <a:solidFill>
                            <a:schemeClr val="dk1"/>
                          </a:solidFill>
                          <a:latin typeface="Yu Gothic UI" panose="020B0500000000000000" pitchFamily="50" charset="-128"/>
                          <a:ea typeface="Yu Gothic UI" panose="020B0500000000000000" pitchFamily="50" charset="-128"/>
                        </a:rPr>
                        <a:t>〇〇担当　</a:t>
                      </a:r>
                      <a:r>
                        <a:rPr lang="ja-JP" sz="1000" dirty="0">
                          <a:solidFill>
                            <a:schemeClr val="dk1"/>
                          </a:solidFill>
                          <a:latin typeface="Yu Gothic UI" panose="020B0500000000000000" pitchFamily="50" charset="-128"/>
                          <a:ea typeface="Yu Gothic UI" panose="020B0500000000000000" pitchFamily="50" charset="-128"/>
                        </a:rPr>
                        <a:t>取締役</a:t>
                      </a:r>
                      <a:endParaRPr sz="1000" dirty="0">
                        <a:solidFill>
                          <a:schemeClr val="dk1"/>
                        </a:solidFill>
                        <a:latin typeface="Yu Gothic UI" panose="020B0500000000000000" pitchFamily="50" charset="-128"/>
                        <a:ea typeface="Yu Gothic UI" panose="020B0500000000000000" pitchFamily="50" charset="-128"/>
                      </a:endParaRPr>
                    </a:p>
                    <a:p>
                      <a:pPr marL="0" marR="0" lvl="0" indent="0" algn="ctr" rtl="0">
                        <a:lnSpc>
                          <a:spcPct val="110000"/>
                        </a:lnSpc>
                        <a:spcBef>
                          <a:spcPts val="100"/>
                        </a:spcBef>
                        <a:spcAft>
                          <a:spcPts val="0"/>
                        </a:spcAft>
                        <a:buNone/>
                      </a:pPr>
                      <a:r>
                        <a:rPr lang="ja-JP" altLang="en-US" sz="1000" dirty="0">
                          <a:solidFill>
                            <a:schemeClr val="dk1"/>
                          </a:solidFill>
                          <a:latin typeface="Yu Gothic UI" panose="020B0500000000000000" pitchFamily="50" charset="-128"/>
                          <a:ea typeface="Yu Gothic UI" panose="020B0500000000000000" pitchFamily="50" charset="-128"/>
                        </a:rPr>
                        <a:t>〇〇</a:t>
                      </a:r>
                      <a:r>
                        <a:rPr lang="ja-JP" sz="1000" dirty="0">
                          <a:solidFill>
                            <a:schemeClr val="dk1"/>
                          </a:solidFill>
                          <a:latin typeface="Yu Gothic UI" panose="020B0500000000000000" pitchFamily="50" charset="-128"/>
                          <a:ea typeface="Yu Gothic UI" panose="020B0500000000000000" pitchFamily="50" charset="-128"/>
                        </a:rPr>
                        <a:t>　〇〇</a:t>
                      </a:r>
                      <a:endParaRPr sz="1000" dirty="0">
                        <a:latin typeface="Yu Gothic UI" panose="020B0500000000000000" pitchFamily="50" charset="-128"/>
                        <a:ea typeface="Yu Gothic UI" panose="020B0500000000000000" pitchFamily="50" charset="-128"/>
                      </a:endParaRPr>
                    </a:p>
                  </a:txBody>
                  <a:tcPr marL="68585" marR="68585" marT="34292" marB="34292" anchor="ctr">
                    <a:lnL w="12700" cap="flat" cmpd="sng">
                      <a:solidFill>
                        <a:schemeClr val="dk2"/>
                      </a:solidFill>
                      <a:prstDash val="solid"/>
                      <a:round/>
                      <a:headEnd type="none" w="sm" len="sm"/>
                      <a:tailEnd type="none" w="sm" len="sm"/>
                    </a:lnL>
                    <a:lnR w="12700" cap="flat" cmpd="sng">
                      <a:solidFill>
                        <a:schemeClr val="dk2"/>
                      </a:solidFill>
                      <a:prstDash val="solid"/>
                      <a:round/>
                      <a:headEnd type="none" w="sm" len="sm"/>
                      <a:tailEnd type="none" w="sm" len="sm"/>
                    </a:lnR>
                    <a:lnT w="12700" cap="flat" cmpd="sng">
                      <a:solidFill>
                        <a:schemeClr val="dk2"/>
                      </a:solidFill>
                      <a:prstDash val="solid"/>
                      <a:round/>
                      <a:headEnd type="none" w="sm" len="sm"/>
                      <a:tailEnd type="none" w="sm" len="sm"/>
                    </a:lnT>
                    <a:lnB w="12700" cap="flat" cmpd="sng">
                      <a:solidFill>
                        <a:schemeClr val="dk2"/>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graphicFrame>
        <p:nvGraphicFramePr>
          <p:cNvPr id="9" name="Google Shape;476;p10">
            <a:extLst>
              <a:ext uri="{FF2B5EF4-FFF2-40B4-BE49-F238E27FC236}">
                <a16:creationId xmlns:a16="http://schemas.microsoft.com/office/drawing/2014/main" id="{DF862311-E464-4B3D-2051-55B434EF4D43}"/>
              </a:ext>
            </a:extLst>
          </p:cNvPr>
          <p:cNvGraphicFramePr/>
          <p:nvPr>
            <p:extLst>
              <p:ext uri="{D42A27DB-BD31-4B8C-83A1-F6EECF244321}">
                <p14:modId xmlns:p14="http://schemas.microsoft.com/office/powerpoint/2010/main" val="3102839941"/>
              </p:ext>
            </p:extLst>
          </p:nvPr>
        </p:nvGraphicFramePr>
        <p:xfrm>
          <a:off x="879784" y="2104811"/>
          <a:ext cx="1989554" cy="626500"/>
        </p:xfrm>
        <a:graphic>
          <a:graphicData uri="http://schemas.openxmlformats.org/drawingml/2006/table">
            <a:tbl>
              <a:tblPr firstRow="1" bandRow="1">
                <a:noFill/>
              </a:tblPr>
              <a:tblGrid>
                <a:gridCol w="1989554">
                  <a:extLst>
                    <a:ext uri="{9D8B030D-6E8A-4147-A177-3AD203B41FA5}">
                      <a16:colId xmlns:a16="http://schemas.microsoft.com/office/drawing/2014/main" val="20000"/>
                    </a:ext>
                  </a:extLst>
                </a:gridCol>
              </a:tblGrid>
              <a:tr h="183554">
                <a:tc>
                  <a:txBody>
                    <a:bodyPr/>
                    <a:lstStyle/>
                    <a:p>
                      <a:pPr marL="0" marR="0" lvl="0" indent="0" algn="ctr" rtl="0">
                        <a:lnSpc>
                          <a:spcPct val="110000"/>
                        </a:lnSpc>
                        <a:spcBef>
                          <a:spcPts val="0"/>
                        </a:spcBef>
                        <a:spcAft>
                          <a:spcPts val="0"/>
                        </a:spcAft>
                        <a:buNone/>
                      </a:pPr>
                      <a:r>
                        <a:rPr lang="ja-JP" sz="1000" b="0" dirty="0">
                          <a:solidFill>
                            <a:schemeClr val="lt1"/>
                          </a:solidFill>
                          <a:latin typeface="Yu Gothic UI" panose="020B0500000000000000" pitchFamily="50" charset="-128"/>
                          <a:ea typeface="Yu Gothic UI" panose="020B0500000000000000" pitchFamily="50" charset="-128"/>
                        </a:rPr>
                        <a:t>デザイン担当者</a:t>
                      </a:r>
                      <a:endParaRPr sz="1000" dirty="0">
                        <a:latin typeface="Yu Gothic UI" panose="020B0500000000000000" pitchFamily="50" charset="-128"/>
                        <a:ea typeface="Yu Gothic UI" panose="020B0500000000000000" pitchFamily="50" charset="-128"/>
                      </a:endParaRPr>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331241">
                <a:tc>
                  <a:txBody>
                    <a:bodyPr/>
                    <a:lstStyle/>
                    <a:p>
                      <a:pPr marL="0" marR="0" lvl="0" indent="0" algn="ctr" rtl="0">
                        <a:lnSpc>
                          <a:spcPct val="110000"/>
                        </a:lnSpc>
                        <a:spcBef>
                          <a:spcPts val="0"/>
                        </a:spcBef>
                        <a:spcAft>
                          <a:spcPts val="0"/>
                        </a:spcAft>
                        <a:buNone/>
                      </a:pPr>
                      <a:r>
                        <a:rPr lang="ja-JP" sz="1000" dirty="0">
                          <a:solidFill>
                            <a:schemeClr val="dk1"/>
                          </a:solidFill>
                          <a:latin typeface="Yu Gothic UI" panose="020B0500000000000000" pitchFamily="50" charset="-128"/>
                          <a:ea typeface="Yu Gothic UI" panose="020B0500000000000000" pitchFamily="50" charset="-128"/>
                        </a:rPr>
                        <a:t>デザイン部</a:t>
                      </a:r>
                      <a:r>
                        <a:rPr lang="ja-JP" altLang="en-US" sz="1000" dirty="0">
                          <a:solidFill>
                            <a:schemeClr val="dk1"/>
                          </a:solidFill>
                          <a:latin typeface="Yu Gothic UI" panose="020B0500000000000000" pitchFamily="50" charset="-128"/>
                          <a:ea typeface="Yu Gothic UI" panose="020B0500000000000000" pitchFamily="50" charset="-128"/>
                        </a:rPr>
                        <a:t>　〇〇課　課長</a:t>
                      </a:r>
                      <a:endParaRPr sz="1000" dirty="0">
                        <a:solidFill>
                          <a:schemeClr val="dk1"/>
                        </a:solidFill>
                        <a:latin typeface="Yu Gothic UI" panose="020B0500000000000000" pitchFamily="50" charset="-128"/>
                        <a:ea typeface="Yu Gothic UI" panose="020B0500000000000000" pitchFamily="50" charset="-128"/>
                      </a:endParaRPr>
                    </a:p>
                    <a:p>
                      <a:pPr marL="0" marR="0" lvl="0" indent="0" algn="ctr" rtl="0">
                        <a:lnSpc>
                          <a:spcPct val="110000"/>
                        </a:lnSpc>
                        <a:spcBef>
                          <a:spcPts val="100"/>
                        </a:spcBef>
                        <a:spcAft>
                          <a:spcPts val="0"/>
                        </a:spcAft>
                        <a:buNone/>
                      </a:pPr>
                      <a:r>
                        <a:rPr lang="ja-JP" sz="1000" dirty="0">
                          <a:solidFill>
                            <a:schemeClr val="dk1"/>
                          </a:solidFill>
                          <a:latin typeface="Yu Gothic UI" panose="020B0500000000000000" pitchFamily="50" charset="-128"/>
                          <a:ea typeface="Yu Gothic UI" panose="020B0500000000000000" pitchFamily="50" charset="-128"/>
                        </a:rPr>
                        <a:t>○○　〇〇</a:t>
                      </a:r>
                      <a:endParaRPr sz="1000" dirty="0">
                        <a:latin typeface="Yu Gothic UI" panose="020B0500000000000000" pitchFamily="50" charset="-128"/>
                        <a:ea typeface="Yu Gothic UI" panose="020B0500000000000000" pitchFamily="50" charset="-128"/>
                      </a:endParaRPr>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graphicFrame>
        <p:nvGraphicFramePr>
          <p:cNvPr id="10" name="Google Shape;482;p10">
            <a:extLst>
              <a:ext uri="{FF2B5EF4-FFF2-40B4-BE49-F238E27FC236}">
                <a16:creationId xmlns:a16="http://schemas.microsoft.com/office/drawing/2014/main" id="{D284EE35-C569-CA74-A3BA-E47B69DEB7CE}"/>
              </a:ext>
            </a:extLst>
          </p:cNvPr>
          <p:cNvGraphicFramePr/>
          <p:nvPr>
            <p:extLst>
              <p:ext uri="{D42A27DB-BD31-4B8C-83A1-F6EECF244321}">
                <p14:modId xmlns:p14="http://schemas.microsoft.com/office/powerpoint/2010/main" val="1461426153"/>
              </p:ext>
            </p:extLst>
          </p:nvPr>
        </p:nvGraphicFramePr>
        <p:xfrm>
          <a:off x="3577002" y="2104811"/>
          <a:ext cx="1989554" cy="626500"/>
        </p:xfrm>
        <a:graphic>
          <a:graphicData uri="http://schemas.openxmlformats.org/drawingml/2006/table">
            <a:tbl>
              <a:tblPr firstRow="1" bandRow="1">
                <a:noFill/>
              </a:tblPr>
              <a:tblGrid>
                <a:gridCol w="1989554">
                  <a:extLst>
                    <a:ext uri="{9D8B030D-6E8A-4147-A177-3AD203B41FA5}">
                      <a16:colId xmlns:a16="http://schemas.microsoft.com/office/drawing/2014/main" val="20000"/>
                    </a:ext>
                  </a:extLst>
                </a:gridCol>
              </a:tblGrid>
              <a:tr h="183554">
                <a:tc>
                  <a:txBody>
                    <a:bodyPr/>
                    <a:lstStyle/>
                    <a:p>
                      <a:pPr marL="0" marR="0" lvl="0" indent="0" algn="ctr" rtl="0">
                        <a:lnSpc>
                          <a:spcPct val="110000"/>
                        </a:lnSpc>
                        <a:spcBef>
                          <a:spcPts val="0"/>
                        </a:spcBef>
                        <a:spcAft>
                          <a:spcPts val="0"/>
                        </a:spcAft>
                        <a:buNone/>
                      </a:pPr>
                      <a:r>
                        <a:rPr lang="ja-JP" sz="1000" b="0" dirty="0">
                          <a:solidFill>
                            <a:schemeClr val="lt1"/>
                          </a:solidFill>
                          <a:latin typeface="Yu Gothic UI" panose="020B0500000000000000" pitchFamily="50" charset="-128"/>
                          <a:ea typeface="Yu Gothic UI" panose="020B0500000000000000" pitchFamily="50" charset="-128"/>
                        </a:rPr>
                        <a:t>開発</a:t>
                      </a:r>
                      <a:r>
                        <a:rPr lang="ja-JP" altLang="en-US" sz="1000" b="0" dirty="0">
                          <a:solidFill>
                            <a:schemeClr val="lt1"/>
                          </a:solidFill>
                          <a:latin typeface="Yu Gothic UI" panose="020B0500000000000000" pitchFamily="50" charset="-128"/>
                          <a:ea typeface="Yu Gothic UI" panose="020B0500000000000000" pitchFamily="50" charset="-128"/>
                        </a:rPr>
                        <a:t>担当</a:t>
                      </a:r>
                      <a:r>
                        <a:rPr lang="ja-JP" sz="1000" b="0" dirty="0">
                          <a:solidFill>
                            <a:schemeClr val="lt1"/>
                          </a:solidFill>
                          <a:latin typeface="Yu Gothic UI" panose="020B0500000000000000" pitchFamily="50" charset="-128"/>
                          <a:ea typeface="Yu Gothic UI" panose="020B0500000000000000" pitchFamily="50" charset="-128"/>
                        </a:rPr>
                        <a:t>者</a:t>
                      </a:r>
                      <a:endParaRPr sz="1000" dirty="0">
                        <a:latin typeface="Yu Gothic UI" panose="020B0500000000000000" pitchFamily="50" charset="-128"/>
                        <a:ea typeface="Yu Gothic UI" panose="020B0500000000000000" pitchFamily="50" charset="-128"/>
                      </a:endParaRPr>
                    </a:p>
                  </a:txBody>
                  <a:tcPr marL="68585" marR="68585" marT="34292" marB="34292"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0"/>
                  </a:ext>
                </a:extLst>
              </a:tr>
              <a:tr h="331241">
                <a:tc>
                  <a:txBody>
                    <a:bodyPr/>
                    <a:lstStyle/>
                    <a:p>
                      <a:pPr marL="0" marR="0" lvl="0" indent="0" algn="ctr" rtl="0">
                        <a:lnSpc>
                          <a:spcPct val="110000"/>
                        </a:lnSpc>
                        <a:spcBef>
                          <a:spcPts val="0"/>
                        </a:spcBef>
                        <a:spcAft>
                          <a:spcPts val="0"/>
                        </a:spcAft>
                        <a:buNone/>
                      </a:pPr>
                      <a:r>
                        <a:rPr lang="ja-JP" sz="1000" dirty="0">
                          <a:solidFill>
                            <a:schemeClr val="dk1"/>
                          </a:solidFill>
                          <a:latin typeface="Yu Gothic UI" panose="020B0500000000000000" pitchFamily="50" charset="-128"/>
                          <a:ea typeface="Yu Gothic UI" panose="020B0500000000000000" pitchFamily="50" charset="-128"/>
                        </a:rPr>
                        <a:t>開発部 </a:t>
                      </a:r>
                      <a:r>
                        <a:rPr lang="ja-JP" altLang="en-US" sz="1000" dirty="0">
                          <a:solidFill>
                            <a:schemeClr val="dk1"/>
                          </a:solidFill>
                          <a:latin typeface="Yu Gothic UI" panose="020B0500000000000000" pitchFamily="50" charset="-128"/>
                          <a:ea typeface="Yu Gothic UI" panose="020B0500000000000000" pitchFamily="50" charset="-128"/>
                        </a:rPr>
                        <a:t>〇〇課　課長</a:t>
                      </a:r>
                      <a:endParaRPr sz="1000" dirty="0">
                        <a:solidFill>
                          <a:schemeClr val="dk1"/>
                        </a:solidFill>
                        <a:latin typeface="Yu Gothic UI" panose="020B0500000000000000" pitchFamily="50" charset="-128"/>
                        <a:ea typeface="Yu Gothic UI" panose="020B0500000000000000" pitchFamily="50" charset="-128"/>
                      </a:endParaRPr>
                    </a:p>
                    <a:p>
                      <a:pPr marL="0" marR="0" lvl="0" indent="0" algn="ctr" rtl="0">
                        <a:lnSpc>
                          <a:spcPct val="110000"/>
                        </a:lnSpc>
                        <a:spcBef>
                          <a:spcPts val="100"/>
                        </a:spcBef>
                        <a:spcAft>
                          <a:spcPts val="0"/>
                        </a:spcAft>
                        <a:buNone/>
                      </a:pPr>
                      <a:r>
                        <a:rPr lang="ja-JP" sz="1000" dirty="0">
                          <a:solidFill>
                            <a:schemeClr val="dk1"/>
                          </a:solidFill>
                          <a:latin typeface="Yu Gothic UI" panose="020B0500000000000000" pitchFamily="50" charset="-128"/>
                          <a:ea typeface="Yu Gothic UI" panose="020B0500000000000000" pitchFamily="50" charset="-128"/>
                        </a:rPr>
                        <a:t>○○　〇〇</a:t>
                      </a:r>
                      <a:endParaRPr sz="1000" dirty="0">
                        <a:latin typeface="Yu Gothic UI" panose="020B0500000000000000" pitchFamily="50" charset="-128"/>
                        <a:ea typeface="Yu Gothic UI" panose="020B0500000000000000" pitchFamily="50" charset="-128"/>
                      </a:endParaRPr>
                    </a:p>
                  </a:txBody>
                  <a:tcPr marL="68585" marR="68585" marT="34292" marB="34292"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lt1"/>
                    </a:solidFill>
                  </a:tcPr>
                </a:tc>
                <a:extLst>
                  <a:ext uri="{0D108BD9-81ED-4DB2-BD59-A6C34878D82A}">
                    <a16:rowId xmlns:a16="http://schemas.microsoft.com/office/drawing/2014/main" val="10001"/>
                  </a:ext>
                </a:extLst>
              </a:tr>
            </a:tbl>
          </a:graphicData>
        </a:graphic>
      </p:graphicFrame>
      <p:cxnSp>
        <p:nvCxnSpPr>
          <p:cNvPr id="12" name="Google Shape;497;p10">
            <a:extLst>
              <a:ext uri="{FF2B5EF4-FFF2-40B4-BE49-F238E27FC236}">
                <a16:creationId xmlns:a16="http://schemas.microsoft.com/office/drawing/2014/main" id="{2452C901-A940-D28A-BAE9-25FDC95B0A75}"/>
              </a:ext>
            </a:extLst>
          </p:cNvPr>
          <p:cNvCxnSpPr>
            <a:cxnSpLocks/>
            <a:stCxn id="8" idx="2"/>
            <a:endCxn id="10" idx="0"/>
          </p:cNvCxnSpPr>
          <p:nvPr/>
        </p:nvCxnSpPr>
        <p:spPr>
          <a:xfrm>
            <a:off x="4571779" y="1873546"/>
            <a:ext cx="0" cy="231265"/>
          </a:xfrm>
          <a:prstGeom prst="straightConnector1">
            <a:avLst/>
          </a:prstGeom>
          <a:noFill/>
          <a:ln w="9525" cap="flat" cmpd="sng">
            <a:solidFill>
              <a:srgbClr val="7F7F7F"/>
            </a:solidFill>
            <a:prstDash val="solid"/>
            <a:round/>
            <a:headEnd type="none" w="sm" len="sm"/>
            <a:tailEnd type="none" w="sm" len="sm"/>
          </a:ln>
        </p:spPr>
      </p:cxnSp>
      <p:cxnSp>
        <p:nvCxnSpPr>
          <p:cNvPr id="13" name="Google Shape;502;p10">
            <a:extLst>
              <a:ext uri="{FF2B5EF4-FFF2-40B4-BE49-F238E27FC236}">
                <a16:creationId xmlns:a16="http://schemas.microsoft.com/office/drawing/2014/main" id="{66C0ED71-00CF-3439-12B1-302F75FC8F4F}"/>
              </a:ext>
            </a:extLst>
          </p:cNvPr>
          <p:cNvCxnSpPr>
            <a:cxnSpLocks/>
            <a:stCxn id="8" idx="2"/>
            <a:endCxn id="21" idx="0"/>
          </p:cNvCxnSpPr>
          <p:nvPr/>
        </p:nvCxnSpPr>
        <p:spPr>
          <a:xfrm rot="16200000" flipH="1">
            <a:off x="5804756" y="640568"/>
            <a:ext cx="231265" cy="2697219"/>
          </a:xfrm>
          <a:prstGeom prst="bentConnector3">
            <a:avLst>
              <a:gd name="adj1" fmla="val 50000"/>
            </a:avLst>
          </a:prstGeom>
          <a:noFill/>
          <a:ln w="9525" cap="flat" cmpd="sng">
            <a:solidFill>
              <a:srgbClr val="7F7F7F"/>
            </a:solidFill>
            <a:prstDash val="solid"/>
            <a:round/>
            <a:headEnd type="none" w="sm" len="sm"/>
            <a:tailEnd type="none" w="sm" len="sm"/>
          </a:ln>
        </p:spPr>
      </p:cxnSp>
      <p:sp>
        <p:nvSpPr>
          <p:cNvPr id="14" name="Google Shape;504;p10">
            <a:extLst>
              <a:ext uri="{FF2B5EF4-FFF2-40B4-BE49-F238E27FC236}">
                <a16:creationId xmlns:a16="http://schemas.microsoft.com/office/drawing/2014/main" id="{AF98E39A-220F-1E41-F1B4-86E86ED86C42}"/>
              </a:ext>
            </a:extLst>
          </p:cNvPr>
          <p:cNvSpPr/>
          <p:nvPr/>
        </p:nvSpPr>
        <p:spPr>
          <a:xfrm>
            <a:off x="3036908" y="3018496"/>
            <a:ext cx="3125375" cy="1518782"/>
          </a:xfrm>
          <a:prstGeom prst="roundRect">
            <a:avLst>
              <a:gd name="adj" fmla="val 7686"/>
            </a:avLst>
          </a:prstGeom>
          <a:solidFill>
            <a:srgbClr val="DDF4FF"/>
          </a:solidFill>
          <a:ln>
            <a:noFill/>
          </a:ln>
        </p:spPr>
        <p:txBody>
          <a:bodyPr spcFirstLastPara="1" wrap="square" lIns="84392" tIns="42185" rIns="84392" bIns="42185" anchor="b" anchorCtr="0">
            <a:noAutofit/>
          </a:bodyPr>
          <a:lstStyle/>
          <a:p>
            <a:pPr>
              <a:lnSpc>
                <a:spcPct val="130000"/>
              </a:lnSpc>
            </a:pPr>
            <a:r>
              <a:rPr lang="ja-JP" altLang="en-US" sz="900" b="1" dirty="0">
                <a:solidFill>
                  <a:schemeClr val="dk1"/>
                </a:solidFill>
                <a:latin typeface="Yu Gothic UI" panose="020B0500000000000000" pitchFamily="50" charset="-128"/>
                <a:ea typeface="Yu Gothic UI" panose="020B0500000000000000" pitchFamily="50" charset="-128"/>
                <a:sym typeface="Arial"/>
              </a:rPr>
              <a:t>開発協力会社</a:t>
            </a:r>
            <a:br>
              <a:rPr lang="en-US" altLang="ja-JP" sz="900" b="1" dirty="0">
                <a:solidFill>
                  <a:schemeClr val="dk1"/>
                </a:solidFill>
                <a:latin typeface="Yu Gothic UI" panose="020B0500000000000000" pitchFamily="50" charset="-128"/>
                <a:ea typeface="Yu Gothic UI" panose="020B0500000000000000" pitchFamily="50" charset="-128"/>
                <a:sym typeface="Arial"/>
              </a:rPr>
            </a:br>
            <a:r>
              <a:rPr lang="ja-JP" altLang="en-US" sz="900" dirty="0">
                <a:solidFill>
                  <a:schemeClr val="dk1"/>
                </a:solidFill>
                <a:latin typeface="Yu Gothic UI" panose="020B0500000000000000" pitchFamily="50" charset="-128"/>
                <a:ea typeface="Yu Gothic UI" panose="020B0500000000000000" pitchFamily="50" charset="-128"/>
                <a:sym typeface="Arial"/>
              </a:rPr>
              <a:t>開発内容に応じて最適な開発会社を採用</a:t>
            </a:r>
            <a:endParaRPr lang="en-US" altLang="ja-JP" sz="900" dirty="0">
              <a:solidFill>
                <a:schemeClr val="dk1"/>
              </a:solidFill>
              <a:latin typeface="Yu Gothic UI" panose="020B0500000000000000" pitchFamily="50" charset="-128"/>
              <a:ea typeface="Yu Gothic UI" panose="020B0500000000000000" pitchFamily="50" charset="-128"/>
              <a:sym typeface="Arial"/>
            </a:endParaRPr>
          </a:p>
          <a:p>
            <a:pPr>
              <a:lnSpc>
                <a:spcPct val="130000"/>
              </a:lnSpc>
            </a:pPr>
            <a:r>
              <a:rPr lang="en-US" altLang="ja-JP" sz="900" dirty="0">
                <a:latin typeface="Yu Gothic UI" panose="020B0500000000000000" pitchFamily="50" charset="-128"/>
                <a:ea typeface="Yu Gothic UI" panose="020B0500000000000000" pitchFamily="50" charset="-128"/>
              </a:rPr>
              <a:t>※</a:t>
            </a:r>
            <a:r>
              <a:rPr lang="ja-JP" altLang="en-US" sz="900" dirty="0">
                <a:latin typeface="Yu Gothic UI" panose="020B0500000000000000" pitchFamily="50" charset="-128"/>
                <a:ea typeface="Yu Gothic UI" panose="020B0500000000000000" pitchFamily="50" charset="-128"/>
              </a:rPr>
              <a:t>すでに連携実績があり、本実証において協力を予定している企業がある場合は、その企業名や関係性を明記してください。</a:t>
            </a:r>
            <a:endParaRPr sz="900" dirty="0">
              <a:latin typeface="Yu Gothic UI" panose="020B0500000000000000" pitchFamily="50" charset="-128"/>
              <a:ea typeface="Yu Gothic UI" panose="020B0500000000000000" pitchFamily="50" charset="-128"/>
            </a:endParaRPr>
          </a:p>
        </p:txBody>
      </p:sp>
      <p:graphicFrame>
        <p:nvGraphicFramePr>
          <p:cNvPr id="15" name="Google Shape;505;p10">
            <a:extLst>
              <a:ext uri="{FF2B5EF4-FFF2-40B4-BE49-F238E27FC236}">
                <a16:creationId xmlns:a16="http://schemas.microsoft.com/office/drawing/2014/main" id="{8B7D3705-12AC-81B0-A66C-BE9ABB4D97F9}"/>
              </a:ext>
            </a:extLst>
          </p:cNvPr>
          <p:cNvGraphicFramePr/>
          <p:nvPr>
            <p:extLst>
              <p:ext uri="{D42A27DB-BD31-4B8C-83A1-F6EECF244321}">
                <p14:modId xmlns:p14="http://schemas.microsoft.com/office/powerpoint/2010/main" val="3138071304"/>
              </p:ext>
            </p:extLst>
          </p:nvPr>
        </p:nvGraphicFramePr>
        <p:xfrm>
          <a:off x="3295921" y="3170409"/>
          <a:ext cx="1242138" cy="504949"/>
        </p:xfrm>
        <a:graphic>
          <a:graphicData uri="http://schemas.openxmlformats.org/drawingml/2006/table">
            <a:tbl>
              <a:tblPr firstRow="1" bandRow="1">
                <a:noFill/>
              </a:tblPr>
              <a:tblGrid>
                <a:gridCol w="1242138">
                  <a:extLst>
                    <a:ext uri="{9D8B030D-6E8A-4147-A177-3AD203B41FA5}">
                      <a16:colId xmlns:a16="http://schemas.microsoft.com/office/drawing/2014/main" val="20000"/>
                    </a:ext>
                  </a:extLst>
                </a:gridCol>
              </a:tblGrid>
              <a:tr h="187516">
                <a:tc>
                  <a:txBody>
                    <a:bodyPr/>
                    <a:lstStyle/>
                    <a:p>
                      <a:pPr marL="0" marR="0" lvl="0" indent="0" algn="ctr" rtl="0">
                        <a:lnSpc>
                          <a:spcPct val="110000"/>
                        </a:lnSpc>
                        <a:spcBef>
                          <a:spcPts val="0"/>
                        </a:spcBef>
                        <a:spcAft>
                          <a:spcPts val="0"/>
                        </a:spcAft>
                        <a:buNone/>
                      </a:pPr>
                      <a:r>
                        <a:rPr lang="ja-JP" sz="1000" b="0" dirty="0">
                          <a:solidFill>
                            <a:schemeClr val="lt1"/>
                          </a:solidFill>
                          <a:ea typeface="Yu Gothic UI" panose="020B0500000000000000" pitchFamily="50" charset="-128"/>
                        </a:rPr>
                        <a:t>協力会社A</a:t>
                      </a:r>
                      <a:endParaRPr sz="1000" b="0" dirty="0">
                        <a:solidFill>
                          <a:schemeClr val="lt1"/>
                        </a:solidFill>
                      </a:endParaRPr>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278123">
                <a:tc>
                  <a:txBody>
                    <a:bodyPr/>
                    <a:lstStyle/>
                    <a:p>
                      <a:pPr marL="0" marR="0" lvl="0" indent="0" algn="ctr" rtl="0">
                        <a:lnSpc>
                          <a:spcPct val="110000"/>
                        </a:lnSpc>
                        <a:spcBef>
                          <a:spcPts val="0"/>
                        </a:spcBef>
                        <a:spcAft>
                          <a:spcPts val="0"/>
                        </a:spcAft>
                        <a:buNone/>
                      </a:pPr>
                      <a:r>
                        <a:rPr lang="ja-JP" sz="1000" dirty="0">
                          <a:solidFill>
                            <a:schemeClr val="dk1"/>
                          </a:solidFill>
                          <a:ea typeface="Yu Gothic UI" panose="020B0500000000000000" pitchFamily="50" charset="-128"/>
                        </a:rPr>
                        <a:t>開発 担当者</a:t>
                      </a:r>
                      <a:endParaRPr sz="1000" dirty="0"/>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graphicFrame>
        <p:nvGraphicFramePr>
          <p:cNvPr id="16" name="Google Shape;507;p10">
            <a:extLst>
              <a:ext uri="{FF2B5EF4-FFF2-40B4-BE49-F238E27FC236}">
                <a16:creationId xmlns:a16="http://schemas.microsoft.com/office/drawing/2014/main" id="{311CC0F0-5F8D-D01C-41F1-CE7679946FF9}"/>
              </a:ext>
            </a:extLst>
          </p:cNvPr>
          <p:cNvGraphicFramePr/>
          <p:nvPr>
            <p:extLst>
              <p:ext uri="{D42A27DB-BD31-4B8C-83A1-F6EECF244321}">
                <p14:modId xmlns:p14="http://schemas.microsoft.com/office/powerpoint/2010/main" val="2711758203"/>
              </p:ext>
            </p:extLst>
          </p:nvPr>
        </p:nvGraphicFramePr>
        <p:xfrm>
          <a:off x="4599596" y="3170409"/>
          <a:ext cx="1242138" cy="504949"/>
        </p:xfrm>
        <a:graphic>
          <a:graphicData uri="http://schemas.openxmlformats.org/drawingml/2006/table">
            <a:tbl>
              <a:tblPr firstRow="1" bandRow="1">
                <a:noFill/>
              </a:tblPr>
              <a:tblGrid>
                <a:gridCol w="1242138">
                  <a:extLst>
                    <a:ext uri="{9D8B030D-6E8A-4147-A177-3AD203B41FA5}">
                      <a16:colId xmlns:a16="http://schemas.microsoft.com/office/drawing/2014/main" val="20000"/>
                    </a:ext>
                  </a:extLst>
                </a:gridCol>
              </a:tblGrid>
              <a:tr h="187516">
                <a:tc>
                  <a:txBody>
                    <a:bodyPr/>
                    <a:lstStyle/>
                    <a:p>
                      <a:pPr marL="0" marR="0" lvl="0" indent="0" algn="ctr" rtl="0">
                        <a:lnSpc>
                          <a:spcPct val="110000"/>
                        </a:lnSpc>
                        <a:spcBef>
                          <a:spcPts val="0"/>
                        </a:spcBef>
                        <a:spcAft>
                          <a:spcPts val="0"/>
                        </a:spcAft>
                        <a:buNone/>
                      </a:pPr>
                      <a:r>
                        <a:rPr lang="ja-JP" sz="1000" b="0" dirty="0">
                          <a:solidFill>
                            <a:schemeClr val="lt1"/>
                          </a:solidFill>
                          <a:ea typeface="Yu Gothic UI" panose="020B0500000000000000" pitchFamily="50" charset="-128"/>
                        </a:rPr>
                        <a:t>協力会社B</a:t>
                      </a:r>
                      <a:endParaRPr sz="1000" b="0" dirty="0">
                        <a:solidFill>
                          <a:schemeClr val="lt1"/>
                        </a:solidFill>
                      </a:endParaRPr>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278123">
                <a:tc>
                  <a:txBody>
                    <a:bodyPr/>
                    <a:lstStyle/>
                    <a:p>
                      <a:pPr marL="0" marR="0" lvl="0" indent="0" algn="ctr" rtl="0">
                        <a:lnSpc>
                          <a:spcPct val="110000"/>
                        </a:lnSpc>
                        <a:spcBef>
                          <a:spcPts val="0"/>
                        </a:spcBef>
                        <a:spcAft>
                          <a:spcPts val="0"/>
                        </a:spcAft>
                        <a:buNone/>
                      </a:pPr>
                      <a:r>
                        <a:rPr lang="ja-JP" sz="1000" dirty="0">
                          <a:solidFill>
                            <a:schemeClr val="dk1"/>
                          </a:solidFill>
                          <a:ea typeface="Yu Gothic UI" panose="020B0500000000000000" pitchFamily="50" charset="-128"/>
                        </a:rPr>
                        <a:t>開発 担当者</a:t>
                      </a:r>
                      <a:endParaRPr sz="1000" dirty="0"/>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grpSp>
        <p:nvGrpSpPr>
          <p:cNvPr id="17" name="グループ化 16">
            <a:extLst>
              <a:ext uri="{FF2B5EF4-FFF2-40B4-BE49-F238E27FC236}">
                <a16:creationId xmlns:a16="http://schemas.microsoft.com/office/drawing/2014/main" id="{71F6A02C-4BBB-8B3A-FCB5-084FD2890A20}"/>
              </a:ext>
            </a:extLst>
          </p:cNvPr>
          <p:cNvGrpSpPr/>
          <p:nvPr/>
        </p:nvGrpSpPr>
        <p:grpSpPr>
          <a:xfrm>
            <a:off x="6291790" y="3827246"/>
            <a:ext cx="2003446" cy="701261"/>
            <a:chOff x="5667715" y="2084136"/>
            <a:chExt cx="3273735" cy="834532"/>
          </a:xfrm>
        </p:grpSpPr>
        <p:sp>
          <p:nvSpPr>
            <p:cNvPr id="22" name="Google Shape;509;p10">
              <a:extLst>
                <a:ext uri="{FF2B5EF4-FFF2-40B4-BE49-F238E27FC236}">
                  <a16:creationId xmlns:a16="http://schemas.microsoft.com/office/drawing/2014/main" id="{314A46B8-5C8A-E3DC-3248-4B9D86D750E2}"/>
                </a:ext>
              </a:extLst>
            </p:cNvPr>
            <p:cNvSpPr/>
            <p:nvPr/>
          </p:nvSpPr>
          <p:spPr>
            <a:xfrm>
              <a:off x="5667715" y="2084136"/>
              <a:ext cx="3257960" cy="783277"/>
            </a:xfrm>
            <a:prstGeom prst="rect">
              <a:avLst/>
            </a:prstGeom>
            <a:solidFill>
              <a:schemeClr val="bg1">
                <a:lumMod val="95000"/>
              </a:schemeClr>
            </a:solidFill>
            <a:ln w="25400" cap="flat" cmpd="sng">
              <a:noFill/>
              <a:prstDash val="solid"/>
              <a:round/>
              <a:headEnd type="none" w="sm" len="sm"/>
              <a:tailEnd type="none" w="sm" len="sm"/>
            </a:ln>
          </p:spPr>
          <p:txBody>
            <a:bodyPr spcFirstLastPara="1" wrap="square" lIns="84392" tIns="42185" rIns="84392" bIns="42185" anchor="t" anchorCtr="0">
              <a:noAutofit/>
            </a:bodyPr>
            <a:lstStyle/>
            <a:p>
              <a:pPr algn="ctr">
                <a:lnSpc>
                  <a:spcPct val="130000"/>
                </a:lnSpc>
              </a:pPr>
              <a:r>
                <a:rPr lang="ja-JP" altLang="en-US" sz="900" dirty="0">
                  <a:solidFill>
                    <a:schemeClr val="dk1"/>
                  </a:solidFill>
                  <a:latin typeface="Yu Gothic UI" panose="020B0500000000000000" pitchFamily="50" charset="-128"/>
                  <a:ea typeface="Yu Gothic UI" panose="020B0500000000000000" pitchFamily="50" charset="-128"/>
                  <a:sym typeface="Arial"/>
                </a:rPr>
                <a:t>＜凡例＞</a:t>
              </a:r>
              <a:endParaRPr sz="900" dirty="0">
                <a:latin typeface="Yu Gothic UI" panose="020B0500000000000000" pitchFamily="50" charset="-128"/>
                <a:ea typeface="Yu Gothic UI" panose="020B0500000000000000" pitchFamily="50" charset="-128"/>
              </a:endParaRPr>
            </a:p>
          </p:txBody>
        </p:sp>
        <p:sp>
          <p:nvSpPr>
            <p:cNvPr id="23" name="Google Shape;511;p10">
              <a:extLst>
                <a:ext uri="{FF2B5EF4-FFF2-40B4-BE49-F238E27FC236}">
                  <a16:creationId xmlns:a16="http://schemas.microsoft.com/office/drawing/2014/main" id="{6A34F7B8-74E0-0673-6189-87DBAE3D8D88}"/>
                </a:ext>
              </a:extLst>
            </p:cNvPr>
            <p:cNvSpPr/>
            <p:nvPr/>
          </p:nvSpPr>
          <p:spPr>
            <a:xfrm>
              <a:off x="5786067" y="2454348"/>
              <a:ext cx="66192" cy="65383"/>
            </a:xfrm>
            <a:prstGeom prst="rect">
              <a:avLst/>
            </a:prstGeom>
            <a:solidFill>
              <a:schemeClr val="lt1"/>
            </a:solidFill>
            <a:ln w="38100" cap="flat" cmpd="sng">
              <a:solidFill>
                <a:schemeClr val="accent1"/>
              </a:solidFill>
              <a:prstDash val="solid"/>
              <a:round/>
              <a:headEnd type="none" w="sm" len="sm"/>
              <a:tailEnd type="none" w="sm" len="sm"/>
            </a:ln>
          </p:spPr>
          <p:txBody>
            <a:bodyPr spcFirstLastPara="1" wrap="square" lIns="84392" tIns="42185" rIns="84392" bIns="42185" anchor="ctr" anchorCtr="0">
              <a:noAutofit/>
            </a:bodyPr>
            <a:lstStyle/>
            <a:p>
              <a:pPr marL="135734">
                <a:lnSpc>
                  <a:spcPct val="130000"/>
                </a:lnSpc>
              </a:pPr>
              <a:endParaRPr sz="900" dirty="0">
                <a:latin typeface="Yu Gothic UI" panose="020B0500000000000000" pitchFamily="50" charset="-128"/>
                <a:ea typeface="Yu Gothic UI" panose="020B0500000000000000" pitchFamily="50" charset="-128"/>
              </a:endParaRPr>
            </a:p>
          </p:txBody>
        </p:sp>
        <p:sp>
          <p:nvSpPr>
            <p:cNvPr id="24" name="Google Shape;512;p10">
              <a:extLst>
                <a:ext uri="{FF2B5EF4-FFF2-40B4-BE49-F238E27FC236}">
                  <a16:creationId xmlns:a16="http://schemas.microsoft.com/office/drawing/2014/main" id="{5164D04C-367A-F4DB-78EC-3E2840FC8066}"/>
                </a:ext>
              </a:extLst>
            </p:cNvPr>
            <p:cNvSpPr/>
            <p:nvPr/>
          </p:nvSpPr>
          <p:spPr>
            <a:xfrm>
              <a:off x="5787177" y="2691401"/>
              <a:ext cx="66192" cy="65383"/>
            </a:xfrm>
            <a:prstGeom prst="rect">
              <a:avLst/>
            </a:prstGeom>
            <a:solidFill>
              <a:schemeClr val="lt1"/>
            </a:solidFill>
            <a:ln w="38100" cap="flat" cmpd="sng">
              <a:solidFill>
                <a:srgbClr val="7F7F7F"/>
              </a:solidFill>
              <a:prstDash val="solid"/>
              <a:round/>
              <a:headEnd type="none" w="sm" len="sm"/>
              <a:tailEnd type="none" w="sm" len="sm"/>
            </a:ln>
          </p:spPr>
          <p:txBody>
            <a:bodyPr spcFirstLastPara="1" wrap="square" lIns="84392" tIns="42185" rIns="84392" bIns="42185" anchor="ctr" anchorCtr="0">
              <a:noAutofit/>
            </a:bodyPr>
            <a:lstStyle/>
            <a:p>
              <a:pPr marL="135734">
                <a:lnSpc>
                  <a:spcPct val="130000"/>
                </a:lnSpc>
              </a:pPr>
              <a:endParaRPr sz="900" dirty="0">
                <a:latin typeface="Yu Gothic UI" panose="020B0500000000000000" pitchFamily="50" charset="-128"/>
                <a:ea typeface="Yu Gothic UI" panose="020B0500000000000000" pitchFamily="50" charset="-128"/>
              </a:endParaRPr>
            </a:p>
          </p:txBody>
        </p:sp>
        <p:sp>
          <p:nvSpPr>
            <p:cNvPr id="25" name="Google Shape;516;p10">
              <a:extLst>
                <a:ext uri="{FF2B5EF4-FFF2-40B4-BE49-F238E27FC236}">
                  <a16:creationId xmlns:a16="http://schemas.microsoft.com/office/drawing/2014/main" id="{A447AF5B-0535-DEC2-82A8-04FEBFC32664}"/>
                </a:ext>
              </a:extLst>
            </p:cNvPr>
            <p:cNvSpPr txBox="1"/>
            <p:nvPr/>
          </p:nvSpPr>
          <p:spPr>
            <a:xfrm>
              <a:off x="5925757" y="2551025"/>
              <a:ext cx="3015693" cy="367643"/>
            </a:xfrm>
            <a:prstGeom prst="rect">
              <a:avLst/>
            </a:prstGeom>
            <a:noFill/>
            <a:ln>
              <a:noFill/>
            </a:ln>
          </p:spPr>
          <p:txBody>
            <a:bodyPr spcFirstLastPara="1" wrap="square" lIns="84392" tIns="84392" rIns="84392" bIns="84392" anchor="t" anchorCtr="0">
              <a:spAutoFit/>
            </a:bodyPr>
            <a:lstStyle/>
            <a:p>
              <a:r>
                <a:rPr lang="ja-JP" altLang="en-US" sz="900" dirty="0">
                  <a:solidFill>
                    <a:srgbClr val="000000"/>
                  </a:solidFill>
                  <a:latin typeface="Yu Gothic UI" panose="020B0500000000000000" pitchFamily="50" charset="-128"/>
                  <a:ea typeface="Yu Gothic UI" panose="020B0500000000000000" pitchFamily="50" charset="-128"/>
                </a:rPr>
                <a:t>構成員：必要に応じて参加</a:t>
              </a:r>
              <a:endParaRPr sz="900" dirty="0">
                <a:latin typeface="Yu Gothic UI" panose="020B0500000000000000" pitchFamily="50" charset="-128"/>
                <a:ea typeface="Yu Gothic UI" panose="020B0500000000000000" pitchFamily="50" charset="-128"/>
              </a:endParaRPr>
            </a:p>
          </p:txBody>
        </p:sp>
        <p:sp>
          <p:nvSpPr>
            <p:cNvPr id="26" name="Google Shape;517;p10">
              <a:extLst>
                <a:ext uri="{FF2B5EF4-FFF2-40B4-BE49-F238E27FC236}">
                  <a16:creationId xmlns:a16="http://schemas.microsoft.com/office/drawing/2014/main" id="{61F6CB81-558F-23B9-1DCF-021647956BB8}"/>
                </a:ext>
              </a:extLst>
            </p:cNvPr>
            <p:cNvSpPr txBox="1"/>
            <p:nvPr/>
          </p:nvSpPr>
          <p:spPr>
            <a:xfrm>
              <a:off x="5925757" y="2309490"/>
              <a:ext cx="3015693" cy="367643"/>
            </a:xfrm>
            <a:prstGeom prst="rect">
              <a:avLst/>
            </a:prstGeom>
            <a:noFill/>
            <a:ln>
              <a:noFill/>
            </a:ln>
          </p:spPr>
          <p:txBody>
            <a:bodyPr spcFirstLastPara="1" wrap="square" lIns="84392" tIns="84392" rIns="84392" bIns="84392" anchor="t" anchorCtr="0">
              <a:spAutoFit/>
            </a:bodyPr>
            <a:lstStyle/>
            <a:p>
              <a:r>
                <a:rPr lang="ja-JP" altLang="en-US" sz="900" dirty="0">
                  <a:solidFill>
                    <a:srgbClr val="000000"/>
                  </a:solidFill>
                  <a:latin typeface="Yu Gothic UI" panose="020B0500000000000000" pitchFamily="50" charset="-128"/>
                  <a:ea typeface="Yu Gothic UI" panose="020B0500000000000000" pitchFamily="50" charset="-128"/>
                </a:rPr>
                <a:t>リーダー：定例会議への出席、推進</a:t>
              </a:r>
              <a:endParaRPr sz="900" dirty="0">
                <a:latin typeface="Yu Gothic UI" panose="020B0500000000000000" pitchFamily="50" charset="-128"/>
                <a:ea typeface="Yu Gothic UI" panose="020B0500000000000000" pitchFamily="50" charset="-128"/>
              </a:endParaRPr>
            </a:p>
          </p:txBody>
        </p:sp>
      </p:grpSp>
      <p:cxnSp>
        <p:nvCxnSpPr>
          <p:cNvPr id="18" name="Google Shape;478;p10">
            <a:extLst>
              <a:ext uri="{FF2B5EF4-FFF2-40B4-BE49-F238E27FC236}">
                <a16:creationId xmlns:a16="http://schemas.microsoft.com/office/drawing/2014/main" id="{1216B9F4-2D57-71C2-9EF2-682E7358E3C0}"/>
              </a:ext>
            </a:extLst>
          </p:cNvPr>
          <p:cNvCxnSpPr>
            <a:cxnSpLocks/>
            <a:endCxn id="15" idx="0"/>
          </p:cNvCxnSpPr>
          <p:nvPr/>
        </p:nvCxnSpPr>
        <p:spPr>
          <a:xfrm rot="5400000">
            <a:off x="4055027" y="2653657"/>
            <a:ext cx="378716" cy="654789"/>
          </a:xfrm>
          <a:prstGeom prst="bentConnector3">
            <a:avLst>
              <a:gd name="adj1" fmla="val 50000"/>
            </a:avLst>
          </a:prstGeom>
          <a:noFill/>
          <a:ln w="9525" cap="flat" cmpd="sng">
            <a:solidFill>
              <a:srgbClr val="7F7F7F"/>
            </a:solidFill>
            <a:prstDash val="solid"/>
            <a:round/>
            <a:headEnd type="none" w="sm" len="sm"/>
            <a:tailEnd type="none" w="sm" len="sm"/>
          </a:ln>
        </p:spPr>
      </p:cxnSp>
      <p:cxnSp>
        <p:nvCxnSpPr>
          <p:cNvPr id="19" name="Google Shape;478;p10">
            <a:extLst>
              <a:ext uri="{FF2B5EF4-FFF2-40B4-BE49-F238E27FC236}">
                <a16:creationId xmlns:a16="http://schemas.microsoft.com/office/drawing/2014/main" id="{A14909F7-6A08-58BF-188C-9849784494B3}"/>
              </a:ext>
            </a:extLst>
          </p:cNvPr>
          <p:cNvCxnSpPr>
            <a:cxnSpLocks/>
            <a:endCxn id="16" idx="0"/>
          </p:cNvCxnSpPr>
          <p:nvPr/>
        </p:nvCxnSpPr>
        <p:spPr>
          <a:xfrm rot="16200000" flipH="1">
            <a:off x="4706864" y="2656608"/>
            <a:ext cx="378716" cy="648886"/>
          </a:xfrm>
          <a:prstGeom prst="bentConnector3">
            <a:avLst>
              <a:gd name="adj1" fmla="val 50000"/>
            </a:avLst>
          </a:prstGeom>
          <a:noFill/>
          <a:ln w="9525" cap="flat" cmpd="sng">
            <a:solidFill>
              <a:srgbClr val="7F7F7F"/>
            </a:solidFill>
            <a:prstDash val="solid"/>
            <a:round/>
            <a:headEnd type="none" w="sm" len="sm"/>
            <a:tailEnd type="none" w="sm" len="sm"/>
          </a:ln>
        </p:spPr>
      </p:cxnSp>
      <p:cxnSp>
        <p:nvCxnSpPr>
          <p:cNvPr id="20" name="Google Shape;502;p10">
            <a:extLst>
              <a:ext uri="{FF2B5EF4-FFF2-40B4-BE49-F238E27FC236}">
                <a16:creationId xmlns:a16="http://schemas.microsoft.com/office/drawing/2014/main" id="{F0E0421D-C8E2-71D8-C4B5-854282D1B2E2}"/>
              </a:ext>
            </a:extLst>
          </p:cNvPr>
          <p:cNvCxnSpPr>
            <a:cxnSpLocks/>
            <a:stCxn id="9" idx="0"/>
            <a:endCxn id="8" idx="2"/>
          </p:cNvCxnSpPr>
          <p:nvPr/>
        </p:nvCxnSpPr>
        <p:spPr>
          <a:xfrm rot="5400000" flipH="1" flipV="1">
            <a:off x="3107538" y="640570"/>
            <a:ext cx="231265" cy="2697218"/>
          </a:xfrm>
          <a:prstGeom prst="bentConnector3">
            <a:avLst>
              <a:gd name="adj1" fmla="val 50000"/>
            </a:avLst>
          </a:prstGeom>
          <a:noFill/>
          <a:ln w="9525" cap="flat" cmpd="sng">
            <a:solidFill>
              <a:srgbClr val="7F7F7F"/>
            </a:solidFill>
            <a:prstDash val="solid"/>
            <a:round/>
            <a:headEnd type="none" w="sm" len="sm"/>
            <a:tailEnd type="none" w="sm" len="sm"/>
          </a:ln>
        </p:spPr>
      </p:cxnSp>
      <p:graphicFrame>
        <p:nvGraphicFramePr>
          <p:cNvPr id="21" name="Google Shape;482;p10">
            <a:extLst>
              <a:ext uri="{FF2B5EF4-FFF2-40B4-BE49-F238E27FC236}">
                <a16:creationId xmlns:a16="http://schemas.microsoft.com/office/drawing/2014/main" id="{241CCF67-B99F-7699-22B7-4F337F3914E8}"/>
              </a:ext>
            </a:extLst>
          </p:cNvPr>
          <p:cNvGraphicFramePr/>
          <p:nvPr>
            <p:extLst>
              <p:ext uri="{D42A27DB-BD31-4B8C-83A1-F6EECF244321}">
                <p14:modId xmlns:p14="http://schemas.microsoft.com/office/powerpoint/2010/main" val="2820456193"/>
              </p:ext>
            </p:extLst>
          </p:nvPr>
        </p:nvGraphicFramePr>
        <p:xfrm>
          <a:off x="6274221" y="2104811"/>
          <a:ext cx="1989554" cy="626500"/>
        </p:xfrm>
        <a:graphic>
          <a:graphicData uri="http://schemas.openxmlformats.org/drawingml/2006/table">
            <a:tbl>
              <a:tblPr firstRow="1" bandRow="1">
                <a:noFill/>
              </a:tblPr>
              <a:tblGrid>
                <a:gridCol w="1989554">
                  <a:extLst>
                    <a:ext uri="{9D8B030D-6E8A-4147-A177-3AD203B41FA5}">
                      <a16:colId xmlns:a16="http://schemas.microsoft.com/office/drawing/2014/main" val="20000"/>
                    </a:ext>
                  </a:extLst>
                </a:gridCol>
              </a:tblGrid>
              <a:tr h="183554">
                <a:tc>
                  <a:txBody>
                    <a:bodyPr/>
                    <a:lstStyle/>
                    <a:p>
                      <a:pPr marL="0" marR="0" lvl="0" indent="0" algn="ctr" rtl="0">
                        <a:lnSpc>
                          <a:spcPct val="110000"/>
                        </a:lnSpc>
                        <a:spcBef>
                          <a:spcPts val="0"/>
                        </a:spcBef>
                        <a:spcAft>
                          <a:spcPts val="0"/>
                        </a:spcAft>
                        <a:buNone/>
                      </a:pPr>
                      <a:r>
                        <a:rPr lang="ja-JP" sz="1000" b="0" dirty="0">
                          <a:solidFill>
                            <a:schemeClr val="lt1"/>
                          </a:solidFill>
                          <a:latin typeface="Yu Gothic UI" panose="020B0500000000000000" pitchFamily="50" charset="-128"/>
                          <a:ea typeface="Yu Gothic UI" panose="020B0500000000000000" pitchFamily="50" charset="-128"/>
                        </a:rPr>
                        <a:t>開発</a:t>
                      </a:r>
                      <a:r>
                        <a:rPr lang="ja-JP" altLang="en-US" sz="1000" b="0" dirty="0">
                          <a:solidFill>
                            <a:schemeClr val="lt1"/>
                          </a:solidFill>
                          <a:latin typeface="Yu Gothic UI" panose="020B0500000000000000" pitchFamily="50" charset="-128"/>
                          <a:ea typeface="Yu Gothic UI" panose="020B0500000000000000" pitchFamily="50" charset="-128"/>
                        </a:rPr>
                        <a:t>担当</a:t>
                      </a:r>
                      <a:r>
                        <a:rPr lang="ja-JP" sz="1000" b="0" dirty="0">
                          <a:solidFill>
                            <a:schemeClr val="lt1"/>
                          </a:solidFill>
                          <a:latin typeface="Yu Gothic UI" panose="020B0500000000000000" pitchFamily="50" charset="-128"/>
                          <a:ea typeface="Yu Gothic UI" panose="020B0500000000000000" pitchFamily="50" charset="-128"/>
                        </a:rPr>
                        <a:t>者</a:t>
                      </a:r>
                      <a:endParaRPr sz="1000" dirty="0">
                        <a:latin typeface="Yu Gothic UI" panose="020B0500000000000000" pitchFamily="50" charset="-128"/>
                        <a:ea typeface="Yu Gothic UI" panose="020B0500000000000000" pitchFamily="50" charset="-128"/>
                      </a:endParaRPr>
                    </a:p>
                  </a:txBody>
                  <a:tcPr marL="68585" marR="68585" marT="34292" marB="34292"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0"/>
                  </a:ext>
                </a:extLst>
              </a:tr>
              <a:tr h="331241">
                <a:tc>
                  <a:txBody>
                    <a:bodyPr/>
                    <a:lstStyle/>
                    <a:p>
                      <a:pPr marL="0" marR="0" lvl="0" indent="0" algn="ctr" rtl="0">
                        <a:lnSpc>
                          <a:spcPct val="110000"/>
                        </a:lnSpc>
                        <a:spcBef>
                          <a:spcPts val="0"/>
                        </a:spcBef>
                        <a:spcAft>
                          <a:spcPts val="0"/>
                        </a:spcAft>
                        <a:buNone/>
                      </a:pPr>
                      <a:r>
                        <a:rPr lang="ja-JP" sz="1000" dirty="0">
                          <a:solidFill>
                            <a:schemeClr val="dk1"/>
                          </a:solidFill>
                          <a:latin typeface="Yu Gothic UI" panose="020B0500000000000000" pitchFamily="50" charset="-128"/>
                          <a:ea typeface="Yu Gothic UI" panose="020B0500000000000000" pitchFamily="50" charset="-128"/>
                        </a:rPr>
                        <a:t>開発部 </a:t>
                      </a:r>
                      <a:r>
                        <a:rPr lang="ja-JP" altLang="en-US" sz="1000" dirty="0">
                          <a:solidFill>
                            <a:schemeClr val="dk1"/>
                          </a:solidFill>
                          <a:latin typeface="Yu Gothic UI" panose="020B0500000000000000" pitchFamily="50" charset="-128"/>
                          <a:ea typeface="Yu Gothic UI" panose="020B0500000000000000" pitchFamily="50" charset="-128"/>
                        </a:rPr>
                        <a:t>〇〇課　課長</a:t>
                      </a:r>
                      <a:endParaRPr sz="1000" dirty="0">
                        <a:solidFill>
                          <a:schemeClr val="dk1"/>
                        </a:solidFill>
                        <a:latin typeface="Yu Gothic UI" panose="020B0500000000000000" pitchFamily="50" charset="-128"/>
                        <a:ea typeface="Yu Gothic UI" panose="020B0500000000000000" pitchFamily="50" charset="-128"/>
                      </a:endParaRPr>
                    </a:p>
                    <a:p>
                      <a:pPr marL="0" marR="0" lvl="0" indent="0" algn="ctr" rtl="0">
                        <a:lnSpc>
                          <a:spcPct val="110000"/>
                        </a:lnSpc>
                        <a:spcBef>
                          <a:spcPts val="100"/>
                        </a:spcBef>
                        <a:spcAft>
                          <a:spcPts val="0"/>
                        </a:spcAft>
                        <a:buNone/>
                      </a:pPr>
                      <a:r>
                        <a:rPr lang="ja-JP" sz="1000" dirty="0">
                          <a:solidFill>
                            <a:schemeClr val="dk1"/>
                          </a:solidFill>
                          <a:latin typeface="Yu Gothic UI" panose="020B0500000000000000" pitchFamily="50" charset="-128"/>
                          <a:ea typeface="Yu Gothic UI" panose="020B0500000000000000" pitchFamily="50" charset="-128"/>
                        </a:rPr>
                        <a:t>○○　〇〇</a:t>
                      </a:r>
                      <a:endParaRPr sz="1000" dirty="0">
                        <a:latin typeface="Yu Gothic UI" panose="020B0500000000000000" pitchFamily="50" charset="-128"/>
                        <a:ea typeface="Yu Gothic UI" panose="020B0500000000000000" pitchFamily="50" charset="-128"/>
                      </a:endParaRPr>
                    </a:p>
                  </a:txBody>
                  <a:tcPr marL="68585" marR="68585" marT="34292" marB="34292"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lt1"/>
                    </a:solidFill>
                  </a:tcPr>
                </a:tc>
                <a:extLst>
                  <a:ext uri="{0D108BD9-81ED-4DB2-BD59-A6C34878D82A}">
                    <a16:rowId xmlns:a16="http://schemas.microsoft.com/office/drawing/2014/main" val="10001"/>
                  </a:ext>
                </a:extLst>
              </a:tr>
            </a:tbl>
          </a:graphicData>
        </a:graphic>
      </p:graphicFrame>
      <p:graphicFrame>
        <p:nvGraphicFramePr>
          <p:cNvPr id="28" name="Google Shape;482;p10">
            <a:extLst>
              <a:ext uri="{FF2B5EF4-FFF2-40B4-BE49-F238E27FC236}">
                <a16:creationId xmlns:a16="http://schemas.microsoft.com/office/drawing/2014/main" id="{B3BFAB59-2E1A-80E5-12F8-000CCCA6D74C}"/>
              </a:ext>
            </a:extLst>
          </p:cNvPr>
          <p:cNvGraphicFramePr/>
          <p:nvPr>
            <p:extLst>
              <p:ext uri="{D42A27DB-BD31-4B8C-83A1-F6EECF244321}">
                <p14:modId xmlns:p14="http://schemas.microsoft.com/office/powerpoint/2010/main" val="351807434"/>
              </p:ext>
            </p:extLst>
          </p:nvPr>
        </p:nvGraphicFramePr>
        <p:xfrm>
          <a:off x="6274221" y="3170409"/>
          <a:ext cx="1989554" cy="524818"/>
        </p:xfrm>
        <a:graphic>
          <a:graphicData uri="http://schemas.openxmlformats.org/drawingml/2006/table">
            <a:tbl>
              <a:tblPr firstRow="1" bandRow="1">
                <a:noFill/>
              </a:tblPr>
              <a:tblGrid>
                <a:gridCol w="1989554">
                  <a:extLst>
                    <a:ext uri="{9D8B030D-6E8A-4147-A177-3AD203B41FA5}">
                      <a16:colId xmlns:a16="http://schemas.microsoft.com/office/drawing/2014/main" val="20000"/>
                    </a:ext>
                  </a:extLst>
                </a:gridCol>
              </a:tblGrid>
              <a:tr h="203211">
                <a:tc>
                  <a:txBody>
                    <a:bodyPr/>
                    <a:lstStyle/>
                    <a:p>
                      <a:pPr marL="0" marR="0" lvl="0" indent="0" algn="ctr" rtl="0">
                        <a:lnSpc>
                          <a:spcPct val="110000"/>
                        </a:lnSpc>
                        <a:spcBef>
                          <a:spcPts val="0"/>
                        </a:spcBef>
                        <a:spcAft>
                          <a:spcPts val="0"/>
                        </a:spcAft>
                        <a:buNone/>
                      </a:pPr>
                      <a:r>
                        <a:rPr lang="ja-JP" altLang="en-US" sz="1000" b="0" dirty="0">
                          <a:solidFill>
                            <a:schemeClr val="lt1"/>
                          </a:solidFill>
                          <a:latin typeface="Yu Gothic UI" panose="020B0500000000000000" pitchFamily="50" charset="-128"/>
                          <a:ea typeface="Yu Gothic UI" panose="020B0500000000000000" pitchFamily="50" charset="-128"/>
                        </a:rPr>
                        <a:t>〇〇に関するデータ提供</a:t>
                      </a:r>
                      <a:endParaRPr sz="1000" dirty="0">
                        <a:latin typeface="Yu Gothic UI" panose="020B0500000000000000" pitchFamily="50" charset="-128"/>
                        <a:ea typeface="Yu Gothic UI" panose="020B0500000000000000" pitchFamily="50" charset="-128"/>
                      </a:endParaRPr>
                    </a:p>
                  </a:txBody>
                  <a:tcPr marL="68585" marR="68585" marT="34292" marB="34292"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0"/>
                  </a:ext>
                </a:extLst>
              </a:tr>
              <a:tr h="301738">
                <a:tc>
                  <a:txBody>
                    <a:bodyPr/>
                    <a:lstStyle/>
                    <a:p>
                      <a:pPr algn="ctr">
                        <a:lnSpc>
                          <a:spcPct val="130000"/>
                        </a:lnSpc>
                      </a:pPr>
                      <a:r>
                        <a:rPr lang="ja-JP" altLang="en-US" sz="1000" dirty="0">
                          <a:solidFill>
                            <a:schemeClr val="dk1"/>
                          </a:solidFill>
                          <a:latin typeface="Yu Gothic UI" panose="020B0500000000000000" pitchFamily="50" charset="-128"/>
                          <a:ea typeface="Yu Gothic UI" panose="020B0500000000000000" pitchFamily="50" charset="-128"/>
                          <a:sym typeface="Arial"/>
                        </a:rPr>
                        <a:t>川崎市〇〇局〇〇課</a:t>
                      </a:r>
                      <a:endParaRPr lang="en-US" altLang="ja-JP" sz="1000" dirty="0">
                        <a:solidFill>
                          <a:schemeClr val="dk1"/>
                        </a:solidFill>
                        <a:latin typeface="Yu Gothic UI" panose="020B0500000000000000" pitchFamily="50" charset="-128"/>
                        <a:ea typeface="Yu Gothic UI" panose="020B0500000000000000" pitchFamily="50" charset="-128"/>
                        <a:sym typeface="Arial"/>
                      </a:endParaRPr>
                    </a:p>
                  </a:txBody>
                  <a:tcPr marL="68585" marR="68585" marT="34292" marB="34292"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lt1"/>
                    </a:solidFill>
                  </a:tcPr>
                </a:tc>
                <a:extLst>
                  <a:ext uri="{0D108BD9-81ED-4DB2-BD59-A6C34878D82A}">
                    <a16:rowId xmlns:a16="http://schemas.microsoft.com/office/drawing/2014/main" val="10001"/>
                  </a:ext>
                </a:extLst>
              </a:tr>
            </a:tbl>
          </a:graphicData>
        </a:graphic>
      </p:graphicFrame>
      <p:grpSp>
        <p:nvGrpSpPr>
          <p:cNvPr id="29" name="グループ化 28">
            <a:extLst>
              <a:ext uri="{FF2B5EF4-FFF2-40B4-BE49-F238E27FC236}">
                <a16:creationId xmlns:a16="http://schemas.microsoft.com/office/drawing/2014/main" id="{E93ACB20-CD22-7DB4-9E92-4C3EA9663A80}"/>
              </a:ext>
            </a:extLst>
          </p:cNvPr>
          <p:cNvGrpSpPr/>
          <p:nvPr/>
        </p:nvGrpSpPr>
        <p:grpSpPr>
          <a:xfrm>
            <a:off x="255490" y="134418"/>
            <a:ext cx="979855" cy="888163"/>
            <a:chOff x="350739" y="163397"/>
            <a:chExt cx="916085" cy="830360"/>
          </a:xfrm>
        </p:grpSpPr>
        <p:pic>
          <p:nvPicPr>
            <p:cNvPr id="30" name="図 29">
              <a:extLst>
                <a:ext uri="{FF2B5EF4-FFF2-40B4-BE49-F238E27FC236}">
                  <a16:creationId xmlns:a16="http://schemas.microsoft.com/office/drawing/2014/main" id="{89214D37-F6F4-8FB9-604F-C829ED353E09}"/>
                </a:ext>
              </a:extLst>
            </p:cNvPr>
            <p:cNvPicPr>
              <a:picLocks noChangeAspect="1"/>
            </p:cNvPicPr>
            <p:nvPr/>
          </p:nvPicPr>
          <p:blipFill>
            <a:blip r:embed="rId3"/>
            <a:srcRect b="41310"/>
            <a:stretch/>
          </p:blipFill>
          <p:spPr>
            <a:xfrm>
              <a:off x="350739" y="163397"/>
              <a:ext cx="916085" cy="537644"/>
            </a:xfrm>
            <a:prstGeom prst="rect">
              <a:avLst/>
            </a:prstGeom>
          </p:spPr>
        </p:pic>
        <p:pic>
          <p:nvPicPr>
            <p:cNvPr id="31" name="図 30">
              <a:extLst>
                <a:ext uri="{FF2B5EF4-FFF2-40B4-BE49-F238E27FC236}">
                  <a16:creationId xmlns:a16="http://schemas.microsoft.com/office/drawing/2014/main" id="{E69ABAF4-5AD1-978D-F6FA-3DFA11B51864}"/>
                </a:ext>
              </a:extLst>
            </p:cNvPr>
            <p:cNvPicPr>
              <a:picLocks noChangeAspect="1"/>
            </p:cNvPicPr>
            <p:nvPr/>
          </p:nvPicPr>
          <p:blipFill>
            <a:blip r:embed="rId3"/>
            <a:srcRect t="70640" b="-1417"/>
            <a:stretch/>
          </p:blipFill>
          <p:spPr>
            <a:xfrm>
              <a:off x="350739" y="711817"/>
              <a:ext cx="916085" cy="281940"/>
            </a:xfrm>
            <a:prstGeom prst="rect">
              <a:avLst/>
            </a:prstGeom>
          </p:spPr>
        </p:pic>
      </p:grpSp>
      <p:sp>
        <p:nvSpPr>
          <p:cNvPr id="32" name="Google Shape;504;p10">
            <a:extLst>
              <a:ext uri="{FF2B5EF4-FFF2-40B4-BE49-F238E27FC236}">
                <a16:creationId xmlns:a16="http://schemas.microsoft.com/office/drawing/2014/main" id="{AF98E39A-220F-1E41-F1B4-86E86ED86C42}"/>
              </a:ext>
            </a:extLst>
          </p:cNvPr>
          <p:cNvSpPr/>
          <p:nvPr/>
        </p:nvSpPr>
        <p:spPr>
          <a:xfrm>
            <a:off x="279982" y="3019944"/>
            <a:ext cx="2627419" cy="1518782"/>
          </a:xfrm>
          <a:prstGeom prst="roundRect">
            <a:avLst>
              <a:gd name="adj" fmla="val 7686"/>
            </a:avLst>
          </a:prstGeom>
          <a:solidFill>
            <a:schemeClr val="accent4">
              <a:lumMod val="20000"/>
              <a:lumOff val="80000"/>
            </a:schemeClr>
          </a:solidFill>
          <a:ln>
            <a:solidFill>
              <a:schemeClr val="tx1"/>
            </a:solidFill>
            <a:prstDash val="dash"/>
          </a:ln>
        </p:spPr>
        <p:txBody>
          <a:bodyPr spcFirstLastPara="1" wrap="square" lIns="84392" tIns="42185" rIns="84392" bIns="42185" anchor="b" anchorCtr="0">
            <a:noAutofit/>
          </a:bodyPr>
          <a:lstStyle/>
          <a:p>
            <a:pPr>
              <a:lnSpc>
                <a:spcPct val="130000"/>
              </a:lnSpc>
            </a:pPr>
            <a:r>
              <a:rPr lang="ja-JP" altLang="en-US" sz="900" b="1" dirty="0">
                <a:solidFill>
                  <a:schemeClr val="dk1"/>
                </a:solidFill>
                <a:latin typeface="Yu Gothic UI" panose="020B0500000000000000" pitchFamily="50" charset="-128"/>
                <a:ea typeface="Yu Gothic UI" panose="020B0500000000000000" pitchFamily="50" charset="-128"/>
                <a:sym typeface="Arial"/>
              </a:rPr>
              <a:t>実証・データ提供協力会社・団体等</a:t>
            </a:r>
            <a:br>
              <a:rPr lang="en-US" altLang="ja-JP" sz="900" b="1" dirty="0">
                <a:solidFill>
                  <a:schemeClr val="dk1"/>
                </a:solidFill>
                <a:latin typeface="Yu Gothic UI" panose="020B0500000000000000" pitchFamily="50" charset="-128"/>
                <a:ea typeface="Yu Gothic UI" panose="020B0500000000000000" pitchFamily="50" charset="-128"/>
                <a:sym typeface="Arial"/>
              </a:rPr>
            </a:br>
            <a:r>
              <a:rPr lang="en-US" altLang="ja-JP" sz="900" b="1" dirty="0">
                <a:solidFill>
                  <a:schemeClr val="dk1"/>
                </a:solidFill>
                <a:latin typeface="Yu Gothic UI" panose="020B0500000000000000" pitchFamily="50" charset="-128"/>
                <a:ea typeface="Yu Gothic UI" panose="020B0500000000000000" pitchFamily="50" charset="-128"/>
                <a:sym typeface="Arial"/>
              </a:rPr>
              <a:t>※</a:t>
            </a:r>
            <a:r>
              <a:rPr lang="ja-JP" altLang="en-US" sz="900" dirty="0">
                <a:solidFill>
                  <a:schemeClr val="dk1"/>
                </a:solidFill>
                <a:latin typeface="Yu Gothic UI" panose="020B0500000000000000" pitchFamily="50" charset="-128"/>
                <a:ea typeface="Yu Gothic UI" panose="020B0500000000000000" pitchFamily="50" charset="-128"/>
                <a:sym typeface="Arial"/>
              </a:rPr>
              <a:t>企業課題解決型または</a:t>
            </a:r>
            <a:r>
              <a:rPr lang="ja-JP" altLang="en-US" sz="900" dirty="0">
                <a:latin typeface="Yu Gothic UI" panose="020B0500000000000000" pitchFamily="50" charset="-128"/>
                <a:ea typeface="Yu Gothic UI" panose="020B0500000000000000" pitchFamily="50" charset="-128"/>
                <a:sym typeface="Arial"/>
              </a:rPr>
              <a:t>自由提案型で応募の場合、実証やデータ提供での協力会社・団体等の企業名や関係性、調整状況等を明記してください。</a:t>
            </a:r>
            <a:endParaRPr lang="en-US" altLang="ja-JP" sz="900" dirty="0">
              <a:latin typeface="Yu Gothic UI" panose="020B0500000000000000" pitchFamily="50" charset="-128"/>
              <a:ea typeface="Yu Gothic UI" panose="020B0500000000000000" pitchFamily="50" charset="-128"/>
              <a:sym typeface="Arial"/>
            </a:endParaRPr>
          </a:p>
        </p:txBody>
      </p:sp>
      <p:graphicFrame>
        <p:nvGraphicFramePr>
          <p:cNvPr id="35" name="Google Shape;507;p10">
            <a:extLst>
              <a:ext uri="{FF2B5EF4-FFF2-40B4-BE49-F238E27FC236}">
                <a16:creationId xmlns:a16="http://schemas.microsoft.com/office/drawing/2014/main" id="{311CC0F0-5F8D-D01C-41F1-CE7679946FF9}"/>
              </a:ext>
            </a:extLst>
          </p:cNvPr>
          <p:cNvGraphicFramePr/>
          <p:nvPr>
            <p:extLst>
              <p:ext uri="{D42A27DB-BD31-4B8C-83A1-F6EECF244321}">
                <p14:modId xmlns:p14="http://schemas.microsoft.com/office/powerpoint/2010/main" val="3227746788"/>
              </p:ext>
            </p:extLst>
          </p:nvPr>
        </p:nvGraphicFramePr>
        <p:xfrm>
          <a:off x="560714" y="3171857"/>
          <a:ext cx="2086321" cy="504949"/>
        </p:xfrm>
        <a:graphic>
          <a:graphicData uri="http://schemas.openxmlformats.org/drawingml/2006/table">
            <a:tbl>
              <a:tblPr firstRow="1" bandRow="1">
                <a:noFill/>
              </a:tblPr>
              <a:tblGrid>
                <a:gridCol w="2086321">
                  <a:extLst>
                    <a:ext uri="{9D8B030D-6E8A-4147-A177-3AD203B41FA5}">
                      <a16:colId xmlns:a16="http://schemas.microsoft.com/office/drawing/2014/main" val="20000"/>
                    </a:ext>
                  </a:extLst>
                </a:gridCol>
              </a:tblGrid>
              <a:tr h="187516">
                <a:tc>
                  <a:txBody>
                    <a:bodyPr/>
                    <a:lstStyle/>
                    <a:p>
                      <a:pPr marL="0" marR="0" lvl="0" indent="0" algn="ctr" rtl="0">
                        <a:lnSpc>
                          <a:spcPct val="110000"/>
                        </a:lnSpc>
                        <a:spcBef>
                          <a:spcPts val="0"/>
                        </a:spcBef>
                        <a:spcAft>
                          <a:spcPts val="0"/>
                        </a:spcAft>
                        <a:buNone/>
                      </a:pPr>
                      <a:r>
                        <a:rPr lang="ja-JP" sz="1000" b="0" dirty="0">
                          <a:solidFill>
                            <a:schemeClr val="lt1"/>
                          </a:solidFill>
                          <a:ea typeface="Yu Gothic UI" panose="020B0500000000000000" pitchFamily="50" charset="-128"/>
                        </a:rPr>
                        <a:t>協力会社</a:t>
                      </a:r>
                      <a:r>
                        <a:rPr lang="ja-JP" altLang="en-US" sz="1000" b="0" dirty="0">
                          <a:solidFill>
                            <a:schemeClr val="lt1"/>
                          </a:solidFill>
                          <a:ea typeface="Yu Gothic UI" panose="020B0500000000000000" pitchFamily="50" charset="-128"/>
                        </a:rPr>
                        <a:t>・団体</a:t>
                      </a:r>
                      <a:r>
                        <a:rPr lang="en-US" altLang="ja-JP" sz="1000" b="0" dirty="0">
                          <a:solidFill>
                            <a:schemeClr val="lt1"/>
                          </a:solidFill>
                          <a:ea typeface="Yu Gothic UI" panose="020B0500000000000000" pitchFamily="50" charset="-128"/>
                        </a:rPr>
                        <a:t>C</a:t>
                      </a:r>
                      <a:endParaRPr sz="1000" b="0" dirty="0">
                        <a:solidFill>
                          <a:schemeClr val="lt1"/>
                        </a:solidFill>
                      </a:endParaRPr>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278123">
                <a:tc>
                  <a:txBody>
                    <a:bodyPr/>
                    <a:lstStyle/>
                    <a:p>
                      <a:pPr marL="0" marR="0" lvl="0" indent="0" algn="ctr" rtl="0">
                        <a:lnSpc>
                          <a:spcPct val="110000"/>
                        </a:lnSpc>
                        <a:spcBef>
                          <a:spcPts val="0"/>
                        </a:spcBef>
                        <a:spcAft>
                          <a:spcPts val="0"/>
                        </a:spcAft>
                        <a:buNone/>
                      </a:pPr>
                      <a:r>
                        <a:rPr lang="ja-JP" sz="1000" dirty="0">
                          <a:solidFill>
                            <a:schemeClr val="dk1"/>
                          </a:solidFill>
                          <a:ea typeface="Yu Gothic UI" panose="020B0500000000000000" pitchFamily="50" charset="-128"/>
                        </a:rPr>
                        <a:t>担当者</a:t>
                      </a:r>
                      <a:r>
                        <a:rPr lang="ja-JP" altLang="en-US" sz="1000" dirty="0">
                          <a:solidFill>
                            <a:schemeClr val="dk1"/>
                          </a:solidFill>
                          <a:ea typeface="Yu Gothic UI" panose="020B0500000000000000" pitchFamily="50" charset="-128"/>
                        </a:rPr>
                        <a:t>　（調整済み</a:t>
                      </a:r>
                      <a:r>
                        <a:rPr lang="en-US" altLang="ja-JP" sz="1000" dirty="0">
                          <a:solidFill>
                            <a:schemeClr val="dk1"/>
                          </a:solidFill>
                          <a:ea typeface="Yu Gothic UI" panose="020B0500000000000000" pitchFamily="50" charset="-128"/>
                        </a:rPr>
                        <a:t>or</a:t>
                      </a:r>
                      <a:r>
                        <a:rPr lang="ja-JP" altLang="en-US" sz="1000" dirty="0">
                          <a:solidFill>
                            <a:schemeClr val="dk1"/>
                          </a:solidFill>
                          <a:ea typeface="Yu Gothic UI" panose="020B0500000000000000" pitchFamily="50" charset="-128"/>
                        </a:rPr>
                        <a:t>今後調整）</a:t>
                      </a:r>
                      <a:endParaRPr sz="1000" dirty="0"/>
                    </a:p>
                  </a:txBody>
                  <a:tcPr marL="68585" marR="68585" marT="34292" marB="34292"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34" name="正方形/長方形 33"/>
          <p:cNvSpPr/>
          <p:nvPr/>
        </p:nvSpPr>
        <p:spPr>
          <a:xfrm>
            <a:off x="451154" y="2849304"/>
            <a:ext cx="2305439" cy="253916"/>
          </a:xfrm>
          <a:prstGeom prst="rect">
            <a:avLst/>
          </a:prstGeom>
          <a:solidFill>
            <a:schemeClr val="bg1"/>
          </a:solidFill>
          <a:ln>
            <a:solidFill>
              <a:schemeClr val="tx1"/>
            </a:solidFill>
          </a:ln>
        </p:spPr>
        <p:txBody>
          <a:bodyPr wrap="none">
            <a:spAutoFit/>
          </a:bodyPr>
          <a:lstStyle/>
          <a:p>
            <a:r>
              <a:rPr lang="ja-JP" altLang="en-US" sz="1050" dirty="0">
                <a:latin typeface="Yu Gothic UI" panose="020B0500000000000000" pitchFamily="50" charset="-128"/>
                <a:ea typeface="Yu Gothic UI" panose="020B0500000000000000" pitchFamily="50" charset="-128"/>
                <a:sym typeface="Arial"/>
              </a:rPr>
              <a:t>企業課題解決型</a:t>
            </a:r>
            <a:r>
              <a:rPr lang="en-US" altLang="ja-JP" sz="1050" dirty="0">
                <a:latin typeface="Yu Gothic UI" panose="020B0500000000000000" pitchFamily="50" charset="-128"/>
                <a:ea typeface="Yu Gothic UI" panose="020B0500000000000000" pitchFamily="50" charset="-128"/>
                <a:sym typeface="Arial"/>
              </a:rPr>
              <a:t>or</a:t>
            </a:r>
            <a:r>
              <a:rPr lang="ja-JP" altLang="en-US" sz="1050" dirty="0">
                <a:latin typeface="Yu Gothic UI" panose="020B0500000000000000" pitchFamily="50" charset="-128"/>
                <a:ea typeface="Yu Gothic UI" panose="020B0500000000000000" pitchFamily="50" charset="-128"/>
                <a:sym typeface="Arial"/>
              </a:rPr>
              <a:t>自由提案型の場合</a:t>
            </a:r>
            <a:endParaRPr lang="ja-JP" altLang="en-US" sz="1050" dirty="0"/>
          </a:p>
        </p:txBody>
      </p:sp>
      <p:sp>
        <p:nvSpPr>
          <p:cNvPr id="3" name="吹き出し: 四角形 2">
            <a:extLst>
              <a:ext uri="{FF2B5EF4-FFF2-40B4-BE49-F238E27FC236}">
                <a16:creationId xmlns:a16="http://schemas.microsoft.com/office/drawing/2014/main" id="{55A5CACD-8065-1E3A-E5C0-63349344A13F}"/>
              </a:ext>
            </a:extLst>
          </p:cNvPr>
          <p:cNvSpPr/>
          <p:nvPr/>
        </p:nvSpPr>
        <p:spPr>
          <a:xfrm>
            <a:off x="76560" y="1145902"/>
            <a:ext cx="3564294" cy="756079"/>
          </a:xfrm>
          <a:prstGeom prst="wedgeRectCallout">
            <a:avLst>
              <a:gd name="adj1" fmla="val -6711"/>
              <a:gd name="adj2" fmla="val 67390"/>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Yu Gothic UI" panose="020B0500000000000000" pitchFamily="50" charset="-128"/>
                <a:ea typeface="Yu Gothic UI" panose="020B0500000000000000" pitchFamily="50" charset="-128"/>
                <a:cs typeface="MS Gothic"/>
                <a:sym typeface="MS Gothic"/>
              </a:rPr>
              <a:t>【</a:t>
            </a:r>
            <a:r>
              <a:rPr lang="ja-JP" altLang="en-US" sz="1400" dirty="0">
                <a:latin typeface="Yu Gothic UI" panose="020B0500000000000000" pitchFamily="50" charset="-128"/>
                <a:ea typeface="Yu Gothic UI" panose="020B0500000000000000" pitchFamily="50" charset="-128"/>
                <a:cs typeface="MS Gothic"/>
                <a:sym typeface="MS Gothic"/>
              </a:rPr>
              <a:t>事務局より</a:t>
            </a:r>
            <a:r>
              <a:rPr lang="en-US" altLang="ja-JP" sz="1400" dirty="0">
                <a:latin typeface="Yu Gothic UI" panose="020B0500000000000000" pitchFamily="50" charset="-128"/>
                <a:ea typeface="Yu Gothic UI" panose="020B0500000000000000" pitchFamily="50" charset="-128"/>
                <a:cs typeface="MS Gothic"/>
                <a:sym typeface="MS Gothic"/>
              </a:rPr>
              <a:t>】</a:t>
            </a:r>
            <a:br>
              <a:rPr lang="en-US" altLang="ja-JP" sz="1400" dirty="0">
                <a:latin typeface="Yu Gothic UI" panose="020B0500000000000000" pitchFamily="50" charset="-128"/>
                <a:ea typeface="Yu Gothic UI" panose="020B0500000000000000" pitchFamily="50" charset="-128"/>
                <a:cs typeface="MS Gothic"/>
                <a:sym typeface="MS Gothic"/>
              </a:rPr>
            </a:br>
            <a:r>
              <a:rPr lang="ja-JP" altLang="en-US" sz="1400" dirty="0">
                <a:latin typeface="Yu Gothic UI" panose="020B0500000000000000" pitchFamily="50" charset="-128"/>
                <a:ea typeface="Yu Gothic UI" panose="020B0500000000000000" pitchFamily="50" charset="-128"/>
                <a:cs typeface="MS Gothic"/>
                <a:sym typeface="MS Gothic"/>
              </a:rPr>
              <a:t>別途提出する「誓約書」等と構成員を統一してください。</a:t>
            </a:r>
            <a:endParaRPr kumimoji="1" lang="ja-JP" altLang="en-US" sz="1400" dirty="0"/>
          </a:p>
        </p:txBody>
      </p:sp>
    </p:spTree>
    <p:extLst>
      <p:ext uri="{BB962C8B-B14F-4D97-AF65-F5344CB8AC3E}">
        <p14:creationId xmlns:p14="http://schemas.microsoft.com/office/powerpoint/2010/main" val="41733564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BD0E0275034FD409BD8ED1C26BFFE1B" ma:contentTypeVersion="15" ma:contentTypeDescription="新しいドキュメントを作成します。" ma:contentTypeScope="" ma:versionID="64ccebb084fe220cd394b58a107da975">
  <xsd:schema xmlns:xsd="http://www.w3.org/2001/XMLSchema" xmlns:xs="http://www.w3.org/2001/XMLSchema" xmlns:p="http://schemas.microsoft.com/office/2006/metadata/properties" xmlns:ns2="21b4a4d2-1cfd-410e-b1ec-ac298bc10bc5" xmlns:ns3="b96fbed5-9b30-4491-9da8-28d1dd1c4353" targetNamespace="http://schemas.microsoft.com/office/2006/metadata/properties" ma:root="true" ma:fieldsID="25e8283c0728e6662c07601cdc28d2f5" ns2:_="" ns3:_="">
    <xsd:import namespace="21b4a4d2-1cfd-410e-b1ec-ac298bc10bc5"/>
    <xsd:import namespace="b96fbed5-9b30-4491-9da8-28d1dd1c435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LengthInSecond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b4a4d2-1cfd-410e-b1ec-ac298bc10b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dd2345a5-cce7-4398-b9e6-b49e21507712"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96fbed5-9b30-4491-9da8-28d1dd1c435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2d94d20-6ef3-4ff8-8429-aaa2e0371bfb}" ma:internalName="TaxCatchAll" ma:showField="CatchAllData" ma:web="b96fbed5-9b30-4491-9da8-28d1dd1c435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96fbed5-9b30-4491-9da8-28d1dd1c4353" xsi:nil="true"/>
    <lcf76f155ced4ddcb4097134ff3c332f xmlns="21b4a4d2-1cfd-410e-b1ec-ac298bc10bc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87C95B8-824E-41F4-BA7F-20DF45660F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b4a4d2-1cfd-410e-b1ec-ac298bc10bc5"/>
    <ds:schemaRef ds:uri="b96fbed5-9b30-4491-9da8-28d1dd1c43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FB464F-85F6-4CCC-AE76-6E088762CF01}">
  <ds:schemaRefs>
    <ds:schemaRef ds:uri="http://schemas.microsoft.com/sharepoint/v3/contenttype/forms"/>
  </ds:schemaRefs>
</ds:datastoreItem>
</file>

<file path=customXml/itemProps3.xml><?xml version="1.0" encoding="utf-8"?>
<ds:datastoreItem xmlns:ds="http://schemas.openxmlformats.org/officeDocument/2006/customXml" ds:itemID="{DA84D77D-BA5D-46B0-A2AD-C0E54D5A7EA5}">
  <ds:schemaRefs>
    <ds:schemaRef ds:uri="b96fbed5-9b30-4491-9da8-28d1dd1c4353"/>
    <ds:schemaRef ds:uri="http://purl.org/dc/elements/1.1/"/>
    <ds:schemaRef ds:uri="http://www.w3.org/XML/1998/namespace"/>
    <ds:schemaRef ds:uri="http://schemas.microsoft.com/office/2006/documentManagement/types"/>
    <ds:schemaRef ds:uri="http://purl.org/dc/dcmitype/"/>
    <ds:schemaRef ds:uri="http://purl.org/dc/terms/"/>
    <ds:schemaRef ds:uri="http://schemas.microsoft.com/office/2006/metadata/properties"/>
    <ds:schemaRef ds:uri="http://schemas.microsoft.com/office/infopath/2007/PartnerControls"/>
    <ds:schemaRef ds:uri="http://schemas.openxmlformats.org/package/2006/metadata/core-properties"/>
    <ds:schemaRef ds:uri="21b4a4d2-1cfd-410e-b1ec-ac298bc10bc5"/>
  </ds:schemaRefs>
</ds:datastoreItem>
</file>

<file path=docProps/app.xml><?xml version="1.0" encoding="utf-8"?>
<Properties xmlns="http://schemas.openxmlformats.org/officeDocument/2006/extended-properties" xmlns:vt="http://schemas.openxmlformats.org/officeDocument/2006/docPropsVTypes">
  <Template>Office Theme</Template>
  <TotalTime>1364</TotalTime>
  <Words>2242</Words>
  <Application>Microsoft Office PowerPoint</Application>
  <PresentationFormat>画面に合わせる (4:3)</PresentationFormat>
  <Paragraphs>187</Paragraphs>
  <Slides>7</Slides>
  <Notes>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Noto Sans JP</vt:lpstr>
      <vt:lpstr>Noto Sans Symbols</vt:lpstr>
      <vt:lpstr>Yu Gothic UI</vt:lpstr>
      <vt:lpstr>Arial</vt:lpstr>
      <vt:lpstr>Calibri</vt:lpstr>
      <vt:lpstr>Calibri Light</vt:lpstr>
      <vt:lpstr>Quattrocento Sans</vt:lpstr>
      <vt:lpstr>Wingdings</vt:lpstr>
      <vt:lpstr>Office テーマ</vt:lpstr>
      <vt:lpstr>PowerPoint プレゼンテーション</vt:lpstr>
      <vt:lpstr>提案事業の概要 # 提案事業での取り組み内容について概要を記載してください。</vt:lpstr>
      <vt:lpstr>提案事業の詳細#1（背景・課題・目的） # 提案事業の背景となる、川崎市において解決すべき地域・行政・企業課題と着目した理由を記載してください。また、提案事業による達成目標（達成したいことや解決したいこと）を記載してください。 </vt:lpstr>
      <vt:lpstr>提案事業の詳細#2（事業内容・実施事項） # 提案事業の具体的な実施内容（どのように実現するのか、なぜこの取組を提案するのか等）を具体的に記載してください。 </vt:lpstr>
      <vt:lpstr>提案事業の詳細#3（想定効果） # 提案事業の具体的な実施内容（どのように実現するのか、なぜこの取組を提案するのか等）を具体的に記載してください。 </vt:lpstr>
      <vt:lpstr>提案事業の詳細#4（スケジュール） # 提案事業の実施スケジュールを可能な限り詳細にご記入ください。  </vt:lpstr>
      <vt:lpstr>提案事業の詳細#5（事業実施体制） # 代表企業と構成員のそれぞれの実施体制と役割についてご記入ください。 （構成員未定の場合には、今後構成員と想定している企業・団体へ期待する役割をご記入ください）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吉田祐未_28（経）イノベーション推進部</dc:creator>
  <cp:lastModifiedBy>清田祐介_28（経）イノベーション推進部</cp:lastModifiedBy>
  <cp:revision>46</cp:revision>
  <cp:lastPrinted>2026-05-25T05:01:27Z</cp:lastPrinted>
  <dcterms:created xsi:type="dcterms:W3CDTF">2024-04-15T05:06:58Z</dcterms:created>
  <dcterms:modified xsi:type="dcterms:W3CDTF">2026-05-26T01:46:25Z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2024-04-15T05:07:00Z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7f735c88-b367-4622-85ad-fc7a8bb7c498</vt:lpwstr>
  </property>
  <property fmtid="{D5CDD505-2E9C-101B-9397-08002B2CF9AE}" pid="8" name="MSIP_Label_ea60d57e-af5b-4752-ac57-3e4f28ca11dc_ContentBits">
    <vt:lpwstr>0</vt:lpwstr>
  </property>
  <property fmtid="{D5CDD505-2E9C-101B-9397-08002B2CF9AE}" pid="9" name="ContentTypeId">
    <vt:lpwstr>0x010100DBD0E0275034FD409BD8ED1C26BFFE1B</vt:lpwstr>
  </property>
  <property fmtid="{D5CDD505-2E9C-101B-9397-08002B2CF9AE}" pid="10" name="MediaServiceImageTags">
    <vt:lpwstr/>
  </property>
</Properties>
</file>