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7" r:id="rId2"/>
    <p:sldId id="258" r:id="rId3"/>
    <p:sldId id="285" r:id="rId4"/>
    <p:sldId id="286" r:id="rId5"/>
    <p:sldId id="288" r:id="rId6"/>
    <p:sldId id="289" r:id="rId7"/>
    <p:sldId id="290" r:id="rId8"/>
    <p:sldId id="291" r:id="rId9"/>
    <p:sldId id="292" r:id="rId10"/>
    <p:sldId id="293" r:id="rId11"/>
    <p:sldId id="294" r:id="rId12"/>
  </p:sldIdLst>
  <p:sldSz cx="9144000" cy="6858000" type="screen4x3"/>
  <p:notesSz cx="7104063"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 id="{B235C367-840B-BED8-02C0-B02F3141B551}" name="熊谷拓也_28（経）経営支援部経営支援課" initials="熊谷" userId="S::02014161@city.kawasaki.jp::83fde6fd-7923-432e-9c04-3585f30036e7" providerId="AD"/>
  <p188:author id="{700A999C-FE8D-C169-6E5A-A561166CCE84}" name="Kuramoto, Ayaka" initials="KA" userId="Kuramoto, Ayaka"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9133480-7754-7DCC-B8E3-B8519B75EB5F}" v="8" dt="2026-06-17T04:38:33.04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516" autoAdjust="0"/>
    <p:restoredTop sz="94660"/>
  </p:normalViewPr>
  <p:slideViewPr>
    <p:cSldViewPr snapToGrid="0">
      <p:cViewPr varScale="1">
        <p:scale>
          <a:sx n="83" d="100"/>
          <a:sy n="83" d="100"/>
        </p:scale>
        <p:origin x="522"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3078427" cy="513508"/>
          </a:xfrm>
          <a:prstGeom prst="rect">
            <a:avLst/>
          </a:prstGeom>
        </p:spPr>
        <p:txBody>
          <a:bodyPr vert="horz" lIns="99075" tIns="49538" rIns="99075" bIns="49538" rtlCol="0"/>
          <a:lstStyle>
            <a:lvl1pPr algn="l">
              <a:defRPr sz="1300">
                <a:latin typeface="Yu Gothic UI" panose="020B0500000000000000" pitchFamily="50" charset="-128"/>
                <a:ea typeface="Yu Gothic UI" panose="020B0500000000000000" pitchFamily="50" charset="-128"/>
              </a:defRPr>
            </a:lvl1pPr>
          </a:lstStyle>
          <a:p>
            <a:endParaRPr kumimoji="1" lang="ja-JP" altLang="en-US" dirty="0"/>
          </a:p>
        </p:txBody>
      </p:sp>
      <p:sp>
        <p:nvSpPr>
          <p:cNvPr id="3" name="日付プレースホルダー 2"/>
          <p:cNvSpPr>
            <a:spLocks noGrp="1"/>
          </p:cNvSpPr>
          <p:nvPr>
            <p:ph type="dt" idx="1"/>
          </p:nvPr>
        </p:nvSpPr>
        <p:spPr>
          <a:xfrm>
            <a:off x="4023992" y="0"/>
            <a:ext cx="3078427" cy="513508"/>
          </a:xfrm>
          <a:prstGeom prst="rect">
            <a:avLst/>
          </a:prstGeom>
        </p:spPr>
        <p:txBody>
          <a:bodyPr vert="horz" lIns="99075" tIns="49538" rIns="99075" bIns="49538" rtlCol="0"/>
          <a:lstStyle>
            <a:lvl1pPr algn="r">
              <a:defRPr sz="1300">
                <a:latin typeface="Yu Gothic UI" panose="020B0500000000000000" pitchFamily="50" charset="-128"/>
                <a:ea typeface="Yu Gothic UI" panose="020B0500000000000000" pitchFamily="50" charset="-128"/>
              </a:defRPr>
            </a:lvl1pPr>
          </a:lstStyle>
          <a:p>
            <a:fld id="{19A627A3-97A6-4E49-84B3-EE435B22B9A5}" type="datetimeFigureOut">
              <a:rPr kumimoji="1" lang="ja-JP" altLang="en-US" smtClean="0"/>
              <a:pPr/>
              <a:t>2026/6/18</a:t>
            </a:fld>
            <a:endParaRPr kumimoji="1" lang="ja-JP" altLang="en-US" dirty="0"/>
          </a:p>
        </p:txBody>
      </p:sp>
      <p:sp>
        <p:nvSpPr>
          <p:cNvPr id="4" name="スライド イメージ プレースホルダー 3"/>
          <p:cNvSpPr>
            <a:spLocks noGrp="1" noRot="1" noChangeAspect="1"/>
          </p:cNvSpPr>
          <p:nvPr>
            <p:ph type="sldImg" idx="2"/>
          </p:nvPr>
        </p:nvSpPr>
        <p:spPr>
          <a:xfrm>
            <a:off x="1249363" y="1279525"/>
            <a:ext cx="4605337" cy="3454400"/>
          </a:xfrm>
          <a:prstGeom prst="rect">
            <a:avLst/>
          </a:prstGeom>
          <a:noFill/>
          <a:ln w="12700">
            <a:solidFill>
              <a:prstClr val="black"/>
            </a:solidFill>
          </a:ln>
        </p:spPr>
        <p:txBody>
          <a:bodyPr vert="horz" lIns="99075" tIns="49538" rIns="99075" bIns="49538" rtlCol="0" anchor="ctr"/>
          <a:lstStyle/>
          <a:p>
            <a:endParaRPr lang="ja-JP" altLang="en-US" dirty="0"/>
          </a:p>
        </p:txBody>
      </p:sp>
      <p:sp>
        <p:nvSpPr>
          <p:cNvPr id="5" name="ノート プレースホルダー 4"/>
          <p:cNvSpPr>
            <a:spLocks noGrp="1"/>
          </p:cNvSpPr>
          <p:nvPr>
            <p:ph type="body" sz="quarter" idx="3"/>
          </p:nvPr>
        </p:nvSpPr>
        <p:spPr>
          <a:xfrm>
            <a:off x="710407" y="4925407"/>
            <a:ext cx="5683250" cy="4029879"/>
          </a:xfrm>
          <a:prstGeom prst="rect">
            <a:avLst/>
          </a:prstGeom>
        </p:spPr>
        <p:txBody>
          <a:bodyPr vert="horz" lIns="99075" tIns="49538" rIns="99075" bIns="49538" rtlCol="0"/>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フッター プレースホルダー 5"/>
          <p:cNvSpPr>
            <a:spLocks noGrp="1"/>
          </p:cNvSpPr>
          <p:nvPr>
            <p:ph type="ftr" sz="quarter" idx="4"/>
          </p:nvPr>
        </p:nvSpPr>
        <p:spPr>
          <a:xfrm>
            <a:off x="0" y="9721107"/>
            <a:ext cx="3078427" cy="513507"/>
          </a:xfrm>
          <a:prstGeom prst="rect">
            <a:avLst/>
          </a:prstGeom>
        </p:spPr>
        <p:txBody>
          <a:bodyPr vert="horz" lIns="99075" tIns="49538" rIns="99075" bIns="49538" rtlCol="0" anchor="b"/>
          <a:lstStyle>
            <a:lvl1pPr algn="l">
              <a:defRPr sz="1300">
                <a:latin typeface="Yu Gothic UI" panose="020B0500000000000000" pitchFamily="50" charset="-128"/>
                <a:ea typeface="Yu Gothic UI" panose="020B0500000000000000" pitchFamily="50" charset="-128"/>
              </a:defRPr>
            </a:lvl1pPr>
          </a:lstStyle>
          <a:p>
            <a:endParaRPr kumimoji="1" lang="ja-JP" altLang="en-US" dirty="0"/>
          </a:p>
        </p:txBody>
      </p:sp>
      <p:sp>
        <p:nvSpPr>
          <p:cNvPr id="7" name="スライド番号プレースホルダー 6"/>
          <p:cNvSpPr>
            <a:spLocks noGrp="1"/>
          </p:cNvSpPr>
          <p:nvPr>
            <p:ph type="sldNum" sz="quarter" idx="5"/>
          </p:nvPr>
        </p:nvSpPr>
        <p:spPr>
          <a:xfrm>
            <a:off x="4023992" y="9721107"/>
            <a:ext cx="3078427" cy="513507"/>
          </a:xfrm>
          <a:prstGeom prst="rect">
            <a:avLst/>
          </a:prstGeom>
        </p:spPr>
        <p:txBody>
          <a:bodyPr vert="horz" lIns="99075" tIns="49538" rIns="99075" bIns="49538" rtlCol="0" anchor="b"/>
          <a:lstStyle>
            <a:lvl1pPr algn="r">
              <a:defRPr sz="1300">
                <a:latin typeface="Yu Gothic UI" panose="020B0500000000000000" pitchFamily="50" charset="-128"/>
                <a:ea typeface="Yu Gothic UI" panose="020B0500000000000000" pitchFamily="50" charset="-128"/>
              </a:defRPr>
            </a:lvl1pPr>
          </a:lstStyle>
          <a:p>
            <a:fld id="{FBDD4954-5559-4185-9B74-705FE0AEC41F}" type="slidenum">
              <a:rPr kumimoji="1" lang="ja-JP" altLang="en-US" smtClean="0"/>
              <a:pPr/>
              <a:t>‹#›</a:t>
            </a:fld>
            <a:endParaRPr kumimoji="1" lang="ja-JP" altLang="en-US" dirty="0"/>
          </a:p>
        </p:txBody>
      </p:sp>
    </p:spTree>
    <p:extLst>
      <p:ext uri="{BB962C8B-B14F-4D97-AF65-F5344CB8AC3E}">
        <p14:creationId xmlns:p14="http://schemas.microsoft.com/office/powerpoint/2010/main" val="156993681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Yu Gothic UI" panose="020B0500000000000000" pitchFamily="50" charset="-128"/>
        <a:ea typeface="Yu Gothic UI" panose="020B0500000000000000" pitchFamily="50" charset="-128"/>
        <a:cs typeface="+mn-cs"/>
      </a:defRPr>
    </a:lvl1pPr>
    <a:lvl2pPr marL="457200" algn="l" defTabSz="914400" rtl="0" eaLnBrk="1" latinLnBrk="0" hangingPunct="1">
      <a:defRPr kumimoji="1" sz="1200" kern="1200">
        <a:solidFill>
          <a:schemeClr val="tx1"/>
        </a:solidFill>
        <a:latin typeface="Yu Gothic UI" panose="020B0500000000000000" pitchFamily="50" charset="-128"/>
        <a:ea typeface="Yu Gothic UI" panose="020B0500000000000000" pitchFamily="50" charset="-128"/>
        <a:cs typeface="+mn-cs"/>
      </a:defRPr>
    </a:lvl2pPr>
    <a:lvl3pPr marL="914400" algn="l" defTabSz="914400" rtl="0" eaLnBrk="1" latinLnBrk="0" hangingPunct="1">
      <a:defRPr kumimoji="1" sz="1200" kern="1200">
        <a:solidFill>
          <a:schemeClr val="tx1"/>
        </a:solidFill>
        <a:latin typeface="Yu Gothic UI" panose="020B0500000000000000" pitchFamily="50" charset="-128"/>
        <a:ea typeface="Yu Gothic UI" panose="020B0500000000000000" pitchFamily="50" charset="-128"/>
        <a:cs typeface="+mn-cs"/>
      </a:defRPr>
    </a:lvl3pPr>
    <a:lvl4pPr marL="1371600" algn="l" defTabSz="914400" rtl="0" eaLnBrk="1" latinLnBrk="0" hangingPunct="1">
      <a:defRPr kumimoji="1" sz="1200" kern="1200">
        <a:solidFill>
          <a:schemeClr val="tx1"/>
        </a:solidFill>
        <a:latin typeface="Yu Gothic UI" panose="020B0500000000000000" pitchFamily="50" charset="-128"/>
        <a:ea typeface="Yu Gothic UI" panose="020B0500000000000000" pitchFamily="50" charset="-128"/>
        <a:cs typeface="+mn-cs"/>
      </a:defRPr>
    </a:lvl4pPr>
    <a:lvl5pPr marL="1828800" algn="l" defTabSz="914400" rtl="0" eaLnBrk="1" latinLnBrk="0" hangingPunct="1">
      <a:defRPr kumimoji="1" sz="1200" kern="1200">
        <a:solidFill>
          <a:schemeClr val="tx1"/>
        </a:solidFill>
        <a:latin typeface="Yu Gothic UI" panose="020B0500000000000000" pitchFamily="50" charset="-128"/>
        <a:ea typeface="Yu Gothic UI" panose="020B0500000000000000" pitchFamily="50"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7"/>
        <p:cNvGrpSpPr/>
        <p:nvPr/>
      </p:nvGrpSpPr>
      <p:grpSpPr>
        <a:xfrm>
          <a:off x="0" y="0"/>
          <a:ext cx="0" cy="0"/>
          <a:chOff x="0" y="0"/>
          <a:chExt cx="0" cy="0"/>
        </a:xfrm>
      </p:grpSpPr>
      <p:sp>
        <p:nvSpPr>
          <p:cNvPr id="378" name="Google Shape;378;p1:notes"/>
          <p:cNvSpPr txBox="1">
            <a:spLocks noGrp="1"/>
          </p:cNvSpPr>
          <p:nvPr>
            <p:ph type="sldNum" idx="12"/>
          </p:nvPr>
        </p:nvSpPr>
        <p:spPr>
          <a:xfrm>
            <a:off x="3994844" y="10566813"/>
            <a:ext cx="3054974" cy="556241"/>
          </a:xfrm>
          <a:prstGeom prst="rect">
            <a:avLst/>
          </a:prstGeom>
          <a:noFill/>
          <a:ln>
            <a:noFill/>
          </a:ln>
        </p:spPr>
        <p:txBody>
          <a:bodyPr spcFirstLastPara="1" wrap="square" lIns="103637" tIns="51818" rIns="103637" bIns="51818" anchor="b" anchorCtr="0">
            <a:noAutofit/>
          </a:bodyPr>
          <a:lstStyle/>
          <a:p>
            <a:fld id="{00000000-1234-1234-1234-123412341234}" type="slidenum">
              <a:rPr lang="en-US" altLang="ja-JP">
                <a:solidFill>
                  <a:srgbClr val="000000"/>
                </a:solidFill>
                <a:latin typeface="Arial"/>
                <a:ea typeface="Arial"/>
                <a:cs typeface="Arial"/>
                <a:sym typeface="Arial"/>
              </a:rPr>
              <a:pPr/>
              <a:t>1</a:t>
            </a:fld>
            <a:endParaRPr>
              <a:solidFill>
                <a:srgbClr val="000000"/>
              </a:solidFill>
              <a:latin typeface="Arial"/>
              <a:ea typeface="Arial"/>
              <a:cs typeface="Arial"/>
              <a:sym typeface="Arial"/>
            </a:endParaRPr>
          </a:p>
        </p:txBody>
      </p:sp>
      <p:sp>
        <p:nvSpPr>
          <p:cNvPr id="379" name="Google Shape;379;p1:notes"/>
          <p:cNvSpPr>
            <a:spLocks noGrp="1" noRot="1" noChangeAspect="1"/>
          </p:cNvSpPr>
          <p:nvPr>
            <p:ph type="sldImg" idx="2"/>
          </p:nvPr>
        </p:nvSpPr>
        <p:spPr>
          <a:xfrm>
            <a:off x="733425" y="823913"/>
            <a:ext cx="5529263" cy="4148137"/>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380" name="Google Shape;380;p1:notes"/>
          <p:cNvSpPr txBox="1">
            <a:spLocks noGrp="1"/>
          </p:cNvSpPr>
          <p:nvPr>
            <p:ph type="body" idx="1"/>
          </p:nvPr>
        </p:nvSpPr>
        <p:spPr>
          <a:xfrm>
            <a:off x="932948" y="5244360"/>
            <a:ext cx="5111549" cy="4973678"/>
          </a:xfrm>
          <a:prstGeom prst="rect">
            <a:avLst/>
          </a:prstGeom>
          <a:noFill/>
          <a:ln>
            <a:noFill/>
          </a:ln>
        </p:spPr>
        <p:txBody>
          <a:bodyPr spcFirstLastPara="1" wrap="square" lIns="103637" tIns="51818" rIns="103637" bIns="51818" anchor="t" anchorCtr="0">
            <a:noAutofit/>
          </a:bodyPr>
          <a:lstStyle/>
          <a:p>
            <a:endParaRPr>
              <a:latin typeface="Arial"/>
              <a:ea typeface="Arial"/>
              <a:cs typeface="Arial"/>
              <a:sym typeface="Aria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7"/>
        <p:cNvGrpSpPr/>
        <p:nvPr/>
      </p:nvGrpSpPr>
      <p:grpSpPr>
        <a:xfrm>
          <a:off x="0" y="0"/>
          <a:ext cx="0" cy="0"/>
          <a:chOff x="0" y="0"/>
          <a:chExt cx="0" cy="0"/>
        </a:xfrm>
      </p:grpSpPr>
      <p:sp>
        <p:nvSpPr>
          <p:cNvPr id="388" name="Google Shape;388;p2:notes"/>
          <p:cNvSpPr txBox="1">
            <a:spLocks noGrp="1"/>
          </p:cNvSpPr>
          <p:nvPr>
            <p:ph type="body" idx="1"/>
          </p:nvPr>
        </p:nvSpPr>
        <p:spPr>
          <a:xfrm>
            <a:off x="704496" y="5284287"/>
            <a:ext cx="5642451" cy="5006165"/>
          </a:xfrm>
          <a:prstGeom prst="rect">
            <a:avLst/>
          </a:prstGeom>
        </p:spPr>
        <p:txBody>
          <a:bodyPr spcFirstLastPara="1" wrap="square" lIns="103637" tIns="51818" rIns="103637" bIns="51818" anchor="t" anchorCtr="0">
            <a:noAutofit/>
          </a:bodyPr>
          <a:lstStyle/>
          <a:p>
            <a:pPr>
              <a:spcBef>
                <a:spcPts val="358"/>
              </a:spcBef>
            </a:pPr>
            <a:endParaRPr/>
          </a:p>
        </p:txBody>
      </p:sp>
      <p:sp>
        <p:nvSpPr>
          <p:cNvPr id="389" name="Google Shape;389;p2:notes"/>
          <p:cNvSpPr>
            <a:spLocks noGrp="1" noRot="1" noChangeAspect="1"/>
          </p:cNvSpPr>
          <p:nvPr>
            <p:ph type="sldImg" idx="2"/>
          </p:nvPr>
        </p:nvSpPr>
        <p:spPr>
          <a:xfrm>
            <a:off x="744538" y="833438"/>
            <a:ext cx="5564187" cy="4173537"/>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315852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7"/>
        <p:cNvGrpSpPr/>
        <p:nvPr/>
      </p:nvGrpSpPr>
      <p:grpSpPr>
        <a:xfrm>
          <a:off x="0" y="0"/>
          <a:ext cx="0" cy="0"/>
          <a:chOff x="0" y="0"/>
          <a:chExt cx="0" cy="0"/>
        </a:xfrm>
      </p:grpSpPr>
      <p:sp>
        <p:nvSpPr>
          <p:cNvPr id="388" name="Google Shape;388;p2:notes"/>
          <p:cNvSpPr txBox="1">
            <a:spLocks noGrp="1"/>
          </p:cNvSpPr>
          <p:nvPr>
            <p:ph type="body" idx="1"/>
          </p:nvPr>
        </p:nvSpPr>
        <p:spPr>
          <a:xfrm>
            <a:off x="704496" y="5284287"/>
            <a:ext cx="5642451" cy="5006165"/>
          </a:xfrm>
          <a:prstGeom prst="rect">
            <a:avLst/>
          </a:prstGeom>
        </p:spPr>
        <p:txBody>
          <a:bodyPr spcFirstLastPara="1" wrap="square" lIns="103637" tIns="51818" rIns="103637" bIns="51818" anchor="t" anchorCtr="0">
            <a:noAutofit/>
          </a:bodyPr>
          <a:lstStyle/>
          <a:p>
            <a:pPr>
              <a:spcBef>
                <a:spcPts val="358"/>
              </a:spcBef>
            </a:pPr>
            <a:endParaRPr/>
          </a:p>
        </p:txBody>
      </p:sp>
      <p:sp>
        <p:nvSpPr>
          <p:cNvPr id="389" name="Google Shape;389;p2:notes"/>
          <p:cNvSpPr>
            <a:spLocks noGrp="1" noRot="1" noChangeAspect="1"/>
          </p:cNvSpPr>
          <p:nvPr>
            <p:ph type="sldImg" idx="2"/>
          </p:nvPr>
        </p:nvSpPr>
        <p:spPr>
          <a:xfrm>
            <a:off x="744538" y="833438"/>
            <a:ext cx="5564187" cy="4173537"/>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120188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7"/>
        <p:cNvGrpSpPr/>
        <p:nvPr/>
      </p:nvGrpSpPr>
      <p:grpSpPr>
        <a:xfrm>
          <a:off x="0" y="0"/>
          <a:ext cx="0" cy="0"/>
          <a:chOff x="0" y="0"/>
          <a:chExt cx="0" cy="0"/>
        </a:xfrm>
      </p:grpSpPr>
      <p:sp>
        <p:nvSpPr>
          <p:cNvPr id="388" name="Google Shape;388;p2:notes"/>
          <p:cNvSpPr txBox="1">
            <a:spLocks noGrp="1"/>
          </p:cNvSpPr>
          <p:nvPr>
            <p:ph type="body" idx="1"/>
          </p:nvPr>
        </p:nvSpPr>
        <p:spPr>
          <a:xfrm>
            <a:off x="704496" y="5284287"/>
            <a:ext cx="5642451" cy="5006165"/>
          </a:xfrm>
          <a:prstGeom prst="rect">
            <a:avLst/>
          </a:prstGeom>
        </p:spPr>
        <p:txBody>
          <a:bodyPr spcFirstLastPara="1" wrap="square" lIns="103637" tIns="51818" rIns="103637" bIns="51818" anchor="t" anchorCtr="0">
            <a:noAutofit/>
          </a:bodyPr>
          <a:lstStyle/>
          <a:p>
            <a:pPr>
              <a:spcBef>
                <a:spcPts val="358"/>
              </a:spcBef>
            </a:pPr>
            <a:endParaRPr/>
          </a:p>
        </p:txBody>
      </p:sp>
      <p:sp>
        <p:nvSpPr>
          <p:cNvPr id="389" name="Google Shape;389;p2:notes"/>
          <p:cNvSpPr>
            <a:spLocks noGrp="1" noRot="1" noChangeAspect="1"/>
          </p:cNvSpPr>
          <p:nvPr>
            <p:ph type="sldImg" idx="2"/>
          </p:nvPr>
        </p:nvSpPr>
        <p:spPr>
          <a:xfrm>
            <a:off x="744538" y="833438"/>
            <a:ext cx="5564187" cy="417353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7"/>
        <p:cNvGrpSpPr/>
        <p:nvPr/>
      </p:nvGrpSpPr>
      <p:grpSpPr>
        <a:xfrm>
          <a:off x="0" y="0"/>
          <a:ext cx="0" cy="0"/>
          <a:chOff x="0" y="0"/>
          <a:chExt cx="0" cy="0"/>
        </a:xfrm>
      </p:grpSpPr>
      <p:sp>
        <p:nvSpPr>
          <p:cNvPr id="388" name="Google Shape;388;p2:notes"/>
          <p:cNvSpPr txBox="1">
            <a:spLocks noGrp="1"/>
          </p:cNvSpPr>
          <p:nvPr>
            <p:ph type="body" idx="1"/>
          </p:nvPr>
        </p:nvSpPr>
        <p:spPr>
          <a:xfrm>
            <a:off x="704496" y="5284287"/>
            <a:ext cx="5642451" cy="5006165"/>
          </a:xfrm>
          <a:prstGeom prst="rect">
            <a:avLst/>
          </a:prstGeom>
        </p:spPr>
        <p:txBody>
          <a:bodyPr spcFirstLastPara="1" wrap="square" lIns="103637" tIns="51818" rIns="103637" bIns="51818" anchor="t" anchorCtr="0">
            <a:noAutofit/>
          </a:bodyPr>
          <a:lstStyle/>
          <a:p>
            <a:pPr>
              <a:spcBef>
                <a:spcPts val="358"/>
              </a:spcBef>
            </a:pPr>
            <a:endParaRPr/>
          </a:p>
        </p:txBody>
      </p:sp>
      <p:sp>
        <p:nvSpPr>
          <p:cNvPr id="389" name="Google Shape;389;p2:notes"/>
          <p:cNvSpPr>
            <a:spLocks noGrp="1" noRot="1" noChangeAspect="1"/>
          </p:cNvSpPr>
          <p:nvPr>
            <p:ph type="sldImg" idx="2"/>
          </p:nvPr>
        </p:nvSpPr>
        <p:spPr>
          <a:xfrm>
            <a:off x="744538" y="833438"/>
            <a:ext cx="5564187" cy="4173537"/>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406425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7"/>
        <p:cNvGrpSpPr/>
        <p:nvPr/>
      </p:nvGrpSpPr>
      <p:grpSpPr>
        <a:xfrm>
          <a:off x="0" y="0"/>
          <a:ext cx="0" cy="0"/>
          <a:chOff x="0" y="0"/>
          <a:chExt cx="0" cy="0"/>
        </a:xfrm>
      </p:grpSpPr>
      <p:sp>
        <p:nvSpPr>
          <p:cNvPr id="388" name="Google Shape;388;p2:notes"/>
          <p:cNvSpPr txBox="1">
            <a:spLocks noGrp="1"/>
          </p:cNvSpPr>
          <p:nvPr>
            <p:ph type="body" idx="1"/>
          </p:nvPr>
        </p:nvSpPr>
        <p:spPr>
          <a:xfrm>
            <a:off x="704496" y="5284287"/>
            <a:ext cx="5642451" cy="5006165"/>
          </a:xfrm>
          <a:prstGeom prst="rect">
            <a:avLst/>
          </a:prstGeom>
        </p:spPr>
        <p:txBody>
          <a:bodyPr spcFirstLastPara="1" wrap="square" lIns="103637" tIns="51818" rIns="103637" bIns="51818" anchor="t" anchorCtr="0">
            <a:noAutofit/>
          </a:bodyPr>
          <a:lstStyle/>
          <a:p>
            <a:pPr>
              <a:spcBef>
                <a:spcPts val="358"/>
              </a:spcBef>
            </a:pPr>
            <a:endParaRPr/>
          </a:p>
        </p:txBody>
      </p:sp>
      <p:sp>
        <p:nvSpPr>
          <p:cNvPr id="389" name="Google Shape;389;p2:notes"/>
          <p:cNvSpPr>
            <a:spLocks noGrp="1" noRot="1" noChangeAspect="1"/>
          </p:cNvSpPr>
          <p:nvPr>
            <p:ph type="sldImg" idx="2"/>
          </p:nvPr>
        </p:nvSpPr>
        <p:spPr>
          <a:xfrm>
            <a:off x="744538" y="833438"/>
            <a:ext cx="5564187" cy="4173537"/>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807038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7"/>
        <p:cNvGrpSpPr/>
        <p:nvPr/>
      </p:nvGrpSpPr>
      <p:grpSpPr>
        <a:xfrm>
          <a:off x="0" y="0"/>
          <a:ext cx="0" cy="0"/>
          <a:chOff x="0" y="0"/>
          <a:chExt cx="0" cy="0"/>
        </a:xfrm>
      </p:grpSpPr>
      <p:sp>
        <p:nvSpPr>
          <p:cNvPr id="388" name="Google Shape;388;p2:notes"/>
          <p:cNvSpPr txBox="1">
            <a:spLocks noGrp="1"/>
          </p:cNvSpPr>
          <p:nvPr>
            <p:ph type="body" idx="1"/>
          </p:nvPr>
        </p:nvSpPr>
        <p:spPr>
          <a:xfrm>
            <a:off x="704496" y="5284287"/>
            <a:ext cx="5642451" cy="5006165"/>
          </a:xfrm>
          <a:prstGeom prst="rect">
            <a:avLst/>
          </a:prstGeom>
        </p:spPr>
        <p:txBody>
          <a:bodyPr spcFirstLastPara="1" wrap="square" lIns="103637" tIns="51818" rIns="103637" bIns="51818" anchor="t" anchorCtr="0">
            <a:noAutofit/>
          </a:bodyPr>
          <a:lstStyle/>
          <a:p>
            <a:pPr>
              <a:spcBef>
                <a:spcPts val="358"/>
              </a:spcBef>
            </a:pPr>
            <a:endParaRPr/>
          </a:p>
        </p:txBody>
      </p:sp>
      <p:sp>
        <p:nvSpPr>
          <p:cNvPr id="389" name="Google Shape;389;p2:notes"/>
          <p:cNvSpPr>
            <a:spLocks noGrp="1" noRot="1" noChangeAspect="1"/>
          </p:cNvSpPr>
          <p:nvPr>
            <p:ph type="sldImg" idx="2"/>
          </p:nvPr>
        </p:nvSpPr>
        <p:spPr>
          <a:xfrm>
            <a:off x="744538" y="833438"/>
            <a:ext cx="5564187" cy="4173537"/>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517395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7"/>
        <p:cNvGrpSpPr/>
        <p:nvPr/>
      </p:nvGrpSpPr>
      <p:grpSpPr>
        <a:xfrm>
          <a:off x="0" y="0"/>
          <a:ext cx="0" cy="0"/>
          <a:chOff x="0" y="0"/>
          <a:chExt cx="0" cy="0"/>
        </a:xfrm>
      </p:grpSpPr>
      <p:sp>
        <p:nvSpPr>
          <p:cNvPr id="388" name="Google Shape;388;p2:notes"/>
          <p:cNvSpPr txBox="1">
            <a:spLocks noGrp="1"/>
          </p:cNvSpPr>
          <p:nvPr>
            <p:ph type="body" idx="1"/>
          </p:nvPr>
        </p:nvSpPr>
        <p:spPr>
          <a:xfrm>
            <a:off x="704496" y="5284287"/>
            <a:ext cx="5642451" cy="5006165"/>
          </a:xfrm>
          <a:prstGeom prst="rect">
            <a:avLst/>
          </a:prstGeom>
        </p:spPr>
        <p:txBody>
          <a:bodyPr spcFirstLastPara="1" wrap="square" lIns="103637" tIns="51818" rIns="103637" bIns="51818" anchor="t" anchorCtr="0">
            <a:noAutofit/>
          </a:bodyPr>
          <a:lstStyle/>
          <a:p>
            <a:pPr>
              <a:spcBef>
                <a:spcPts val="358"/>
              </a:spcBef>
            </a:pPr>
            <a:endParaRPr/>
          </a:p>
        </p:txBody>
      </p:sp>
      <p:sp>
        <p:nvSpPr>
          <p:cNvPr id="389" name="Google Shape;389;p2:notes"/>
          <p:cNvSpPr>
            <a:spLocks noGrp="1" noRot="1" noChangeAspect="1"/>
          </p:cNvSpPr>
          <p:nvPr>
            <p:ph type="sldImg" idx="2"/>
          </p:nvPr>
        </p:nvSpPr>
        <p:spPr>
          <a:xfrm>
            <a:off x="744538" y="833438"/>
            <a:ext cx="5564187" cy="4173537"/>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660563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7"/>
        <p:cNvGrpSpPr/>
        <p:nvPr/>
      </p:nvGrpSpPr>
      <p:grpSpPr>
        <a:xfrm>
          <a:off x="0" y="0"/>
          <a:ext cx="0" cy="0"/>
          <a:chOff x="0" y="0"/>
          <a:chExt cx="0" cy="0"/>
        </a:xfrm>
      </p:grpSpPr>
      <p:sp>
        <p:nvSpPr>
          <p:cNvPr id="388" name="Google Shape;388;p2:notes"/>
          <p:cNvSpPr txBox="1">
            <a:spLocks noGrp="1"/>
          </p:cNvSpPr>
          <p:nvPr>
            <p:ph type="body" idx="1"/>
          </p:nvPr>
        </p:nvSpPr>
        <p:spPr>
          <a:xfrm>
            <a:off x="704496" y="5284287"/>
            <a:ext cx="5642451" cy="5006165"/>
          </a:xfrm>
          <a:prstGeom prst="rect">
            <a:avLst/>
          </a:prstGeom>
        </p:spPr>
        <p:txBody>
          <a:bodyPr spcFirstLastPara="1" wrap="square" lIns="103637" tIns="51818" rIns="103637" bIns="51818" anchor="t" anchorCtr="0">
            <a:noAutofit/>
          </a:bodyPr>
          <a:lstStyle/>
          <a:p>
            <a:pPr>
              <a:spcBef>
                <a:spcPts val="358"/>
              </a:spcBef>
            </a:pPr>
            <a:endParaRPr/>
          </a:p>
        </p:txBody>
      </p:sp>
      <p:sp>
        <p:nvSpPr>
          <p:cNvPr id="389" name="Google Shape;389;p2:notes"/>
          <p:cNvSpPr>
            <a:spLocks noGrp="1" noRot="1" noChangeAspect="1"/>
          </p:cNvSpPr>
          <p:nvPr>
            <p:ph type="sldImg" idx="2"/>
          </p:nvPr>
        </p:nvSpPr>
        <p:spPr>
          <a:xfrm>
            <a:off x="744538" y="833438"/>
            <a:ext cx="5564187" cy="4173537"/>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916090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7"/>
        <p:cNvGrpSpPr/>
        <p:nvPr/>
      </p:nvGrpSpPr>
      <p:grpSpPr>
        <a:xfrm>
          <a:off x="0" y="0"/>
          <a:ext cx="0" cy="0"/>
          <a:chOff x="0" y="0"/>
          <a:chExt cx="0" cy="0"/>
        </a:xfrm>
      </p:grpSpPr>
      <p:sp>
        <p:nvSpPr>
          <p:cNvPr id="388" name="Google Shape;388;p2:notes"/>
          <p:cNvSpPr txBox="1">
            <a:spLocks noGrp="1"/>
          </p:cNvSpPr>
          <p:nvPr>
            <p:ph type="body" idx="1"/>
          </p:nvPr>
        </p:nvSpPr>
        <p:spPr>
          <a:xfrm>
            <a:off x="704496" y="5284287"/>
            <a:ext cx="5642451" cy="5006165"/>
          </a:xfrm>
          <a:prstGeom prst="rect">
            <a:avLst/>
          </a:prstGeom>
        </p:spPr>
        <p:txBody>
          <a:bodyPr spcFirstLastPara="1" wrap="square" lIns="103637" tIns="51818" rIns="103637" bIns="51818" anchor="t" anchorCtr="0">
            <a:noAutofit/>
          </a:bodyPr>
          <a:lstStyle/>
          <a:p>
            <a:pPr>
              <a:spcBef>
                <a:spcPts val="358"/>
              </a:spcBef>
            </a:pPr>
            <a:endParaRPr/>
          </a:p>
        </p:txBody>
      </p:sp>
      <p:sp>
        <p:nvSpPr>
          <p:cNvPr id="389" name="Google Shape;389;p2:notes"/>
          <p:cNvSpPr>
            <a:spLocks noGrp="1" noRot="1" noChangeAspect="1"/>
          </p:cNvSpPr>
          <p:nvPr>
            <p:ph type="sldImg" idx="2"/>
          </p:nvPr>
        </p:nvSpPr>
        <p:spPr>
          <a:xfrm>
            <a:off x="744538" y="833438"/>
            <a:ext cx="5564187" cy="4173537"/>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241609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7"/>
        <p:cNvGrpSpPr/>
        <p:nvPr/>
      </p:nvGrpSpPr>
      <p:grpSpPr>
        <a:xfrm>
          <a:off x="0" y="0"/>
          <a:ext cx="0" cy="0"/>
          <a:chOff x="0" y="0"/>
          <a:chExt cx="0" cy="0"/>
        </a:xfrm>
      </p:grpSpPr>
      <p:sp>
        <p:nvSpPr>
          <p:cNvPr id="388" name="Google Shape;388;p2:notes"/>
          <p:cNvSpPr txBox="1">
            <a:spLocks noGrp="1"/>
          </p:cNvSpPr>
          <p:nvPr>
            <p:ph type="body" idx="1"/>
          </p:nvPr>
        </p:nvSpPr>
        <p:spPr>
          <a:xfrm>
            <a:off x="704496" y="5284287"/>
            <a:ext cx="5642451" cy="5006165"/>
          </a:xfrm>
          <a:prstGeom prst="rect">
            <a:avLst/>
          </a:prstGeom>
        </p:spPr>
        <p:txBody>
          <a:bodyPr spcFirstLastPara="1" wrap="square" lIns="103637" tIns="51818" rIns="103637" bIns="51818" anchor="t" anchorCtr="0">
            <a:noAutofit/>
          </a:bodyPr>
          <a:lstStyle/>
          <a:p>
            <a:pPr>
              <a:spcBef>
                <a:spcPts val="358"/>
              </a:spcBef>
            </a:pPr>
            <a:endParaRPr/>
          </a:p>
        </p:txBody>
      </p:sp>
      <p:sp>
        <p:nvSpPr>
          <p:cNvPr id="389" name="Google Shape;389;p2:notes"/>
          <p:cNvSpPr>
            <a:spLocks noGrp="1" noRot="1" noChangeAspect="1"/>
          </p:cNvSpPr>
          <p:nvPr>
            <p:ph type="sldImg" idx="2"/>
          </p:nvPr>
        </p:nvSpPr>
        <p:spPr>
          <a:xfrm>
            <a:off x="744538" y="833438"/>
            <a:ext cx="5564187" cy="4173537"/>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407315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65A1213-E8A6-4E27-8749-F4F64E7052CC}" type="datetimeFigureOut">
              <a:rPr kumimoji="1" lang="ja-JP" altLang="en-US" smtClean="0"/>
              <a:t>2026/6/18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987D2C1-2375-4C05-9204-D40EF0BB24EA}" type="slidenum">
              <a:rPr kumimoji="1" lang="ja-JP" altLang="en-US" smtClean="0"/>
              <a:t>‹#›</a:t>
            </a:fld>
            <a:endParaRPr kumimoji="1" lang="ja-JP" altLang="en-US"/>
          </a:p>
        </p:txBody>
      </p:sp>
    </p:spTree>
    <p:extLst>
      <p:ext uri="{BB962C8B-B14F-4D97-AF65-F5344CB8AC3E}">
        <p14:creationId xmlns:p14="http://schemas.microsoft.com/office/powerpoint/2010/main" val="8427907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65A1213-E8A6-4E27-8749-F4F64E7052CC}" type="datetimeFigureOut">
              <a:rPr kumimoji="1" lang="ja-JP" altLang="en-US" smtClean="0"/>
              <a:t>2026/6/18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987D2C1-2375-4C05-9204-D40EF0BB24EA}" type="slidenum">
              <a:rPr kumimoji="1" lang="ja-JP" altLang="en-US" smtClean="0"/>
              <a:t>‹#›</a:t>
            </a:fld>
            <a:endParaRPr kumimoji="1" lang="ja-JP" altLang="en-US"/>
          </a:p>
        </p:txBody>
      </p:sp>
    </p:spTree>
    <p:extLst>
      <p:ext uri="{BB962C8B-B14F-4D97-AF65-F5344CB8AC3E}">
        <p14:creationId xmlns:p14="http://schemas.microsoft.com/office/powerpoint/2010/main" val="16278847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65A1213-E8A6-4E27-8749-F4F64E7052CC}" type="datetimeFigureOut">
              <a:rPr kumimoji="1" lang="ja-JP" altLang="en-US" smtClean="0"/>
              <a:t>2026/6/18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987D2C1-2375-4C05-9204-D40EF0BB24EA}" type="slidenum">
              <a:rPr kumimoji="1" lang="ja-JP" altLang="en-US" smtClean="0"/>
              <a:t>‹#›</a:t>
            </a:fld>
            <a:endParaRPr kumimoji="1" lang="ja-JP" altLang="en-US"/>
          </a:p>
        </p:txBody>
      </p:sp>
    </p:spTree>
    <p:extLst>
      <p:ext uri="{BB962C8B-B14F-4D97-AF65-F5344CB8AC3E}">
        <p14:creationId xmlns:p14="http://schemas.microsoft.com/office/powerpoint/2010/main" val="2477772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1_（基本版） 中表紙_Proposal">
  <p:cSld name="1_（基本版） 中表紙_Proposal">
    <p:spTree>
      <p:nvGrpSpPr>
        <p:cNvPr id="1" name="Shape 14"/>
        <p:cNvGrpSpPr/>
        <p:nvPr/>
      </p:nvGrpSpPr>
      <p:grpSpPr>
        <a:xfrm>
          <a:off x="0" y="0"/>
          <a:ext cx="0" cy="0"/>
          <a:chOff x="0" y="0"/>
          <a:chExt cx="0" cy="0"/>
        </a:xfrm>
      </p:grpSpPr>
      <p:sp>
        <p:nvSpPr>
          <p:cNvPr id="15" name="Google Shape;15;p17"/>
          <p:cNvSpPr txBox="1">
            <a:spLocks noGrp="1"/>
          </p:cNvSpPr>
          <p:nvPr>
            <p:ph type="body" idx="1"/>
          </p:nvPr>
        </p:nvSpPr>
        <p:spPr>
          <a:xfrm>
            <a:off x="893910" y="2124021"/>
            <a:ext cx="4778578" cy="667409"/>
          </a:xfrm>
          <a:prstGeom prst="rect">
            <a:avLst/>
          </a:prstGeom>
          <a:noFill/>
          <a:ln>
            <a:noFill/>
          </a:ln>
        </p:spPr>
        <p:txBody>
          <a:bodyPr spcFirstLastPara="1" wrap="square" lIns="72000" tIns="0" rIns="73150" bIns="0" anchor="ctr" anchorCtr="0">
            <a:noAutofit/>
          </a:bodyPr>
          <a:lstStyle>
            <a:lvl1pPr marL="422041" lvl="0" indent="-211021" algn="l">
              <a:lnSpc>
                <a:spcPct val="100000"/>
              </a:lnSpc>
              <a:spcBef>
                <a:spcPts val="0"/>
              </a:spcBef>
              <a:spcAft>
                <a:spcPts val="0"/>
              </a:spcAft>
              <a:buClr>
                <a:schemeClr val="dk1"/>
              </a:buClr>
              <a:buSzPts val="2830"/>
              <a:buNone/>
              <a:defRPr sz="2612" b="1">
                <a:solidFill>
                  <a:schemeClr val="dk1"/>
                </a:solidFill>
                <a:latin typeface="Arial"/>
                <a:ea typeface="Arial"/>
                <a:cs typeface="Arial"/>
                <a:sym typeface="Arial"/>
              </a:defRPr>
            </a:lvl1pPr>
            <a:lvl2pPr marL="844083" lvl="1" indent="-316531" algn="l">
              <a:lnSpc>
                <a:spcPct val="106000"/>
              </a:lnSpc>
              <a:spcBef>
                <a:spcPts val="985"/>
              </a:spcBef>
              <a:spcAft>
                <a:spcPts val="0"/>
              </a:spcAft>
              <a:buClr>
                <a:schemeClr val="dk1"/>
              </a:buClr>
              <a:buSzPts val="1800"/>
              <a:buChar char="■"/>
              <a:defRPr/>
            </a:lvl2pPr>
            <a:lvl3pPr marL="1266124" lvl="2" indent="-316531" algn="l">
              <a:lnSpc>
                <a:spcPct val="106000"/>
              </a:lnSpc>
              <a:spcBef>
                <a:spcPts val="448"/>
              </a:spcBef>
              <a:spcAft>
                <a:spcPts val="0"/>
              </a:spcAft>
              <a:buClr>
                <a:schemeClr val="dk1"/>
              </a:buClr>
              <a:buSzPts val="1800"/>
              <a:buChar char="⮚"/>
              <a:defRPr/>
            </a:lvl3pPr>
            <a:lvl4pPr marL="1688165" lvl="3" indent="-316531" algn="l">
              <a:lnSpc>
                <a:spcPct val="106000"/>
              </a:lnSpc>
              <a:spcBef>
                <a:spcPts val="224"/>
              </a:spcBef>
              <a:spcAft>
                <a:spcPts val="0"/>
              </a:spcAft>
              <a:buClr>
                <a:schemeClr val="dk1"/>
              </a:buClr>
              <a:buSzPts val="1800"/>
              <a:buChar char="•"/>
              <a:defRPr/>
            </a:lvl4pPr>
            <a:lvl5pPr marL="2110207" lvl="4" indent="-316531" algn="l">
              <a:spcBef>
                <a:spcPts val="0"/>
              </a:spcBef>
              <a:spcAft>
                <a:spcPts val="0"/>
              </a:spcAft>
              <a:buClr>
                <a:schemeClr val="dk1"/>
              </a:buClr>
              <a:buSzPts val="1800"/>
              <a:buChar char="−"/>
              <a:defRPr/>
            </a:lvl5pPr>
            <a:lvl6pPr marL="2532248" lvl="5" indent="-316531" algn="l">
              <a:spcBef>
                <a:spcPts val="1010"/>
              </a:spcBef>
              <a:spcAft>
                <a:spcPts val="0"/>
              </a:spcAft>
              <a:buClr>
                <a:schemeClr val="dk1"/>
              </a:buClr>
              <a:buSzPts val="1800"/>
              <a:buChar char="−"/>
              <a:defRPr/>
            </a:lvl6pPr>
            <a:lvl7pPr marL="2954289" lvl="6" indent="-316531" algn="l">
              <a:spcBef>
                <a:spcPts val="1010"/>
              </a:spcBef>
              <a:spcAft>
                <a:spcPts val="0"/>
              </a:spcAft>
              <a:buClr>
                <a:schemeClr val="dk1"/>
              </a:buClr>
              <a:buSzPts val="1800"/>
              <a:buChar char="−"/>
              <a:defRPr/>
            </a:lvl7pPr>
            <a:lvl8pPr marL="3376331" lvl="7" indent="-316531" algn="l">
              <a:spcBef>
                <a:spcPts val="1010"/>
              </a:spcBef>
              <a:spcAft>
                <a:spcPts val="0"/>
              </a:spcAft>
              <a:buClr>
                <a:schemeClr val="dk1"/>
              </a:buClr>
              <a:buSzPts val="1800"/>
              <a:buChar char="−"/>
              <a:defRPr/>
            </a:lvl8pPr>
            <a:lvl9pPr marL="3798372" lvl="8" indent="-316531" algn="l">
              <a:spcBef>
                <a:spcPts val="1010"/>
              </a:spcBef>
              <a:spcAft>
                <a:spcPts val="1010"/>
              </a:spcAft>
              <a:buClr>
                <a:schemeClr val="dk1"/>
              </a:buClr>
              <a:buSzPts val="1800"/>
              <a:buChar char="−"/>
              <a:defRPr/>
            </a:lvl9pPr>
          </a:lstStyle>
          <a:p>
            <a:endParaRPr/>
          </a:p>
        </p:txBody>
      </p:sp>
      <p:sp>
        <p:nvSpPr>
          <p:cNvPr id="16" name="Google Shape;16;p17"/>
          <p:cNvSpPr txBox="1">
            <a:spLocks noGrp="1"/>
          </p:cNvSpPr>
          <p:nvPr>
            <p:ph type="sldNum" idx="12"/>
          </p:nvPr>
        </p:nvSpPr>
        <p:spPr>
          <a:xfrm>
            <a:off x="4505670" y="6588177"/>
            <a:ext cx="166154" cy="180000"/>
          </a:xfrm>
          <a:prstGeom prst="rect">
            <a:avLst/>
          </a:prstGeom>
          <a:noFill/>
          <a:ln>
            <a:noFill/>
          </a:ln>
        </p:spPr>
        <p:txBody>
          <a:bodyPr spcFirstLastPara="1" wrap="square" lIns="0" tIns="0" rIns="0" bIns="0" anchor="b" anchorCtr="0">
            <a:noAutofit/>
          </a:bodyPr>
          <a:lstStyle>
            <a:lvl1pPr marL="0" lvl="0" indent="0" algn="r">
              <a:spcBef>
                <a:spcPts val="0"/>
              </a:spcBef>
              <a:spcAft>
                <a:spcPts val="0"/>
              </a:spcAft>
              <a:buNone/>
              <a:defRPr sz="838" b="0" i="0" u="none" strike="noStrike" cap="none">
                <a:solidFill>
                  <a:schemeClr val="dk1"/>
                </a:solidFill>
                <a:latin typeface="Arial"/>
                <a:ea typeface="Arial"/>
                <a:cs typeface="Arial"/>
                <a:sym typeface="Arial"/>
              </a:defRPr>
            </a:lvl1pPr>
            <a:lvl2pPr marL="0" lvl="1" indent="0" algn="r">
              <a:spcBef>
                <a:spcPts val="0"/>
              </a:spcBef>
              <a:spcAft>
                <a:spcPts val="0"/>
              </a:spcAft>
              <a:buNone/>
              <a:defRPr sz="838" b="0" i="0" u="none" strike="noStrike" cap="none">
                <a:solidFill>
                  <a:schemeClr val="dk1"/>
                </a:solidFill>
                <a:latin typeface="Arial"/>
                <a:ea typeface="Arial"/>
                <a:cs typeface="Arial"/>
                <a:sym typeface="Arial"/>
              </a:defRPr>
            </a:lvl2pPr>
            <a:lvl3pPr marL="0" lvl="2" indent="0" algn="r">
              <a:spcBef>
                <a:spcPts val="0"/>
              </a:spcBef>
              <a:spcAft>
                <a:spcPts val="0"/>
              </a:spcAft>
              <a:buNone/>
              <a:defRPr sz="838" b="0" i="0" u="none" strike="noStrike" cap="none">
                <a:solidFill>
                  <a:schemeClr val="dk1"/>
                </a:solidFill>
                <a:latin typeface="Arial"/>
                <a:ea typeface="Arial"/>
                <a:cs typeface="Arial"/>
                <a:sym typeface="Arial"/>
              </a:defRPr>
            </a:lvl3pPr>
            <a:lvl4pPr marL="0" lvl="3" indent="0" algn="r">
              <a:spcBef>
                <a:spcPts val="0"/>
              </a:spcBef>
              <a:spcAft>
                <a:spcPts val="0"/>
              </a:spcAft>
              <a:buNone/>
              <a:defRPr sz="838" b="0" i="0" u="none" strike="noStrike" cap="none">
                <a:solidFill>
                  <a:schemeClr val="dk1"/>
                </a:solidFill>
                <a:latin typeface="Arial"/>
                <a:ea typeface="Arial"/>
                <a:cs typeface="Arial"/>
                <a:sym typeface="Arial"/>
              </a:defRPr>
            </a:lvl4pPr>
            <a:lvl5pPr marL="0" lvl="4" indent="0" algn="r">
              <a:spcBef>
                <a:spcPts val="0"/>
              </a:spcBef>
              <a:spcAft>
                <a:spcPts val="0"/>
              </a:spcAft>
              <a:buNone/>
              <a:defRPr sz="838" b="0" i="0" u="none" strike="noStrike" cap="none">
                <a:solidFill>
                  <a:schemeClr val="dk1"/>
                </a:solidFill>
                <a:latin typeface="Arial"/>
                <a:ea typeface="Arial"/>
                <a:cs typeface="Arial"/>
                <a:sym typeface="Arial"/>
              </a:defRPr>
            </a:lvl5pPr>
            <a:lvl6pPr marL="0" lvl="5" indent="0" algn="r">
              <a:spcBef>
                <a:spcPts val="0"/>
              </a:spcBef>
              <a:spcAft>
                <a:spcPts val="0"/>
              </a:spcAft>
              <a:buNone/>
              <a:defRPr sz="838" b="0" i="0" u="none" strike="noStrike" cap="none">
                <a:solidFill>
                  <a:schemeClr val="dk1"/>
                </a:solidFill>
                <a:latin typeface="Arial"/>
                <a:ea typeface="Arial"/>
                <a:cs typeface="Arial"/>
                <a:sym typeface="Arial"/>
              </a:defRPr>
            </a:lvl6pPr>
            <a:lvl7pPr marL="0" lvl="6" indent="0" algn="r">
              <a:spcBef>
                <a:spcPts val="0"/>
              </a:spcBef>
              <a:spcAft>
                <a:spcPts val="0"/>
              </a:spcAft>
              <a:buNone/>
              <a:defRPr sz="838" b="0" i="0" u="none" strike="noStrike" cap="none">
                <a:solidFill>
                  <a:schemeClr val="dk1"/>
                </a:solidFill>
                <a:latin typeface="Arial"/>
                <a:ea typeface="Arial"/>
                <a:cs typeface="Arial"/>
                <a:sym typeface="Arial"/>
              </a:defRPr>
            </a:lvl7pPr>
            <a:lvl8pPr marL="0" lvl="7" indent="0" algn="r">
              <a:spcBef>
                <a:spcPts val="0"/>
              </a:spcBef>
              <a:spcAft>
                <a:spcPts val="0"/>
              </a:spcAft>
              <a:buNone/>
              <a:defRPr sz="838" b="0" i="0" u="none" strike="noStrike" cap="none">
                <a:solidFill>
                  <a:schemeClr val="dk1"/>
                </a:solidFill>
                <a:latin typeface="Arial"/>
                <a:ea typeface="Arial"/>
                <a:cs typeface="Arial"/>
                <a:sym typeface="Arial"/>
              </a:defRPr>
            </a:lvl8pPr>
            <a:lvl9pPr marL="0" lvl="8" indent="0" algn="r">
              <a:spcBef>
                <a:spcPts val="0"/>
              </a:spcBef>
              <a:spcAft>
                <a:spcPts val="0"/>
              </a:spcAft>
              <a:buNone/>
              <a:defRPr sz="838" b="0" i="0" u="none" strike="noStrike" cap="none">
                <a:solidFill>
                  <a:schemeClr val="dk1"/>
                </a:solidFill>
                <a:latin typeface="Arial"/>
                <a:ea typeface="Arial"/>
                <a:cs typeface="Arial"/>
                <a:sym typeface="Arial"/>
              </a:defRPr>
            </a:lvl9pPr>
          </a:lstStyle>
          <a:p>
            <a:fld id="{00000000-1234-1234-1234-123412341234}" type="slidenum">
              <a:rPr lang="en-US" altLang="ja-JP" smtClean="0"/>
              <a:pPr/>
              <a:t>‹#›</a:t>
            </a:fld>
            <a:endParaRPr lang="ja-JP" altLang="en-US"/>
          </a:p>
        </p:txBody>
      </p:sp>
      <p:sp>
        <p:nvSpPr>
          <p:cNvPr id="17" name="Google Shape;17;p17"/>
          <p:cNvSpPr txBox="1">
            <a:spLocks noGrp="1"/>
          </p:cNvSpPr>
          <p:nvPr>
            <p:ph type="ftr" idx="11"/>
          </p:nvPr>
        </p:nvSpPr>
        <p:spPr>
          <a:xfrm>
            <a:off x="651329" y="6588000"/>
            <a:ext cx="3755077" cy="169200"/>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solidFill>
                  <a:schemeClr val="dk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extLst>
      <p:ext uri="{BB962C8B-B14F-4D97-AF65-F5344CB8AC3E}">
        <p14:creationId xmlns:p14="http://schemas.microsoft.com/office/powerpoint/2010/main" val="7872104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基本版） コンテンツ両サイド_レベル_Proposal">
  <p:cSld name="（基本版） コンテンツ両サイド_レベル_Proposal">
    <p:spTree>
      <p:nvGrpSpPr>
        <p:cNvPr id="1" name="Shape 18"/>
        <p:cNvGrpSpPr/>
        <p:nvPr/>
      </p:nvGrpSpPr>
      <p:grpSpPr>
        <a:xfrm>
          <a:off x="0" y="0"/>
          <a:ext cx="0" cy="0"/>
          <a:chOff x="0" y="0"/>
          <a:chExt cx="0" cy="0"/>
        </a:xfrm>
      </p:grpSpPr>
      <p:sp>
        <p:nvSpPr>
          <p:cNvPr id="19" name="Google Shape;19;p18"/>
          <p:cNvSpPr txBox="1">
            <a:spLocks noGrp="1"/>
          </p:cNvSpPr>
          <p:nvPr>
            <p:ph type="body" idx="1"/>
          </p:nvPr>
        </p:nvSpPr>
        <p:spPr>
          <a:xfrm>
            <a:off x="384923" y="1476000"/>
            <a:ext cx="4020923" cy="4824000"/>
          </a:xfrm>
          <a:prstGeom prst="rect">
            <a:avLst/>
          </a:prstGeom>
          <a:noFill/>
          <a:ln>
            <a:noFill/>
          </a:ln>
        </p:spPr>
        <p:txBody>
          <a:bodyPr spcFirstLastPara="1" wrap="square" lIns="72000" tIns="0" rIns="0" bIns="0" anchor="t" anchorCtr="0">
            <a:noAutofit/>
          </a:bodyPr>
          <a:lstStyle>
            <a:lvl1pPr marL="422041" lvl="0" indent="-211021" algn="l">
              <a:lnSpc>
                <a:spcPct val="106000"/>
              </a:lnSpc>
              <a:spcBef>
                <a:spcPts val="985"/>
              </a:spcBef>
              <a:spcAft>
                <a:spcPts val="0"/>
              </a:spcAft>
              <a:buClr>
                <a:schemeClr val="dk1"/>
              </a:buClr>
              <a:buSzPts val="1200"/>
              <a:buNone/>
              <a:defRPr sz="1108">
                <a:latin typeface="Arial"/>
                <a:ea typeface="Arial"/>
                <a:cs typeface="Arial"/>
                <a:sym typeface="Arial"/>
              </a:defRPr>
            </a:lvl1pPr>
            <a:lvl2pPr marL="844083" lvl="1" indent="-281361" algn="l">
              <a:lnSpc>
                <a:spcPct val="106000"/>
              </a:lnSpc>
              <a:spcBef>
                <a:spcPts val="975"/>
              </a:spcBef>
              <a:spcAft>
                <a:spcPts val="0"/>
              </a:spcAft>
              <a:buClr>
                <a:schemeClr val="dk1"/>
              </a:buClr>
              <a:buSzPts val="1200"/>
              <a:buFont typeface="Noto Sans Symbols"/>
              <a:buChar char="■"/>
              <a:defRPr sz="1108">
                <a:latin typeface="Arial"/>
                <a:ea typeface="Arial"/>
                <a:cs typeface="Arial"/>
                <a:sym typeface="Arial"/>
              </a:defRPr>
            </a:lvl2pPr>
            <a:lvl3pPr marL="1266124" lvl="2" indent="-281361" algn="l">
              <a:lnSpc>
                <a:spcPct val="106000"/>
              </a:lnSpc>
              <a:spcBef>
                <a:spcPts val="443"/>
              </a:spcBef>
              <a:spcAft>
                <a:spcPts val="0"/>
              </a:spcAft>
              <a:buClr>
                <a:schemeClr val="dk1"/>
              </a:buClr>
              <a:buSzPts val="1200"/>
              <a:buFont typeface="Noto Sans Symbols"/>
              <a:buChar char="⮚"/>
              <a:defRPr sz="1108">
                <a:latin typeface="Arial"/>
                <a:ea typeface="Arial"/>
                <a:cs typeface="Arial"/>
                <a:sym typeface="Arial"/>
              </a:defRPr>
            </a:lvl3pPr>
            <a:lvl4pPr marL="1688165" marR="0" lvl="3" indent="-281361" algn="l">
              <a:lnSpc>
                <a:spcPct val="106000"/>
              </a:lnSpc>
              <a:spcBef>
                <a:spcPts val="222"/>
              </a:spcBef>
              <a:spcAft>
                <a:spcPts val="0"/>
              </a:spcAft>
              <a:buClr>
                <a:schemeClr val="dk1"/>
              </a:buClr>
              <a:buSzPts val="1200"/>
              <a:buFont typeface="Arial"/>
              <a:buChar char="•"/>
              <a:defRPr sz="1108">
                <a:latin typeface="Arial"/>
                <a:ea typeface="Arial"/>
                <a:cs typeface="Arial"/>
                <a:sym typeface="Arial"/>
              </a:defRPr>
            </a:lvl4pPr>
            <a:lvl5pPr marL="2110207" lvl="4" indent="-316531" algn="l">
              <a:spcBef>
                <a:spcPts val="0"/>
              </a:spcBef>
              <a:spcAft>
                <a:spcPts val="0"/>
              </a:spcAft>
              <a:buClr>
                <a:schemeClr val="dk1"/>
              </a:buClr>
              <a:buSzPts val="1800"/>
              <a:buChar char="−"/>
              <a:defRPr/>
            </a:lvl5pPr>
            <a:lvl6pPr marL="2532248" lvl="5" indent="-316531" algn="l">
              <a:spcBef>
                <a:spcPts val="1010"/>
              </a:spcBef>
              <a:spcAft>
                <a:spcPts val="0"/>
              </a:spcAft>
              <a:buClr>
                <a:schemeClr val="dk1"/>
              </a:buClr>
              <a:buSzPts val="1800"/>
              <a:buChar char="−"/>
              <a:defRPr/>
            </a:lvl6pPr>
            <a:lvl7pPr marL="2954289" lvl="6" indent="-316531" algn="l">
              <a:spcBef>
                <a:spcPts val="1010"/>
              </a:spcBef>
              <a:spcAft>
                <a:spcPts val="0"/>
              </a:spcAft>
              <a:buClr>
                <a:schemeClr val="dk1"/>
              </a:buClr>
              <a:buSzPts val="1800"/>
              <a:buChar char="−"/>
              <a:defRPr/>
            </a:lvl7pPr>
            <a:lvl8pPr marL="3376331" lvl="7" indent="-316531" algn="l">
              <a:spcBef>
                <a:spcPts val="1010"/>
              </a:spcBef>
              <a:spcAft>
                <a:spcPts val="0"/>
              </a:spcAft>
              <a:buClr>
                <a:schemeClr val="dk1"/>
              </a:buClr>
              <a:buSzPts val="1800"/>
              <a:buChar char="−"/>
              <a:defRPr/>
            </a:lvl8pPr>
            <a:lvl9pPr marL="3798372" lvl="8" indent="-316531" algn="l">
              <a:spcBef>
                <a:spcPts val="1010"/>
              </a:spcBef>
              <a:spcAft>
                <a:spcPts val="1010"/>
              </a:spcAft>
              <a:buClr>
                <a:schemeClr val="dk1"/>
              </a:buClr>
              <a:buSzPts val="1800"/>
              <a:buChar char="−"/>
              <a:defRPr/>
            </a:lvl9pPr>
          </a:lstStyle>
          <a:p>
            <a:endParaRPr/>
          </a:p>
        </p:txBody>
      </p:sp>
      <p:sp>
        <p:nvSpPr>
          <p:cNvPr id="20" name="Google Shape;20;p18"/>
          <p:cNvSpPr txBox="1">
            <a:spLocks noGrp="1"/>
          </p:cNvSpPr>
          <p:nvPr>
            <p:ph type="body" idx="2"/>
          </p:nvPr>
        </p:nvSpPr>
        <p:spPr>
          <a:xfrm>
            <a:off x="4737589" y="1476000"/>
            <a:ext cx="4020923" cy="4824000"/>
          </a:xfrm>
          <a:prstGeom prst="rect">
            <a:avLst/>
          </a:prstGeom>
          <a:noFill/>
          <a:ln>
            <a:noFill/>
          </a:ln>
        </p:spPr>
        <p:txBody>
          <a:bodyPr spcFirstLastPara="1" wrap="square" lIns="72000" tIns="0" rIns="0" bIns="0" anchor="t" anchorCtr="0">
            <a:noAutofit/>
          </a:bodyPr>
          <a:lstStyle>
            <a:lvl1pPr marL="422041" lvl="0" indent="-211021" algn="l">
              <a:lnSpc>
                <a:spcPct val="106000"/>
              </a:lnSpc>
              <a:spcBef>
                <a:spcPts val="985"/>
              </a:spcBef>
              <a:spcAft>
                <a:spcPts val="0"/>
              </a:spcAft>
              <a:buClr>
                <a:schemeClr val="dk1"/>
              </a:buClr>
              <a:buSzPts val="1200"/>
              <a:buNone/>
              <a:defRPr sz="1108">
                <a:latin typeface="Arial"/>
                <a:ea typeface="Arial"/>
                <a:cs typeface="Arial"/>
                <a:sym typeface="Arial"/>
              </a:defRPr>
            </a:lvl1pPr>
            <a:lvl2pPr marL="844083" lvl="1" indent="-281361" algn="l">
              <a:lnSpc>
                <a:spcPct val="106000"/>
              </a:lnSpc>
              <a:spcBef>
                <a:spcPts val="975"/>
              </a:spcBef>
              <a:spcAft>
                <a:spcPts val="0"/>
              </a:spcAft>
              <a:buClr>
                <a:schemeClr val="dk1"/>
              </a:buClr>
              <a:buSzPts val="1200"/>
              <a:buFont typeface="Noto Sans Symbols"/>
              <a:buChar char="■"/>
              <a:defRPr sz="1108">
                <a:latin typeface="Arial"/>
                <a:ea typeface="Arial"/>
                <a:cs typeface="Arial"/>
                <a:sym typeface="Arial"/>
              </a:defRPr>
            </a:lvl2pPr>
            <a:lvl3pPr marL="1266124" lvl="2" indent="-281361" algn="l">
              <a:lnSpc>
                <a:spcPct val="106000"/>
              </a:lnSpc>
              <a:spcBef>
                <a:spcPts val="443"/>
              </a:spcBef>
              <a:spcAft>
                <a:spcPts val="0"/>
              </a:spcAft>
              <a:buClr>
                <a:schemeClr val="dk1"/>
              </a:buClr>
              <a:buSzPts val="1200"/>
              <a:buFont typeface="Noto Sans Symbols"/>
              <a:buChar char="⮚"/>
              <a:defRPr sz="1108">
                <a:latin typeface="Arial"/>
                <a:ea typeface="Arial"/>
                <a:cs typeface="Arial"/>
                <a:sym typeface="Arial"/>
              </a:defRPr>
            </a:lvl3pPr>
            <a:lvl4pPr marL="1688165" lvl="3" indent="-281361" algn="l">
              <a:lnSpc>
                <a:spcPct val="106000"/>
              </a:lnSpc>
              <a:spcBef>
                <a:spcPts val="222"/>
              </a:spcBef>
              <a:spcAft>
                <a:spcPts val="0"/>
              </a:spcAft>
              <a:buClr>
                <a:schemeClr val="dk1"/>
              </a:buClr>
              <a:buSzPts val="1200"/>
              <a:buFont typeface="Arial"/>
              <a:buChar char="•"/>
              <a:defRPr sz="1108">
                <a:latin typeface="Arial"/>
                <a:ea typeface="Arial"/>
                <a:cs typeface="Arial"/>
                <a:sym typeface="Arial"/>
              </a:defRPr>
            </a:lvl4pPr>
            <a:lvl5pPr marL="2110207" lvl="4" indent="-316531" algn="l">
              <a:spcBef>
                <a:spcPts val="0"/>
              </a:spcBef>
              <a:spcAft>
                <a:spcPts val="0"/>
              </a:spcAft>
              <a:buClr>
                <a:schemeClr val="dk1"/>
              </a:buClr>
              <a:buSzPts val="1800"/>
              <a:buChar char="−"/>
              <a:defRPr/>
            </a:lvl5pPr>
            <a:lvl6pPr marL="2532248" lvl="5" indent="-316531" algn="l">
              <a:spcBef>
                <a:spcPts val="1010"/>
              </a:spcBef>
              <a:spcAft>
                <a:spcPts val="0"/>
              </a:spcAft>
              <a:buClr>
                <a:schemeClr val="dk1"/>
              </a:buClr>
              <a:buSzPts val="1800"/>
              <a:buChar char="−"/>
              <a:defRPr/>
            </a:lvl6pPr>
            <a:lvl7pPr marL="2954289" lvl="6" indent="-316531" algn="l">
              <a:spcBef>
                <a:spcPts val="1010"/>
              </a:spcBef>
              <a:spcAft>
                <a:spcPts val="0"/>
              </a:spcAft>
              <a:buClr>
                <a:schemeClr val="dk1"/>
              </a:buClr>
              <a:buSzPts val="1800"/>
              <a:buChar char="−"/>
              <a:defRPr/>
            </a:lvl7pPr>
            <a:lvl8pPr marL="3376331" lvl="7" indent="-316531" algn="l">
              <a:spcBef>
                <a:spcPts val="1010"/>
              </a:spcBef>
              <a:spcAft>
                <a:spcPts val="0"/>
              </a:spcAft>
              <a:buClr>
                <a:schemeClr val="dk1"/>
              </a:buClr>
              <a:buSzPts val="1800"/>
              <a:buChar char="−"/>
              <a:defRPr/>
            </a:lvl8pPr>
            <a:lvl9pPr marL="3798372" lvl="8" indent="-316531" algn="l">
              <a:spcBef>
                <a:spcPts val="1010"/>
              </a:spcBef>
              <a:spcAft>
                <a:spcPts val="1010"/>
              </a:spcAft>
              <a:buClr>
                <a:schemeClr val="dk1"/>
              </a:buClr>
              <a:buSzPts val="1800"/>
              <a:buChar char="−"/>
              <a:defRPr/>
            </a:lvl9pPr>
          </a:lstStyle>
          <a:p>
            <a:endParaRPr/>
          </a:p>
        </p:txBody>
      </p:sp>
      <p:sp>
        <p:nvSpPr>
          <p:cNvPr id="21" name="Google Shape;21;p18"/>
          <p:cNvSpPr txBox="1">
            <a:spLocks noGrp="1"/>
          </p:cNvSpPr>
          <p:nvPr>
            <p:ph type="sldNum" idx="12"/>
          </p:nvPr>
        </p:nvSpPr>
        <p:spPr>
          <a:xfrm>
            <a:off x="4506094" y="6588000"/>
            <a:ext cx="166154" cy="180000"/>
          </a:xfrm>
          <a:prstGeom prst="rect">
            <a:avLst/>
          </a:prstGeom>
          <a:noFill/>
          <a:ln>
            <a:noFill/>
          </a:ln>
        </p:spPr>
        <p:txBody>
          <a:bodyPr spcFirstLastPara="1" wrap="square" lIns="0" tIns="0" rIns="0" bIns="0" anchor="b" anchorCtr="0">
            <a:noAutofit/>
          </a:bodyPr>
          <a:lstStyle>
            <a:lvl1pPr marL="0" lvl="0" indent="0" algn="r">
              <a:spcBef>
                <a:spcPts val="0"/>
              </a:spcBef>
              <a:spcAft>
                <a:spcPts val="0"/>
              </a:spcAft>
              <a:buNone/>
              <a:defRPr sz="838" b="0" i="0" u="none" strike="noStrike" cap="none">
                <a:solidFill>
                  <a:schemeClr val="dk1"/>
                </a:solidFill>
                <a:latin typeface="Arial"/>
                <a:ea typeface="Arial"/>
                <a:cs typeface="Arial"/>
                <a:sym typeface="Arial"/>
              </a:defRPr>
            </a:lvl1pPr>
            <a:lvl2pPr marL="0" lvl="1" indent="0" algn="r">
              <a:spcBef>
                <a:spcPts val="0"/>
              </a:spcBef>
              <a:spcAft>
                <a:spcPts val="0"/>
              </a:spcAft>
              <a:buNone/>
              <a:defRPr sz="838" b="0" i="0" u="none" strike="noStrike" cap="none">
                <a:solidFill>
                  <a:schemeClr val="dk1"/>
                </a:solidFill>
                <a:latin typeface="Arial"/>
                <a:ea typeface="Arial"/>
                <a:cs typeface="Arial"/>
                <a:sym typeface="Arial"/>
              </a:defRPr>
            </a:lvl2pPr>
            <a:lvl3pPr marL="0" lvl="2" indent="0" algn="r">
              <a:spcBef>
                <a:spcPts val="0"/>
              </a:spcBef>
              <a:spcAft>
                <a:spcPts val="0"/>
              </a:spcAft>
              <a:buNone/>
              <a:defRPr sz="838" b="0" i="0" u="none" strike="noStrike" cap="none">
                <a:solidFill>
                  <a:schemeClr val="dk1"/>
                </a:solidFill>
                <a:latin typeface="Arial"/>
                <a:ea typeface="Arial"/>
                <a:cs typeface="Arial"/>
                <a:sym typeface="Arial"/>
              </a:defRPr>
            </a:lvl3pPr>
            <a:lvl4pPr marL="0" lvl="3" indent="0" algn="r">
              <a:spcBef>
                <a:spcPts val="0"/>
              </a:spcBef>
              <a:spcAft>
                <a:spcPts val="0"/>
              </a:spcAft>
              <a:buNone/>
              <a:defRPr sz="838" b="0" i="0" u="none" strike="noStrike" cap="none">
                <a:solidFill>
                  <a:schemeClr val="dk1"/>
                </a:solidFill>
                <a:latin typeface="Arial"/>
                <a:ea typeface="Arial"/>
                <a:cs typeface="Arial"/>
                <a:sym typeface="Arial"/>
              </a:defRPr>
            </a:lvl4pPr>
            <a:lvl5pPr marL="0" lvl="4" indent="0" algn="r">
              <a:spcBef>
                <a:spcPts val="0"/>
              </a:spcBef>
              <a:spcAft>
                <a:spcPts val="0"/>
              </a:spcAft>
              <a:buNone/>
              <a:defRPr sz="838" b="0" i="0" u="none" strike="noStrike" cap="none">
                <a:solidFill>
                  <a:schemeClr val="dk1"/>
                </a:solidFill>
                <a:latin typeface="Arial"/>
                <a:ea typeface="Arial"/>
                <a:cs typeface="Arial"/>
                <a:sym typeface="Arial"/>
              </a:defRPr>
            </a:lvl5pPr>
            <a:lvl6pPr marL="0" lvl="5" indent="0" algn="r">
              <a:spcBef>
                <a:spcPts val="0"/>
              </a:spcBef>
              <a:spcAft>
                <a:spcPts val="0"/>
              </a:spcAft>
              <a:buNone/>
              <a:defRPr sz="838" b="0" i="0" u="none" strike="noStrike" cap="none">
                <a:solidFill>
                  <a:schemeClr val="dk1"/>
                </a:solidFill>
                <a:latin typeface="Arial"/>
                <a:ea typeface="Arial"/>
                <a:cs typeface="Arial"/>
                <a:sym typeface="Arial"/>
              </a:defRPr>
            </a:lvl6pPr>
            <a:lvl7pPr marL="0" lvl="6" indent="0" algn="r">
              <a:spcBef>
                <a:spcPts val="0"/>
              </a:spcBef>
              <a:spcAft>
                <a:spcPts val="0"/>
              </a:spcAft>
              <a:buNone/>
              <a:defRPr sz="838" b="0" i="0" u="none" strike="noStrike" cap="none">
                <a:solidFill>
                  <a:schemeClr val="dk1"/>
                </a:solidFill>
                <a:latin typeface="Arial"/>
                <a:ea typeface="Arial"/>
                <a:cs typeface="Arial"/>
                <a:sym typeface="Arial"/>
              </a:defRPr>
            </a:lvl7pPr>
            <a:lvl8pPr marL="0" lvl="7" indent="0" algn="r">
              <a:spcBef>
                <a:spcPts val="0"/>
              </a:spcBef>
              <a:spcAft>
                <a:spcPts val="0"/>
              </a:spcAft>
              <a:buNone/>
              <a:defRPr sz="838" b="0" i="0" u="none" strike="noStrike" cap="none">
                <a:solidFill>
                  <a:schemeClr val="dk1"/>
                </a:solidFill>
                <a:latin typeface="Arial"/>
                <a:ea typeface="Arial"/>
                <a:cs typeface="Arial"/>
                <a:sym typeface="Arial"/>
              </a:defRPr>
            </a:lvl8pPr>
            <a:lvl9pPr marL="0" lvl="8" indent="0" algn="r">
              <a:spcBef>
                <a:spcPts val="0"/>
              </a:spcBef>
              <a:spcAft>
                <a:spcPts val="0"/>
              </a:spcAft>
              <a:buNone/>
              <a:defRPr sz="838" b="0" i="0" u="none" strike="noStrike" cap="none">
                <a:solidFill>
                  <a:schemeClr val="dk1"/>
                </a:solidFill>
                <a:latin typeface="Arial"/>
                <a:ea typeface="Arial"/>
                <a:cs typeface="Arial"/>
                <a:sym typeface="Arial"/>
              </a:defRPr>
            </a:lvl9pPr>
          </a:lstStyle>
          <a:p>
            <a:fld id="{00000000-1234-1234-1234-123412341234}" type="slidenum">
              <a:rPr lang="en-US" altLang="ja-JP" smtClean="0"/>
              <a:pPr/>
              <a:t>‹#›</a:t>
            </a:fld>
            <a:endParaRPr lang="ja-JP" altLang="en-US"/>
          </a:p>
        </p:txBody>
      </p:sp>
      <p:sp>
        <p:nvSpPr>
          <p:cNvPr id="22" name="Google Shape;22;p18"/>
          <p:cNvSpPr txBox="1">
            <a:spLocks noGrp="1"/>
          </p:cNvSpPr>
          <p:nvPr>
            <p:ph type="body" idx="3"/>
          </p:nvPr>
        </p:nvSpPr>
        <p:spPr>
          <a:xfrm>
            <a:off x="384923" y="1016000"/>
            <a:ext cx="4020923" cy="432000"/>
          </a:xfrm>
          <a:prstGeom prst="rect">
            <a:avLst/>
          </a:prstGeom>
          <a:noFill/>
          <a:ln>
            <a:noFill/>
          </a:ln>
        </p:spPr>
        <p:txBody>
          <a:bodyPr spcFirstLastPara="1" wrap="square" lIns="72000" tIns="0" rIns="0" bIns="0" anchor="ctr" anchorCtr="0">
            <a:noAutofit/>
          </a:bodyPr>
          <a:lstStyle>
            <a:lvl1pPr marL="422041" lvl="0" indent="-211021" algn="l">
              <a:lnSpc>
                <a:spcPct val="100000"/>
              </a:lnSpc>
              <a:spcBef>
                <a:spcPts val="0"/>
              </a:spcBef>
              <a:spcAft>
                <a:spcPts val="0"/>
              </a:spcAft>
              <a:buClr>
                <a:schemeClr val="accent1"/>
              </a:buClr>
              <a:buSzPts val="1400"/>
              <a:buNone/>
              <a:defRPr sz="1292" b="1">
                <a:solidFill>
                  <a:schemeClr val="accent1"/>
                </a:solidFill>
              </a:defRPr>
            </a:lvl1pPr>
            <a:lvl2pPr marL="844083" lvl="1" indent="-316531" algn="l">
              <a:lnSpc>
                <a:spcPct val="106000"/>
              </a:lnSpc>
              <a:spcBef>
                <a:spcPts val="985"/>
              </a:spcBef>
              <a:spcAft>
                <a:spcPts val="0"/>
              </a:spcAft>
              <a:buClr>
                <a:schemeClr val="dk1"/>
              </a:buClr>
              <a:buSzPts val="1800"/>
              <a:buChar char="■"/>
              <a:defRPr/>
            </a:lvl2pPr>
            <a:lvl3pPr marL="1266124" lvl="2" indent="-316531" algn="l">
              <a:lnSpc>
                <a:spcPct val="106000"/>
              </a:lnSpc>
              <a:spcBef>
                <a:spcPts val="448"/>
              </a:spcBef>
              <a:spcAft>
                <a:spcPts val="0"/>
              </a:spcAft>
              <a:buClr>
                <a:schemeClr val="dk1"/>
              </a:buClr>
              <a:buSzPts val="1800"/>
              <a:buChar char="⮚"/>
              <a:defRPr/>
            </a:lvl3pPr>
            <a:lvl4pPr marL="1688165" lvl="3" indent="-316531" algn="l">
              <a:lnSpc>
                <a:spcPct val="106000"/>
              </a:lnSpc>
              <a:spcBef>
                <a:spcPts val="224"/>
              </a:spcBef>
              <a:spcAft>
                <a:spcPts val="0"/>
              </a:spcAft>
              <a:buClr>
                <a:schemeClr val="dk1"/>
              </a:buClr>
              <a:buSzPts val="1800"/>
              <a:buChar char="•"/>
              <a:defRPr/>
            </a:lvl4pPr>
            <a:lvl5pPr marL="2110207" lvl="4" indent="-316531" algn="l">
              <a:spcBef>
                <a:spcPts val="0"/>
              </a:spcBef>
              <a:spcAft>
                <a:spcPts val="0"/>
              </a:spcAft>
              <a:buClr>
                <a:schemeClr val="dk1"/>
              </a:buClr>
              <a:buSzPts val="1800"/>
              <a:buChar char="−"/>
              <a:defRPr/>
            </a:lvl5pPr>
            <a:lvl6pPr marL="2532248" lvl="5" indent="-316531" algn="l">
              <a:spcBef>
                <a:spcPts val="1010"/>
              </a:spcBef>
              <a:spcAft>
                <a:spcPts val="0"/>
              </a:spcAft>
              <a:buClr>
                <a:schemeClr val="dk1"/>
              </a:buClr>
              <a:buSzPts val="1800"/>
              <a:buChar char="−"/>
              <a:defRPr/>
            </a:lvl6pPr>
            <a:lvl7pPr marL="2954289" lvl="6" indent="-316531" algn="l">
              <a:spcBef>
                <a:spcPts val="1010"/>
              </a:spcBef>
              <a:spcAft>
                <a:spcPts val="0"/>
              </a:spcAft>
              <a:buClr>
                <a:schemeClr val="dk1"/>
              </a:buClr>
              <a:buSzPts val="1800"/>
              <a:buChar char="−"/>
              <a:defRPr/>
            </a:lvl7pPr>
            <a:lvl8pPr marL="3376331" lvl="7" indent="-316531" algn="l">
              <a:spcBef>
                <a:spcPts val="1010"/>
              </a:spcBef>
              <a:spcAft>
                <a:spcPts val="0"/>
              </a:spcAft>
              <a:buClr>
                <a:schemeClr val="dk1"/>
              </a:buClr>
              <a:buSzPts val="1800"/>
              <a:buChar char="−"/>
              <a:defRPr/>
            </a:lvl8pPr>
            <a:lvl9pPr marL="3798372" lvl="8" indent="-316531" algn="l">
              <a:spcBef>
                <a:spcPts val="1010"/>
              </a:spcBef>
              <a:spcAft>
                <a:spcPts val="1010"/>
              </a:spcAft>
              <a:buClr>
                <a:schemeClr val="dk1"/>
              </a:buClr>
              <a:buSzPts val="1800"/>
              <a:buChar char="−"/>
              <a:defRPr/>
            </a:lvl9pPr>
          </a:lstStyle>
          <a:p>
            <a:endParaRPr/>
          </a:p>
        </p:txBody>
      </p:sp>
      <p:sp>
        <p:nvSpPr>
          <p:cNvPr id="23" name="Google Shape;23;p18"/>
          <p:cNvSpPr txBox="1">
            <a:spLocks noGrp="1"/>
          </p:cNvSpPr>
          <p:nvPr>
            <p:ph type="body" idx="4"/>
          </p:nvPr>
        </p:nvSpPr>
        <p:spPr>
          <a:xfrm>
            <a:off x="4737589" y="1016000"/>
            <a:ext cx="4020923" cy="432000"/>
          </a:xfrm>
          <a:prstGeom prst="rect">
            <a:avLst/>
          </a:prstGeom>
          <a:noFill/>
          <a:ln>
            <a:noFill/>
          </a:ln>
        </p:spPr>
        <p:txBody>
          <a:bodyPr spcFirstLastPara="1" wrap="square" lIns="72000" tIns="0" rIns="0" bIns="0" anchor="ctr" anchorCtr="0">
            <a:noAutofit/>
          </a:bodyPr>
          <a:lstStyle>
            <a:lvl1pPr marL="422041" lvl="0" indent="-211021" algn="l">
              <a:lnSpc>
                <a:spcPct val="100000"/>
              </a:lnSpc>
              <a:spcBef>
                <a:spcPts val="0"/>
              </a:spcBef>
              <a:spcAft>
                <a:spcPts val="0"/>
              </a:spcAft>
              <a:buClr>
                <a:schemeClr val="accent1"/>
              </a:buClr>
              <a:buSzPts val="1400"/>
              <a:buNone/>
              <a:defRPr sz="1292" b="1">
                <a:solidFill>
                  <a:schemeClr val="accent1"/>
                </a:solidFill>
              </a:defRPr>
            </a:lvl1pPr>
            <a:lvl2pPr marL="844083" lvl="1" indent="-316531" algn="l">
              <a:lnSpc>
                <a:spcPct val="106000"/>
              </a:lnSpc>
              <a:spcBef>
                <a:spcPts val="985"/>
              </a:spcBef>
              <a:spcAft>
                <a:spcPts val="0"/>
              </a:spcAft>
              <a:buClr>
                <a:schemeClr val="dk1"/>
              </a:buClr>
              <a:buSzPts val="1800"/>
              <a:buChar char="■"/>
              <a:defRPr/>
            </a:lvl2pPr>
            <a:lvl3pPr marL="1266124" lvl="2" indent="-316531" algn="l">
              <a:lnSpc>
                <a:spcPct val="106000"/>
              </a:lnSpc>
              <a:spcBef>
                <a:spcPts val="448"/>
              </a:spcBef>
              <a:spcAft>
                <a:spcPts val="0"/>
              </a:spcAft>
              <a:buClr>
                <a:schemeClr val="dk1"/>
              </a:buClr>
              <a:buSzPts val="1800"/>
              <a:buChar char="⮚"/>
              <a:defRPr/>
            </a:lvl3pPr>
            <a:lvl4pPr marL="1688165" lvl="3" indent="-316531" algn="l">
              <a:lnSpc>
                <a:spcPct val="106000"/>
              </a:lnSpc>
              <a:spcBef>
                <a:spcPts val="224"/>
              </a:spcBef>
              <a:spcAft>
                <a:spcPts val="0"/>
              </a:spcAft>
              <a:buClr>
                <a:schemeClr val="dk1"/>
              </a:buClr>
              <a:buSzPts val="1800"/>
              <a:buChar char="•"/>
              <a:defRPr/>
            </a:lvl4pPr>
            <a:lvl5pPr marL="2110207" lvl="4" indent="-316531" algn="l">
              <a:spcBef>
                <a:spcPts val="0"/>
              </a:spcBef>
              <a:spcAft>
                <a:spcPts val="0"/>
              </a:spcAft>
              <a:buClr>
                <a:schemeClr val="dk1"/>
              </a:buClr>
              <a:buSzPts val="1800"/>
              <a:buChar char="−"/>
              <a:defRPr/>
            </a:lvl5pPr>
            <a:lvl6pPr marL="2532248" lvl="5" indent="-316531" algn="l">
              <a:spcBef>
                <a:spcPts val="1010"/>
              </a:spcBef>
              <a:spcAft>
                <a:spcPts val="0"/>
              </a:spcAft>
              <a:buClr>
                <a:schemeClr val="dk1"/>
              </a:buClr>
              <a:buSzPts val="1800"/>
              <a:buChar char="−"/>
              <a:defRPr/>
            </a:lvl6pPr>
            <a:lvl7pPr marL="2954289" lvl="6" indent="-316531" algn="l">
              <a:spcBef>
                <a:spcPts val="1010"/>
              </a:spcBef>
              <a:spcAft>
                <a:spcPts val="0"/>
              </a:spcAft>
              <a:buClr>
                <a:schemeClr val="dk1"/>
              </a:buClr>
              <a:buSzPts val="1800"/>
              <a:buChar char="−"/>
              <a:defRPr/>
            </a:lvl7pPr>
            <a:lvl8pPr marL="3376331" lvl="7" indent="-316531" algn="l">
              <a:spcBef>
                <a:spcPts val="1010"/>
              </a:spcBef>
              <a:spcAft>
                <a:spcPts val="0"/>
              </a:spcAft>
              <a:buClr>
                <a:schemeClr val="dk1"/>
              </a:buClr>
              <a:buSzPts val="1800"/>
              <a:buChar char="−"/>
              <a:defRPr/>
            </a:lvl8pPr>
            <a:lvl9pPr marL="3798372" lvl="8" indent="-316531" algn="l">
              <a:spcBef>
                <a:spcPts val="1010"/>
              </a:spcBef>
              <a:spcAft>
                <a:spcPts val="1010"/>
              </a:spcAft>
              <a:buClr>
                <a:schemeClr val="dk1"/>
              </a:buClr>
              <a:buSzPts val="1800"/>
              <a:buChar char="−"/>
              <a:defRPr/>
            </a:lvl9pPr>
          </a:lstStyle>
          <a:p>
            <a:endParaRPr/>
          </a:p>
        </p:txBody>
      </p:sp>
      <p:sp>
        <p:nvSpPr>
          <p:cNvPr id="24" name="Google Shape;24;p18"/>
          <p:cNvSpPr txBox="1">
            <a:spLocks noGrp="1"/>
          </p:cNvSpPr>
          <p:nvPr>
            <p:ph type="title"/>
          </p:nvPr>
        </p:nvSpPr>
        <p:spPr>
          <a:xfrm>
            <a:off x="384923" y="136800"/>
            <a:ext cx="8374154" cy="651600"/>
          </a:xfrm>
          <a:prstGeom prst="rect">
            <a:avLst/>
          </a:prstGeom>
          <a:noFill/>
          <a:ln>
            <a:noFill/>
          </a:ln>
        </p:spPr>
        <p:txBody>
          <a:bodyPr spcFirstLastPara="1" wrap="square" lIns="0" tIns="0" rIns="0" bIns="0" anchor="b" anchorCtr="0">
            <a:noAutofit/>
          </a:bodyPr>
          <a:lstStyle>
            <a:lvl1pPr lvl="0" algn="l">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extLst>
      <p:ext uri="{BB962C8B-B14F-4D97-AF65-F5344CB8AC3E}">
        <p14:creationId xmlns:p14="http://schemas.microsoft.com/office/powerpoint/2010/main" val="29470096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65A1213-E8A6-4E27-8749-F4F64E7052CC}" type="datetimeFigureOut">
              <a:rPr kumimoji="1" lang="ja-JP" altLang="en-US" smtClean="0"/>
              <a:t>2026/6/18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987D2C1-2375-4C05-9204-D40EF0BB24EA}" type="slidenum">
              <a:rPr kumimoji="1" lang="ja-JP" altLang="en-US" smtClean="0"/>
              <a:t>‹#›</a:t>
            </a:fld>
            <a:endParaRPr kumimoji="1" lang="ja-JP" altLang="en-US"/>
          </a:p>
        </p:txBody>
      </p:sp>
    </p:spTree>
    <p:extLst>
      <p:ext uri="{BB962C8B-B14F-4D97-AF65-F5344CB8AC3E}">
        <p14:creationId xmlns:p14="http://schemas.microsoft.com/office/powerpoint/2010/main" val="42128411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65A1213-E8A6-4E27-8749-F4F64E7052CC}" type="datetimeFigureOut">
              <a:rPr kumimoji="1" lang="ja-JP" altLang="en-US" smtClean="0"/>
              <a:t>2026/6/18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987D2C1-2375-4C05-9204-D40EF0BB24EA}" type="slidenum">
              <a:rPr kumimoji="1" lang="ja-JP" altLang="en-US" smtClean="0"/>
              <a:t>‹#›</a:t>
            </a:fld>
            <a:endParaRPr kumimoji="1" lang="ja-JP" altLang="en-US"/>
          </a:p>
        </p:txBody>
      </p:sp>
    </p:spTree>
    <p:extLst>
      <p:ext uri="{BB962C8B-B14F-4D97-AF65-F5344CB8AC3E}">
        <p14:creationId xmlns:p14="http://schemas.microsoft.com/office/powerpoint/2010/main" val="18646501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65A1213-E8A6-4E27-8749-F4F64E7052CC}" type="datetimeFigureOut">
              <a:rPr kumimoji="1" lang="ja-JP" altLang="en-US" smtClean="0"/>
              <a:t>2026/6/18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987D2C1-2375-4C05-9204-D40EF0BB24EA}" type="slidenum">
              <a:rPr kumimoji="1" lang="ja-JP" altLang="en-US" smtClean="0"/>
              <a:t>‹#›</a:t>
            </a:fld>
            <a:endParaRPr kumimoji="1" lang="ja-JP" altLang="en-US"/>
          </a:p>
        </p:txBody>
      </p:sp>
    </p:spTree>
    <p:extLst>
      <p:ext uri="{BB962C8B-B14F-4D97-AF65-F5344CB8AC3E}">
        <p14:creationId xmlns:p14="http://schemas.microsoft.com/office/powerpoint/2010/main" val="4891069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65A1213-E8A6-4E27-8749-F4F64E7052CC}" type="datetimeFigureOut">
              <a:rPr kumimoji="1" lang="ja-JP" altLang="en-US" smtClean="0"/>
              <a:t>2026/6/18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987D2C1-2375-4C05-9204-D40EF0BB24EA}" type="slidenum">
              <a:rPr kumimoji="1" lang="ja-JP" altLang="en-US" smtClean="0"/>
              <a:t>‹#›</a:t>
            </a:fld>
            <a:endParaRPr kumimoji="1" lang="ja-JP" altLang="en-US"/>
          </a:p>
        </p:txBody>
      </p:sp>
    </p:spTree>
    <p:extLst>
      <p:ext uri="{BB962C8B-B14F-4D97-AF65-F5344CB8AC3E}">
        <p14:creationId xmlns:p14="http://schemas.microsoft.com/office/powerpoint/2010/main" val="24975919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65A1213-E8A6-4E27-8749-F4F64E7052CC}" type="datetimeFigureOut">
              <a:rPr kumimoji="1" lang="ja-JP" altLang="en-US" smtClean="0"/>
              <a:t>2026/6/18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987D2C1-2375-4C05-9204-D40EF0BB24EA}" type="slidenum">
              <a:rPr kumimoji="1" lang="ja-JP" altLang="en-US" smtClean="0"/>
              <a:t>‹#›</a:t>
            </a:fld>
            <a:endParaRPr kumimoji="1" lang="ja-JP" altLang="en-US"/>
          </a:p>
        </p:txBody>
      </p:sp>
    </p:spTree>
    <p:extLst>
      <p:ext uri="{BB962C8B-B14F-4D97-AF65-F5344CB8AC3E}">
        <p14:creationId xmlns:p14="http://schemas.microsoft.com/office/powerpoint/2010/main" val="18027922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5A1213-E8A6-4E27-8749-F4F64E7052CC}" type="datetimeFigureOut">
              <a:rPr kumimoji="1" lang="ja-JP" altLang="en-US" smtClean="0"/>
              <a:t>2026/6/18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987D2C1-2375-4C05-9204-D40EF0BB24EA}" type="slidenum">
              <a:rPr kumimoji="1" lang="ja-JP" altLang="en-US" smtClean="0"/>
              <a:t>‹#›</a:t>
            </a:fld>
            <a:endParaRPr kumimoji="1" lang="ja-JP" altLang="en-US"/>
          </a:p>
        </p:txBody>
      </p:sp>
    </p:spTree>
    <p:extLst>
      <p:ext uri="{BB962C8B-B14F-4D97-AF65-F5344CB8AC3E}">
        <p14:creationId xmlns:p14="http://schemas.microsoft.com/office/powerpoint/2010/main" val="3201358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65A1213-E8A6-4E27-8749-F4F64E7052CC}" type="datetimeFigureOut">
              <a:rPr kumimoji="1" lang="ja-JP" altLang="en-US" smtClean="0"/>
              <a:t>2026/6/18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987D2C1-2375-4C05-9204-D40EF0BB24EA}" type="slidenum">
              <a:rPr kumimoji="1" lang="ja-JP" altLang="en-US" smtClean="0"/>
              <a:t>‹#›</a:t>
            </a:fld>
            <a:endParaRPr kumimoji="1" lang="ja-JP" altLang="en-US"/>
          </a:p>
        </p:txBody>
      </p:sp>
    </p:spTree>
    <p:extLst>
      <p:ext uri="{BB962C8B-B14F-4D97-AF65-F5344CB8AC3E}">
        <p14:creationId xmlns:p14="http://schemas.microsoft.com/office/powerpoint/2010/main" val="27091663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65A1213-E8A6-4E27-8749-F4F64E7052CC}" type="datetimeFigureOut">
              <a:rPr kumimoji="1" lang="ja-JP" altLang="en-US" smtClean="0"/>
              <a:t>2026/6/18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987D2C1-2375-4C05-9204-D40EF0BB24EA}" type="slidenum">
              <a:rPr kumimoji="1" lang="ja-JP" altLang="en-US" smtClean="0"/>
              <a:t>‹#›</a:t>
            </a:fld>
            <a:endParaRPr kumimoji="1" lang="ja-JP" altLang="en-US"/>
          </a:p>
        </p:txBody>
      </p:sp>
    </p:spTree>
    <p:extLst>
      <p:ext uri="{BB962C8B-B14F-4D97-AF65-F5344CB8AC3E}">
        <p14:creationId xmlns:p14="http://schemas.microsoft.com/office/powerpoint/2010/main" val="40021690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ea typeface="Yu Gothic UI" panose="020B0500000000000000" pitchFamily="50" charset="-128"/>
              </a:defRPr>
            </a:lvl1pPr>
          </a:lstStyle>
          <a:p>
            <a:fld id="{B65A1213-E8A6-4E27-8749-F4F64E7052CC}" type="datetimeFigureOut">
              <a:rPr kumimoji="1" lang="ja-JP" altLang="en-US" smtClean="0"/>
              <a:pPr/>
              <a:t>2026/6/18</a:t>
            </a:fld>
            <a:endParaRPr kumimoji="1" lang="ja-JP"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ea typeface="Yu Gothic UI" panose="020B0500000000000000" pitchFamily="50" charset="-128"/>
              </a:defRPr>
            </a:lvl1pPr>
          </a:lstStyle>
          <a:p>
            <a:endParaRPr kumimoji="1" lang="ja-JP" alt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ea typeface="Yu Gothic UI" panose="020B0500000000000000" pitchFamily="50" charset="-128"/>
              </a:defRPr>
            </a:lvl1pPr>
          </a:lstStyle>
          <a:p>
            <a:fld id="{0987D2C1-2375-4C05-9204-D40EF0BB24EA}" type="slidenum">
              <a:rPr kumimoji="1" lang="ja-JP" altLang="en-US" smtClean="0"/>
              <a:pPr/>
              <a:t>‹#›</a:t>
            </a:fld>
            <a:endParaRPr kumimoji="1" lang="ja-JP" altLang="en-US" dirty="0"/>
          </a:p>
        </p:txBody>
      </p:sp>
    </p:spTree>
    <p:extLst>
      <p:ext uri="{BB962C8B-B14F-4D97-AF65-F5344CB8AC3E}">
        <p14:creationId xmlns:p14="http://schemas.microsoft.com/office/powerpoint/2010/main" val="36940546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Yu Gothic UI" panose="020B0500000000000000"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Yu Gothic UI" panose="020B0500000000000000"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Yu Gothic UI" panose="020B0500000000000000"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Yu Gothic UI" panose="020B0500000000000000"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Yu Gothic UI" panose="020B0500000000000000"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81"/>
        <p:cNvGrpSpPr/>
        <p:nvPr/>
      </p:nvGrpSpPr>
      <p:grpSpPr>
        <a:xfrm>
          <a:off x="0" y="0"/>
          <a:ext cx="0" cy="0"/>
          <a:chOff x="0" y="0"/>
          <a:chExt cx="0" cy="0"/>
        </a:xfrm>
      </p:grpSpPr>
      <p:sp>
        <p:nvSpPr>
          <p:cNvPr id="382" name="Google Shape;382;p1"/>
          <p:cNvSpPr txBox="1">
            <a:spLocks noGrp="1"/>
          </p:cNvSpPr>
          <p:nvPr>
            <p:ph type="sldNum" idx="12"/>
          </p:nvPr>
        </p:nvSpPr>
        <p:spPr>
          <a:xfrm>
            <a:off x="255877" y="6663271"/>
            <a:ext cx="166154" cy="166154"/>
          </a:xfrm>
          <a:prstGeom prst="rect">
            <a:avLst/>
          </a:prstGeom>
          <a:noFill/>
          <a:ln>
            <a:noFill/>
          </a:ln>
        </p:spPr>
        <p:txBody>
          <a:bodyPr spcFirstLastPara="1" vert="horz" wrap="square" lIns="0" tIns="0" rIns="0" bIns="0" rtlCol="0" anchor="b" anchorCtr="0">
            <a:noAutofit/>
          </a:bodyPr>
          <a:lstStyle/>
          <a:p>
            <a:fld id="{00000000-1234-1234-1234-123412341234}" type="slidenum">
              <a:rPr lang="en-US" altLang="ja-JP">
                <a:latin typeface="Yu Gothic UI" panose="020B0500000000000000" pitchFamily="50" charset="-128"/>
                <a:ea typeface="Yu Gothic UI" panose="020B0500000000000000" pitchFamily="50" charset="-128"/>
              </a:rPr>
              <a:pPr/>
              <a:t>1</a:t>
            </a:fld>
            <a:endParaRPr dirty="0">
              <a:latin typeface="Yu Gothic UI" panose="020B0500000000000000" pitchFamily="50" charset="-128"/>
              <a:ea typeface="Yu Gothic UI" panose="020B0500000000000000" pitchFamily="50" charset="-128"/>
            </a:endParaRPr>
          </a:p>
        </p:txBody>
      </p:sp>
      <p:sp>
        <p:nvSpPr>
          <p:cNvPr id="383" name="Google Shape;383;p1"/>
          <p:cNvSpPr txBox="1"/>
          <p:nvPr/>
        </p:nvSpPr>
        <p:spPr>
          <a:xfrm>
            <a:off x="422031" y="2734491"/>
            <a:ext cx="8537262" cy="1332412"/>
          </a:xfrm>
          <a:prstGeom prst="rect">
            <a:avLst/>
          </a:prstGeom>
          <a:noFill/>
          <a:ln>
            <a:noFill/>
          </a:ln>
        </p:spPr>
        <p:txBody>
          <a:bodyPr spcFirstLastPara="1" wrap="square" lIns="66462" tIns="66462" rIns="67523" bIns="66462" anchor="ctr" anchorCtr="0">
            <a:noAutofit/>
          </a:bodyPr>
          <a:lstStyle/>
          <a:p>
            <a:pPr>
              <a:buClr>
                <a:schemeClr val="dk1"/>
              </a:buClr>
              <a:buSzPts val="2800"/>
            </a:pPr>
            <a:r>
              <a:rPr lang="ja-JP" altLang="en-US" sz="2800" b="1" dirty="0">
                <a:solidFill>
                  <a:schemeClr val="dk1"/>
                </a:solidFill>
                <a:latin typeface="Yu Gothic UI" panose="020B0500000000000000" pitchFamily="50" charset="-128"/>
                <a:ea typeface="Yu Gothic UI" panose="020B0500000000000000" pitchFamily="50" charset="-128"/>
                <a:sym typeface="Arial"/>
              </a:rPr>
              <a:t>令和</a:t>
            </a:r>
            <a:r>
              <a:rPr lang="en-US" altLang="ja-JP" sz="2800" b="1" dirty="0">
                <a:solidFill>
                  <a:schemeClr val="dk1"/>
                </a:solidFill>
                <a:latin typeface="Yu Gothic UI" panose="020B0500000000000000" pitchFamily="50" charset="-128"/>
                <a:ea typeface="Yu Gothic UI" panose="020B0500000000000000" pitchFamily="50" charset="-128"/>
                <a:sym typeface="Arial"/>
              </a:rPr>
              <a:t>8</a:t>
            </a:r>
            <a:r>
              <a:rPr lang="ja-JP" altLang="en-US" sz="2800" b="1" dirty="0">
                <a:solidFill>
                  <a:schemeClr val="dk1"/>
                </a:solidFill>
                <a:latin typeface="Yu Gothic UI" panose="020B0500000000000000" pitchFamily="50" charset="-128"/>
                <a:ea typeface="Yu Gothic UI" panose="020B0500000000000000" pitchFamily="50" charset="-128"/>
                <a:sym typeface="Arial"/>
              </a:rPr>
              <a:t>年度</a:t>
            </a:r>
            <a:endParaRPr lang="en-US" altLang="ja-JP" sz="2800" b="1" dirty="0">
              <a:solidFill>
                <a:schemeClr val="dk1"/>
              </a:solidFill>
              <a:latin typeface="Yu Gothic UI" panose="020B0500000000000000" pitchFamily="50" charset="-128"/>
              <a:ea typeface="Yu Gothic UI" panose="020B0500000000000000" pitchFamily="50" charset="-128"/>
              <a:sym typeface="Arial"/>
            </a:endParaRPr>
          </a:p>
          <a:p>
            <a:pPr>
              <a:buClr>
                <a:schemeClr val="dk1"/>
              </a:buClr>
              <a:buSzPts val="2800"/>
            </a:pPr>
            <a:r>
              <a:rPr lang="ja-JP" altLang="en-US" sz="2800" b="1" dirty="0">
                <a:solidFill>
                  <a:schemeClr val="dk1"/>
                </a:solidFill>
                <a:latin typeface="Yu Gothic UI" panose="020B0500000000000000" pitchFamily="50" charset="-128"/>
                <a:ea typeface="Yu Gothic UI" panose="020B0500000000000000" pitchFamily="50" charset="-128"/>
              </a:rPr>
              <a:t>川崎市中小企業</a:t>
            </a:r>
            <a:r>
              <a:rPr lang="ja-JP" altLang="en-US" sz="2800" b="1" dirty="0">
                <a:solidFill>
                  <a:schemeClr val="dk1"/>
                </a:solidFill>
                <a:latin typeface="Yu Gothic UI" panose="020B0500000000000000" pitchFamily="50" charset="-128"/>
                <a:ea typeface="Yu Gothic UI" panose="020B0500000000000000" pitchFamily="50" charset="-128"/>
                <a:sym typeface="Arial"/>
              </a:rPr>
              <a:t>人手不足対策モデル支援事業</a:t>
            </a:r>
            <a:endParaRPr sz="2800" b="1" dirty="0">
              <a:solidFill>
                <a:schemeClr val="dk1"/>
              </a:solidFill>
              <a:latin typeface="Yu Gothic UI" panose="020B0500000000000000" pitchFamily="50" charset="-128"/>
              <a:ea typeface="Yu Gothic UI" panose="020B0500000000000000" pitchFamily="50" charset="-128"/>
              <a:sym typeface="Arial"/>
            </a:endParaRPr>
          </a:p>
          <a:p>
            <a:pPr>
              <a:buClr>
                <a:schemeClr val="dk1"/>
              </a:buClr>
              <a:buSzPts val="2800"/>
            </a:pPr>
            <a:r>
              <a:rPr lang="ja-JP" altLang="en-US" sz="2800" b="1" dirty="0">
                <a:latin typeface="Yu Gothic UI" panose="020B0500000000000000" pitchFamily="50" charset="-128"/>
                <a:ea typeface="Yu Gothic UI" panose="020B0500000000000000" pitchFamily="50" charset="-128"/>
                <a:sym typeface="Arial"/>
              </a:rPr>
              <a:t>提案事業</a:t>
            </a:r>
            <a:r>
              <a:rPr lang="ja-JP" altLang="en-US" sz="2800" b="1" dirty="0">
                <a:solidFill>
                  <a:schemeClr val="dk1"/>
                </a:solidFill>
                <a:latin typeface="Yu Gothic UI" panose="020B0500000000000000" pitchFamily="50" charset="-128"/>
                <a:ea typeface="Yu Gothic UI" panose="020B0500000000000000" pitchFamily="50" charset="-128"/>
                <a:sym typeface="Arial"/>
              </a:rPr>
              <a:t>の詳細</a:t>
            </a:r>
            <a:endParaRPr sz="2800" b="1" dirty="0">
              <a:solidFill>
                <a:schemeClr val="dk1"/>
              </a:solidFill>
              <a:latin typeface="Yu Gothic UI" panose="020B0500000000000000" pitchFamily="50" charset="-128"/>
              <a:ea typeface="Yu Gothic UI" panose="020B0500000000000000" pitchFamily="50" charset="-128"/>
              <a:sym typeface="Arial"/>
            </a:endParaRPr>
          </a:p>
        </p:txBody>
      </p:sp>
      <p:sp>
        <p:nvSpPr>
          <p:cNvPr id="384" name="Google Shape;384;p1"/>
          <p:cNvSpPr/>
          <p:nvPr/>
        </p:nvSpPr>
        <p:spPr>
          <a:xfrm>
            <a:off x="177283" y="248286"/>
            <a:ext cx="8853598" cy="1615348"/>
          </a:xfrm>
          <a:prstGeom prst="rect">
            <a:avLst/>
          </a:prstGeom>
          <a:solidFill>
            <a:schemeClr val="accent5">
              <a:lumMod val="20000"/>
              <a:lumOff val="80000"/>
            </a:schemeClr>
          </a:solidFill>
          <a:ln w="12700" cap="flat" cmpd="sng">
            <a:solidFill>
              <a:schemeClr val="accent5">
                <a:lumMod val="20000"/>
                <a:lumOff val="80000"/>
              </a:schemeClr>
            </a:solidFill>
            <a:prstDash val="solid"/>
            <a:miter lim="800000"/>
            <a:headEnd type="none" w="sm" len="sm"/>
            <a:tailEnd type="none" w="sm" len="sm"/>
          </a:ln>
        </p:spPr>
        <p:txBody>
          <a:bodyPr spcFirstLastPara="1" wrap="square" lIns="99692" tIns="33231" rIns="33231" bIns="33231" anchor="t" anchorCtr="0">
            <a:noAutofit/>
          </a:bodyPr>
          <a:lstStyle/>
          <a:p>
            <a:pPr algn="ctr">
              <a:buClr>
                <a:schemeClr val="dk1"/>
              </a:buClr>
              <a:buSzPts val="1200"/>
            </a:pPr>
            <a:r>
              <a:rPr lang="ja-JP" altLang="en-US" sz="1200" u="sng" dirty="0">
                <a:solidFill>
                  <a:schemeClr val="dk1"/>
                </a:solidFill>
                <a:latin typeface="Yu Gothic UI" panose="020B0500000000000000" pitchFamily="50" charset="-128"/>
                <a:ea typeface="Yu Gothic UI" panose="020B0500000000000000" pitchFamily="50" charset="-128"/>
                <a:sym typeface="Arial"/>
              </a:rPr>
              <a:t>記載時の留意事項</a:t>
            </a:r>
            <a:r>
              <a:rPr lang="ja-JP" altLang="en-US" sz="1200" dirty="0">
                <a:solidFill>
                  <a:srgbClr val="FF0000"/>
                </a:solidFill>
                <a:latin typeface="Yu Gothic UI" panose="020B0500000000000000" pitchFamily="50" charset="-128"/>
                <a:ea typeface="Yu Gothic UI" panose="020B0500000000000000" pitchFamily="50" charset="-128"/>
                <a:sym typeface="Arial"/>
              </a:rPr>
              <a:t>（提出時にはこちらの付箋は削除してください）</a:t>
            </a:r>
            <a:endParaRPr sz="1200" dirty="0">
              <a:solidFill>
                <a:srgbClr val="FF0000"/>
              </a:solidFill>
              <a:latin typeface="Yu Gothic UI" panose="020B0500000000000000" pitchFamily="50" charset="-128"/>
              <a:ea typeface="Yu Gothic UI" panose="020B0500000000000000" pitchFamily="50" charset="-128"/>
              <a:sym typeface="Arial"/>
            </a:endParaRPr>
          </a:p>
          <a:p>
            <a:pPr>
              <a:buClr>
                <a:schemeClr val="dk1"/>
              </a:buClr>
              <a:buSzPts val="1200"/>
            </a:pPr>
            <a:r>
              <a:rPr lang="en-US" altLang="ja-JP" sz="1200" dirty="0">
                <a:solidFill>
                  <a:schemeClr val="dk1"/>
                </a:solidFill>
                <a:latin typeface="Yu Gothic UI" panose="020B0500000000000000" pitchFamily="50" charset="-128"/>
                <a:ea typeface="Yu Gothic UI" panose="020B0500000000000000" pitchFamily="50" charset="-128"/>
                <a:sym typeface="Arial"/>
              </a:rPr>
              <a:t>【</a:t>
            </a:r>
            <a:r>
              <a:rPr lang="ja-JP" altLang="en-US" sz="1200" dirty="0">
                <a:solidFill>
                  <a:schemeClr val="dk1"/>
                </a:solidFill>
                <a:latin typeface="Yu Gothic UI" panose="020B0500000000000000" pitchFamily="50" charset="-128"/>
                <a:ea typeface="Yu Gothic UI" panose="020B0500000000000000" pitchFamily="50" charset="-128"/>
                <a:sym typeface="Arial"/>
              </a:rPr>
              <a:t>全体記載ルール</a:t>
            </a:r>
            <a:r>
              <a:rPr lang="en-US" altLang="ja-JP" sz="1200" dirty="0">
                <a:solidFill>
                  <a:schemeClr val="dk1"/>
                </a:solidFill>
                <a:latin typeface="Yu Gothic UI" panose="020B0500000000000000" pitchFamily="50" charset="-128"/>
                <a:ea typeface="Yu Gothic UI" panose="020B0500000000000000" pitchFamily="50" charset="-128"/>
                <a:sym typeface="Arial"/>
              </a:rPr>
              <a:t>】</a:t>
            </a:r>
            <a:endParaRPr sz="1200" dirty="0">
              <a:latin typeface="Yu Gothic UI" panose="020B0500000000000000" pitchFamily="50" charset="-128"/>
              <a:ea typeface="Yu Gothic UI" panose="020B0500000000000000" pitchFamily="50" charset="-128"/>
            </a:endParaRPr>
          </a:p>
          <a:p>
            <a:pPr marL="158265" indent="-158265">
              <a:buClr>
                <a:schemeClr val="dk1"/>
              </a:buClr>
              <a:buSzPts val="1200"/>
              <a:buFont typeface="Noto Sans Symbols"/>
              <a:buChar char="⮚"/>
            </a:pPr>
            <a:r>
              <a:rPr lang="ja-JP" altLang="en-US" sz="1200" dirty="0">
                <a:solidFill>
                  <a:schemeClr val="dk1"/>
                </a:solidFill>
                <a:latin typeface="Yu Gothic UI" panose="020B0500000000000000" pitchFamily="50" charset="-128"/>
                <a:ea typeface="Yu Gothic UI" panose="020B0500000000000000" pitchFamily="50" charset="-128"/>
                <a:sym typeface="Arial"/>
              </a:rPr>
              <a:t>本パワーポイントは一次審査（書類審査）でも使用させていただきますが、一次審査通過企業に関しては、二次審査（面談審査）でも使用するものとなりますので、プレゼンも意識して作成ください。</a:t>
            </a:r>
            <a:endParaRPr sz="1200" dirty="0">
              <a:solidFill>
                <a:schemeClr val="dk1"/>
              </a:solidFill>
              <a:latin typeface="Yu Gothic UI" panose="020B0500000000000000" pitchFamily="50" charset="-128"/>
              <a:ea typeface="Yu Gothic UI" panose="020B0500000000000000" pitchFamily="50" charset="-128"/>
              <a:sym typeface="Arial"/>
            </a:endParaRPr>
          </a:p>
          <a:p>
            <a:pPr marL="158265" indent="-158265">
              <a:buClr>
                <a:schemeClr val="dk1"/>
              </a:buClr>
              <a:buSzPts val="1200"/>
              <a:buFont typeface="Noto Sans Symbols"/>
              <a:buChar char="⮚"/>
            </a:pPr>
            <a:r>
              <a:rPr lang="ja-JP" altLang="en-US" sz="1200" dirty="0">
                <a:solidFill>
                  <a:schemeClr val="dk1"/>
                </a:solidFill>
                <a:latin typeface="Yu Gothic UI" panose="020B0500000000000000" pitchFamily="50" charset="-128"/>
                <a:ea typeface="Yu Gothic UI" panose="020B0500000000000000" pitchFamily="50" charset="-128"/>
                <a:sym typeface="Arial"/>
              </a:rPr>
              <a:t>フォントは原則として</a:t>
            </a:r>
            <a:r>
              <a:rPr lang="en-US" altLang="ja-JP" sz="1200" dirty="0">
                <a:solidFill>
                  <a:schemeClr val="dk1"/>
                </a:solidFill>
                <a:latin typeface="Yu Gothic UI" panose="020B0500000000000000" pitchFamily="50" charset="-128"/>
                <a:ea typeface="Yu Gothic UI" panose="020B0500000000000000" pitchFamily="50" charset="-128"/>
                <a:sym typeface="Arial"/>
              </a:rPr>
              <a:t>11</a:t>
            </a:r>
            <a:r>
              <a:rPr lang="ja-JP" altLang="en-US" sz="1200" dirty="0">
                <a:solidFill>
                  <a:schemeClr val="dk1"/>
                </a:solidFill>
                <a:latin typeface="Yu Gothic UI" panose="020B0500000000000000" pitchFamily="50" charset="-128"/>
                <a:ea typeface="Yu Gothic UI" panose="020B0500000000000000" pitchFamily="50" charset="-128"/>
                <a:sym typeface="Arial"/>
              </a:rPr>
              <a:t>ポイント以上としてください。ただしプレゼンも意識していただきたく</a:t>
            </a:r>
            <a:r>
              <a:rPr lang="en-US" altLang="ja-JP" sz="1200" dirty="0">
                <a:solidFill>
                  <a:schemeClr val="dk1"/>
                </a:solidFill>
                <a:latin typeface="Yu Gothic UI" panose="020B0500000000000000" pitchFamily="50" charset="-128"/>
                <a:ea typeface="Yu Gothic UI" panose="020B0500000000000000" pitchFamily="50" charset="-128"/>
                <a:sym typeface="Arial"/>
              </a:rPr>
              <a:t>18</a:t>
            </a:r>
            <a:r>
              <a:rPr lang="ja-JP" altLang="en-US" sz="1200" dirty="0">
                <a:solidFill>
                  <a:schemeClr val="dk1"/>
                </a:solidFill>
                <a:latin typeface="Yu Gothic UI" panose="020B0500000000000000" pitchFamily="50" charset="-128"/>
                <a:ea typeface="Yu Gothic UI" panose="020B0500000000000000" pitchFamily="50" charset="-128"/>
                <a:sym typeface="Arial"/>
              </a:rPr>
              <a:t>ポイント以上を推奨します。</a:t>
            </a:r>
            <a:endParaRPr sz="1200" dirty="0">
              <a:solidFill>
                <a:schemeClr val="dk1"/>
              </a:solidFill>
              <a:latin typeface="Yu Gothic UI" panose="020B0500000000000000" pitchFamily="50" charset="-128"/>
              <a:ea typeface="Yu Gothic UI" panose="020B0500000000000000" pitchFamily="50" charset="-128"/>
              <a:sym typeface="Arial"/>
            </a:endParaRPr>
          </a:p>
          <a:p>
            <a:pPr marL="158265" indent="-158265">
              <a:buClr>
                <a:schemeClr val="dk1"/>
              </a:buClr>
              <a:buSzPts val="1200"/>
              <a:buFont typeface="Noto Sans Symbols"/>
              <a:buChar char="⮚"/>
            </a:pPr>
            <a:r>
              <a:rPr lang="ja-JP" altLang="en-US" sz="1200" dirty="0">
                <a:solidFill>
                  <a:schemeClr val="dk1"/>
                </a:solidFill>
                <a:latin typeface="Yu Gothic UI" panose="020B0500000000000000" pitchFamily="50" charset="-128"/>
                <a:ea typeface="Yu Gothic UI" panose="020B0500000000000000" pitchFamily="50" charset="-128"/>
                <a:sym typeface="Arial"/>
              </a:rPr>
              <a:t>各記載項目ごとにページ枚数制限を設けさせていただきましたので、各ページに記載の</a:t>
            </a:r>
            <a:r>
              <a:rPr lang="ja-JP" altLang="en-US" sz="1200" b="1" u="sng" dirty="0">
                <a:solidFill>
                  <a:schemeClr val="dk1"/>
                </a:solidFill>
                <a:latin typeface="Yu Gothic UI" panose="020B0500000000000000" pitchFamily="50" charset="-128"/>
                <a:ea typeface="Yu Gothic UI" panose="020B0500000000000000" pitchFamily="50" charset="-128"/>
                <a:sym typeface="Arial"/>
              </a:rPr>
              <a:t>制限枚数以内での</a:t>
            </a:r>
            <a:r>
              <a:rPr lang="ja-JP" altLang="en-US" sz="1200" dirty="0">
                <a:solidFill>
                  <a:schemeClr val="dk1"/>
                </a:solidFill>
                <a:latin typeface="Yu Gothic UI" panose="020B0500000000000000" pitchFamily="50" charset="-128"/>
                <a:ea typeface="Yu Gothic UI" panose="020B0500000000000000" pitchFamily="50" charset="-128"/>
                <a:sym typeface="Arial"/>
              </a:rPr>
              <a:t>作成をお願いいたします。</a:t>
            </a:r>
            <a:endParaRPr sz="1200" dirty="0">
              <a:solidFill>
                <a:schemeClr val="dk1"/>
              </a:solidFill>
              <a:latin typeface="Yu Gothic UI" panose="020B0500000000000000" pitchFamily="50" charset="-128"/>
              <a:ea typeface="Yu Gothic UI" panose="020B0500000000000000" pitchFamily="50" charset="-128"/>
              <a:sym typeface="Arial"/>
            </a:endParaRPr>
          </a:p>
          <a:p>
            <a:pPr marL="158265" indent="-158265">
              <a:buClr>
                <a:schemeClr val="dk1"/>
              </a:buClr>
              <a:buSzPts val="1200"/>
              <a:buFont typeface="Noto Sans Symbols"/>
              <a:buChar char="⮚"/>
            </a:pPr>
            <a:r>
              <a:rPr lang="ja-JP" altLang="en-US" sz="1200" dirty="0">
                <a:solidFill>
                  <a:schemeClr val="dk1"/>
                </a:solidFill>
                <a:latin typeface="Yu Gothic UI" panose="020B0500000000000000" pitchFamily="50" charset="-128"/>
                <a:ea typeface="Yu Gothic UI" panose="020B0500000000000000" pitchFamily="50" charset="-128"/>
                <a:sym typeface="Arial"/>
              </a:rPr>
              <a:t>記載例はあくまでイメージですので、図なども組み合わせわかりやすく記載してください。書類審査で使用するため、読んでわかるようなご説明をお願いいたします。</a:t>
            </a:r>
            <a:endParaRPr sz="1200" dirty="0">
              <a:solidFill>
                <a:schemeClr val="dk1"/>
              </a:solidFill>
              <a:latin typeface="Yu Gothic UI" panose="020B0500000000000000" pitchFamily="50" charset="-128"/>
              <a:ea typeface="Yu Gothic UI" panose="020B0500000000000000" pitchFamily="50" charset="-128"/>
              <a:sym typeface="Arial"/>
            </a:endParaRPr>
          </a:p>
        </p:txBody>
      </p:sp>
      <p:sp>
        <p:nvSpPr>
          <p:cNvPr id="385" name="Google Shape;385;p1"/>
          <p:cNvSpPr txBox="1"/>
          <p:nvPr/>
        </p:nvSpPr>
        <p:spPr>
          <a:xfrm>
            <a:off x="4049598" y="4511517"/>
            <a:ext cx="4719372" cy="1916723"/>
          </a:xfrm>
          <a:prstGeom prst="rect">
            <a:avLst/>
          </a:prstGeom>
          <a:noFill/>
          <a:ln>
            <a:noFill/>
          </a:ln>
        </p:spPr>
        <p:txBody>
          <a:bodyPr spcFirstLastPara="1" wrap="square" lIns="66462" tIns="66462" rIns="67523" bIns="66462" anchor="ctr" anchorCtr="0">
            <a:noAutofit/>
          </a:bodyPr>
          <a:lstStyle/>
          <a:p>
            <a:pPr>
              <a:buClr>
                <a:schemeClr val="dk1"/>
              </a:buClr>
              <a:buSzPts val="2000"/>
            </a:pPr>
            <a:r>
              <a:rPr lang="en-US" altLang="ja-JP" b="1" dirty="0">
                <a:solidFill>
                  <a:schemeClr val="dk1"/>
                </a:solidFill>
                <a:latin typeface="Yu Gothic UI" panose="020B0500000000000000" pitchFamily="50" charset="-128"/>
                <a:ea typeface="Yu Gothic UI" panose="020B0500000000000000" pitchFamily="50" charset="-128"/>
                <a:sym typeface="Arial"/>
              </a:rPr>
              <a:t>【</a:t>
            </a:r>
            <a:r>
              <a:rPr lang="ja-JP" altLang="en-US" b="1" dirty="0">
                <a:solidFill>
                  <a:schemeClr val="dk1"/>
                </a:solidFill>
                <a:latin typeface="Yu Gothic UI" panose="020B0500000000000000" pitchFamily="50" charset="-128"/>
                <a:ea typeface="Yu Gothic UI" panose="020B0500000000000000" pitchFamily="50" charset="-128"/>
                <a:sym typeface="Arial"/>
              </a:rPr>
              <a:t>提案事業名</a:t>
            </a:r>
            <a:r>
              <a:rPr lang="en-US" altLang="ja-JP" b="1" dirty="0">
                <a:solidFill>
                  <a:schemeClr val="dk1"/>
                </a:solidFill>
                <a:latin typeface="Yu Gothic UI" panose="020B0500000000000000" pitchFamily="50" charset="-128"/>
                <a:ea typeface="Yu Gothic UI" panose="020B0500000000000000" pitchFamily="50" charset="-128"/>
                <a:sym typeface="Arial"/>
              </a:rPr>
              <a:t>】</a:t>
            </a:r>
            <a:r>
              <a:rPr lang="en-US" altLang="ja-JP" b="1" dirty="0">
                <a:solidFill>
                  <a:schemeClr val="lt2"/>
                </a:solidFill>
                <a:latin typeface="Yu Gothic UI" panose="020B0500000000000000" pitchFamily="50" charset="-128"/>
                <a:ea typeface="Yu Gothic UI" panose="020B0500000000000000" pitchFamily="50" charset="-128"/>
                <a:sym typeface="Arial"/>
              </a:rPr>
              <a:t>XXXXXXXX</a:t>
            </a:r>
            <a:r>
              <a:rPr lang="ja-JP" altLang="en-US" b="1" dirty="0">
                <a:solidFill>
                  <a:schemeClr val="lt2"/>
                </a:solidFill>
                <a:latin typeface="Yu Gothic UI" panose="020B0500000000000000" pitchFamily="50" charset="-128"/>
                <a:ea typeface="Yu Gothic UI" panose="020B0500000000000000" pitchFamily="50" charset="-128"/>
                <a:sym typeface="Arial"/>
              </a:rPr>
              <a:t>の開発</a:t>
            </a:r>
            <a:endParaRPr b="1" dirty="0">
              <a:solidFill>
                <a:schemeClr val="lt2"/>
              </a:solidFill>
              <a:latin typeface="Yu Gothic UI" panose="020B0500000000000000" pitchFamily="50" charset="-128"/>
              <a:ea typeface="Yu Gothic UI" panose="020B0500000000000000" pitchFamily="50" charset="-128"/>
            </a:endParaRPr>
          </a:p>
          <a:p>
            <a:pPr>
              <a:buClr>
                <a:schemeClr val="dk1"/>
              </a:buClr>
              <a:buSzPts val="2000"/>
            </a:pPr>
            <a:r>
              <a:rPr lang="en-US" altLang="ja-JP" b="1" dirty="0">
                <a:solidFill>
                  <a:schemeClr val="dk1"/>
                </a:solidFill>
                <a:latin typeface="Yu Gothic UI" panose="020B0500000000000000" pitchFamily="50" charset="-128"/>
                <a:ea typeface="Yu Gothic UI" panose="020B0500000000000000" pitchFamily="50" charset="-128"/>
                <a:sym typeface="Arial"/>
              </a:rPr>
              <a:t>【</a:t>
            </a:r>
            <a:r>
              <a:rPr lang="ja-JP" altLang="en-US" b="1" dirty="0">
                <a:latin typeface="Yu Gothic UI" panose="020B0500000000000000" pitchFamily="50" charset="-128"/>
                <a:ea typeface="Yu Gothic UI" panose="020B0500000000000000" pitchFamily="50" charset="-128"/>
                <a:sym typeface="Arial"/>
              </a:rPr>
              <a:t>申請</a:t>
            </a:r>
            <a:r>
              <a:rPr lang="ja-JP" altLang="en-US" b="1" dirty="0">
                <a:solidFill>
                  <a:schemeClr val="dk1"/>
                </a:solidFill>
                <a:latin typeface="Yu Gothic UI" panose="020B0500000000000000" pitchFamily="50" charset="-128"/>
                <a:ea typeface="Yu Gothic UI" panose="020B0500000000000000" pitchFamily="50" charset="-128"/>
                <a:sym typeface="Arial"/>
              </a:rPr>
              <a:t>企業名</a:t>
            </a:r>
            <a:r>
              <a:rPr lang="en-US" altLang="ja-JP" b="1" dirty="0">
                <a:solidFill>
                  <a:schemeClr val="dk1"/>
                </a:solidFill>
                <a:latin typeface="Yu Gothic UI" panose="020B0500000000000000" pitchFamily="50" charset="-128"/>
                <a:ea typeface="Yu Gothic UI" panose="020B0500000000000000" pitchFamily="50" charset="-128"/>
                <a:sym typeface="Arial"/>
              </a:rPr>
              <a:t>】</a:t>
            </a:r>
            <a:r>
              <a:rPr lang="ja-JP" altLang="en-US" b="1" dirty="0">
                <a:solidFill>
                  <a:schemeClr val="lt2"/>
                </a:solidFill>
                <a:latin typeface="Yu Gothic UI" panose="020B0500000000000000" pitchFamily="50" charset="-128"/>
                <a:ea typeface="Yu Gothic UI" panose="020B0500000000000000" pitchFamily="50" charset="-128"/>
                <a:sym typeface="Arial"/>
              </a:rPr>
              <a:t>株式会社○○</a:t>
            </a:r>
            <a:endParaRPr dirty="0">
              <a:latin typeface="Yu Gothic UI" panose="020B0500000000000000" pitchFamily="50" charset="-128"/>
              <a:ea typeface="Yu Gothic UI" panose="020B0500000000000000" pitchFamily="50" charset="-128"/>
            </a:endParaRPr>
          </a:p>
          <a:p>
            <a:pPr>
              <a:buClr>
                <a:schemeClr val="dk1"/>
              </a:buClr>
              <a:buSzPts val="2000"/>
            </a:pPr>
            <a:r>
              <a:rPr lang="en-US" altLang="ja-JP" b="1" dirty="0">
                <a:solidFill>
                  <a:schemeClr val="dk1"/>
                </a:solidFill>
                <a:latin typeface="Yu Gothic UI" panose="020B0500000000000000" pitchFamily="50" charset="-128"/>
                <a:ea typeface="Yu Gothic UI" panose="020B0500000000000000" pitchFamily="50" charset="-128"/>
                <a:sym typeface="Arial"/>
              </a:rPr>
              <a:t>【</a:t>
            </a:r>
            <a:r>
              <a:rPr lang="ja-JP" altLang="en-US" b="1" dirty="0">
                <a:solidFill>
                  <a:schemeClr val="dk1"/>
                </a:solidFill>
                <a:latin typeface="Yu Gothic UI" panose="020B0500000000000000" pitchFamily="50" charset="-128"/>
                <a:ea typeface="Yu Gothic UI" panose="020B0500000000000000" pitchFamily="50" charset="-128"/>
                <a:sym typeface="Arial"/>
              </a:rPr>
              <a:t>プレゼン担当者部署役職氏名</a:t>
            </a:r>
            <a:r>
              <a:rPr lang="en-US" altLang="ja-JP" b="1" dirty="0">
                <a:solidFill>
                  <a:schemeClr val="dk1"/>
                </a:solidFill>
                <a:latin typeface="Yu Gothic UI" panose="020B0500000000000000" pitchFamily="50" charset="-128"/>
                <a:ea typeface="Yu Gothic UI" panose="020B0500000000000000" pitchFamily="50" charset="-128"/>
                <a:sym typeface="Arial"/>
              </a:rPr>
              <a:t>】</a:t>
            </a:r>
            <a:r>
              <a:rPr lang="en-US" altLang="ja-JP" b="1" dirty="0">
                <a:solidFill>
                  <a:schemeClr val="lt2"/>
                </a:solidFill>
                <a:latin typeface="Yu Gothic UI" panose="020B0500000000000000" pitchFamily="50" charset="-128"/>
                <a:ea typeface="Yu Gothic UI" panose="020B0500000000000000" pitchFamily="50" charset="-128"/>
                <a:sym typeface="Arial"/>
              </a:rPr>
              <a:t>×× ××</a:t>
            </a:r>
            <a:endParaRPr b="1" dirty="0">
              <a:solidFill>
                <a:schemeClr val="lt2"/>
              </a:solidFill>
              <a:latin typeface="Yu Gothic UI" panose="020B0500000000000000" pitchFamily="50" charset="-128"/>
              <a:ea typeface="Yu Gothic UI" panose="020B0500000000000000" pitchFamily="50" charset="-128"/>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390"/>
        <p:cNvGrpSpPr/>
        <p:nvPr/>
      </p:nvGrpSpPr>
      <p:grpSpPr>
        <a:xfrm>
          <a:off x="0" y="0"/>
          <a:ext cx="0" cy="0"/>
          <a:chOff x="0" y="0"/>
          <a:chExt cx="0" cy="0"/>
        </a:xfrm>
      </p:grpSpPr>
      <p:sp>
        <p:nvSpPr>
          <p:cNvPr id="391" name="Google Shape;391;p2"/>
          <p:cNvSpPr txBox="1">
            <a:spLocks noGrp="1"/>
          </p:cNvSpPr>
          <p:nvPr>
            <p:ph type="title"/>
          </p:nvPr>
        </p:nvSpPr>
        <p:spPr>
          <a:xfrm>
            <a:off x="181317" y="263769"/>
            <a:ext cx="8792810" cy="859987"/>
          </a:xfrm>
          <a:prstGeom prst="rect">
            <a:avLst/>
          </a:prstGeom>
          <a:noFill/>
          <a:ln>
            <a:noFill/>
          </a:ln>
        </p:spPr>
        <p:txBody>
          <a:bodyPr spcFirstLastPara="1" vert="horz" wrap="square" lIns="0" tIns="0" rIns="0" bIns="0" rtlCol="0" anchor="t" anchorCtr="0">
            <a:noAutofit/>
          </a:bodyPr>
          <a:lstStyle/>
          <a:p>
            <a:r>
              <a:rPr lang="ja-JP" altLang="en-US" sz="1800" dirty="0">
                <a:latin typeface="Yu Gothic UI" panose="020B0500000000000000" pitchFamily="50" charset="-128"/>
                <a:ea typeface="Yu Gothic UI" panose="020B0500000000000000" pitchFamily="50" charset="-128"/>
                <a:cs typeface="Meiryo"/>
                <a:sym typeface="Meiryo"/>
              </a:rPr>
              <a:t>提案事業の詳細</a:t>
            </a:r>
            <a:r>
              <a:rPr lang="en-US" altLang="ja-JP" sz="1800" dirty="0">
                <a:latin typeface="Yu Gothic UI" panose="020B0500000000000000" pitchFamily="50" charset="-128"/>
                <a:ea typeface="Yu Gothic UI" panose="020B0500000000000000" pitchFamily="50" charset="-128"/>
                <a:cs typeface="Meiryo"/>
                <a:sym typeface="Meiryo"/>
              </a:rPr>
              <a:t>#9</a:t>
            </a:r>
            <a:r>
              <a:rPr lang="ja-JP" altLang="en-US" sz="1800" dirty="0">
                <a:latin typeface="Yu Gothic UI" panose="020B0500000000000000" pitchFamily="50" charset="-128"/>
                <a:ea typeface="Yu Gothic UI" panose="020B0500000000000000" pitchFamily="50" charset="-128"/>
                <a:cs typeface="Meiryo"/>
                <a:sym typeface="Meiryo"/>
              </a:rPr>
              <a:t>（本事業期間内での達成目標）</a:t>
            </a:r>
            <a:br>
              <a:rPr lang="ja-JP" altLang="en-US" sz="1800" dirty="0">
                <a:latin typeface="Yu Gothic UI" panose="020B0500000000000000" pitchFamily="50" charset="-128"/>
                <a:ea typeface="Yu Gothic UI" panose="020B0500000000000000" pitchFamily="50" charset="-128"/>
                <a:cs typeface="Meiryo"/>
                <a:sym typeface="Meiryo"/>
              </a:rPr>
            </a:br>
            <a:r>
              <a:rPr lang="ja-JP" altLang="en-US" sz="1800" dirty="0">
                <a:latin typeface="Yu Gothic UI" panose="020B0500000000000000" pitchFamily="50" charset="-128"/>
                <a:ea typeface="Yu Gothic UI" panose="020B0500000000000000" pitchFamily="50" charset="-128"/>
                <a:cs typeface="Meiryo"/>
                <a:sym typeface="Meiryo"/>
              </a:rPr>
              <a:t>今回応募いただくモデル事業を通じ、令和</a:t>
            </a:r>
            <a:r>
              <a:rPr lang="en-US" altLang="ja-JP" sz="1800" dirty="0">
                <a:latin typeface="Yu Gothic UI" panose="020B0500000000000000" pitchFamily="50" charset="-128"/>
                <a:ea typeface="Yu Gothic UI" panose="020B0500000000000000" pitchFamily="50" charset="-128"/>
                <a:cs typeface="Meiryo"/>
                <a:sym typeface="Meiryo"/>
              </a:rPr>
              <a:t>9</a:t>
            </a:r>
            <a:r>
              <a:rPr lang="ja-JP" altLang="en-US" sz="1800" dirty="0">
                <a:latin typeface="Yu Gothic UI" panose="020B0500000000000000" pitchFamily="50" charset="-128"/>
                <a:ea typeface="Yu Gothic UI" panose="020B0500000000000000" pitchFamily="50" charset="-128"/>
                <a:cs typeface="Meiryo"/>
                <a:sym typeface="Meiryo"/>
              </a:rPr>
              <a:t>年</a:t>
            </a:r>
            <a:r>
              <a:rPr lang="en-US" altLang="ja-JP" sz="1800" dirty="0">
                <a:latin typeface="Yu Gothic UI" panose="020B0500000000000000" pitchFamily="50" charset="-128"/>
                <a:ea typeface="Yu Gothic UI" panose="020B0500000000000000" pitchFamily="50" charset="-128"/>
                <a:cs typeface="Meiryo"/>
                <a:sym typeface="Meiryo"/>
              </a:rPr>
              <a:t>2</a:t>
            </a:r>
            <a:r>
              <a:rPr lang="ja-JP" altLang="en-US" sz="1800" dirty="0">
                <a:latin typeface="Yu Gothic UI" panose="020B0500000000000000" pitchFamily="50" charset="-128"/>
                <a:ea typeface="Yu Gothic UI" panose="020B0500000000000000" pitchFamily="50" charset="-128"/>
                <a:cs typeface="Meiryo"/>
                <a:sym typeface="Meiryo"/>
              </a:rPr>
              <a:t>月末までに達成する目標を詳しくご記入ください。</a:t>
            </a:r>
            <a:r>
              <a:rPr lang="en-US" altLang="ja-JP" sz="1800" dirty="0">
                <a:solidFill>
                  <a:srgbClr val="FF0000"/>
                </a:solidFill>
                <a:latin typeface="Yu Gothic UI" panose="020B0500000000000000" pitchFamily="50" charset="-128"/>
                <a:ea typeface="Yu Gothic UI" panose="020B0500000000000000" pitchFamily="50" charset="-128"/>
                <a:cs typeface="Meiryo"/>
                <a:sym typeface="Meiryo"/>
              </a:rPr>
              <a:t>【1</a:t>
            </a:r>
            <a:r>
              <a:rPr lang="ja-JP" altLang="en-US" sz="1800" dirty="0">
                <a:solidFill>
                  <a:srgbClr val="FF0000"/>
                </a:solidFill>
                <a:latin typeface="Yu Gothic UI" panose="020B0500000000000000" pitchFamily="50" charset="-128"/>
                <a:ea typeface="Yu Gothic UI" panose="020B0500000000000000" pitchFamily="50" charset="-128"/>
                <a:cs typeface="Meiryo"/>
                <a:sym typeface="Meiryo"/>
              </a:rPr>
              <a:t>枚</a:t>
            </a:r>
            <a:r>
              <a:rPr lang="en-US" altLang="ja-JP" sz="1800" dirty="0">
                <a:solidFill>
                  <a:srgbClr val="FF0000"/>
                </a:solidFill>
                <a:latin typeface="Yu Gothic UI" panose="020B0500000000000000" pitchFamily="50" charset="-128"/>
                <a:ea typeface="Yu Gothic UI" panose="020B0500000000000000" pitchFamily="50" charset="-128"/>
                <a:cs typeface="Meiryo"/>
                <a:sym typeface="Meiryo"/>
              </a:rPr>
              <a:t>】</a:t>
            </a:r>
          </a:p>
        </p:txBody>
      </p:sp>
      <p:sp>
        <p:nvSpPr>
          <p:cNvPr id="6" name="Google Shape;382;p1">
            <a:extLst>
              <a:ext uri="{FF2B5EF4-FFF2-40B4-BE49-F238E27FC236}">
                <a16:creationId xmlns:a16="http://schemas.microsoft.com/office/drawing/2014/main" id="{F2C0EB64-886A-4B66-8AE9-18D050BAE443}"/>
              </a:ext>
            </a:extLst>
          </p:cNvPr>
          <p:cNvSpPr txBox="1">
            <a:spLocks noGrp="1"/>
          </p:cNvSpPr>
          <p:nvPr>
            <p:ph type="sldNum" idx="12"/>
          </p:nvPr>
        </p:nvSpPr>
        <p:spPr>
          <a:xfrm>
            <a:off x="255877" y="6663271"/>
            <a:ext cx="166154" cy="166154"/>
          </a:xfrm>
          <a:prstGeom prst="rect">
            <a:avLst/>
          </a:prstGeom>
          <a:noFill/>
          <a:ln>
            <a:noFill/>
          </a:ln>
        </p:spPr>
        <p:txBody>
          <a:bodyPr spcFirstLastPara="1" vert="horz" wrap="square" lIns="0" tIns="0" rIns="0" bIns="0" rtlCol="0" anchor="b" anchorCtr="0">
            <a:noAutofit/>
          </a:bodyPr>
          <a:lstStyle/>
          <a:p>
            <a:fld id="{00000000-1234-1234-1234-123412341234}" type="slidenum">
              <a:rPr lang="en-US" altLang="ja-JP">
                <a:latin typeface="Yu Gothic UI" panose="020B0500000000000000" pitchFamily="50" charset="-128"/>
                <a:ea typeface="Yu Gothic UI" panose="020B0500000000000000" pitchFamily="50" charset="-128"/>
              </a:rPr>
              <a:pPr/>
              <a:t>10</a:t>
            </a:fld>
            <a:endParaRPr dirty="0">
              <a:latin typeface="Yu Gothic UI" panose="020B0500000000000000" pitchFamily="50" charset="-128"/>
              <a:ea typeface="Yu Gothic UI" panose="020B0500000000000000" pitchFamily="50" charset="-128"/>
            </a:endParaRPr>
          </a:p>
        </p:txBody>
      </p:sp>
      <p:graphicFrame>
        <p:nvGraphicFramePr>
          <p:cNvPr id="390" name="Google Shape;572;p13">
            <a:extLst>
              <a:ext uri="{FF2B5EF4-FFF2-40B4-BE49-F238E27FC236}">
                <a16:creationId xmlns:a16="http://schemas.microsoft.com/office/drawing/2014/main" id="{FE4623A5-B500-BE4E-E36A-7083B34402CC}"/>
              </a:ext>
            </a:extLst>
          </p:cNvPr>
          <p:cNvGraphicFramePr/>
          <p:nvPr>
            <p:extLst>
              <p:ext uri="{D42A27DB-BD31-4B8C-83A1-F6EECF244321}">
                <p14:modId xmlns:p14="http://schemas.microsoft.com/office/powerpoint/2010/main" val="713994649"/>
              </p:ext>
            </p:extLst>
          </p:nvPr>
        </p:nvGraphicFramePr>
        <p:xfrm>
          <a:off x="237646" y="1803831"/>
          <a:ext cx="8576302" cy="530770"/>
        </p:xfrm>
        <a:graphic>
          <a:graphicData uri="http://schemas.openxmlformats.org/drawingml/2006/table">
            <a:tbl>
              <a:tblPr>
                <a:noFill/>
              </a:tblPr>
              <a:tblGrid>
                <a:gridCol w="1225186">
                  <a:extLst>
                    <a:ext uri="{9D8B030D-6E8A-4147-A177-3AD203B41FA5}">
                      <a16:colId xmlns:a16="http://schemas.microsoft.com/office/drawing/2014/main" val="20000"/>
                    </a:ext>
                  </a:extLst>
                </a:gridCol>
                <a:gridCol w="1225186">
                  <a:extLst>
                    <a:ext uri="{9D8B030D-6E8A-4147-A177-3AD203B41FA5}">
                      <a16:colId xmlns:a16="http://schemas.microsoft.com/office/drawing/2014/main" val="20002"/>
                    </a:ext>
                  </a:extLst>
                </a:gridCol>
                <a:gridCol w="1225186">
                  <a:extLst>
                    <a:ext uri="{9D8B030D-6E8A-4147-A177-3AD203B41FA5}">
                      <a16:colId xmlns:a16="http://schemas.microsoft.com/office/drawing/2014/main" val="20003"/>
                    </a:ext>
                  </a:extLst>
                </a:gridCol>
                <a:gridCol w="1225186">
                  <a:extLst>
                    <a:ext uri="{9D8B030D-6E8A-4147-A177-3AD203B41FA5}">
                      <a16:colId xmlns:a16="http://schemas.microsoft.com/office/drawing/2014/main" val="20004"/>
                    </a:ext>
                  </a:extLst>
                </a:gridCol>
                <a:gridCol w="1225186">
                  <a:extLst>
                    <a:ext uri="{9D8B030D-6E8A-4147-A177-3AD203B41FA5}">
                      <a16:colId xmlns:a16="http://schemas.microsoft.com/office/drawing/2014/main" val="20005"/>
                    </a:ext>
                  </a:extLst>
                </a:gridCol>
                <a:gridCol w="1225186">
                  <a:extLst>
                    <a:ext uri="{9D8B030D-6E8A-4147-A177-3AD203B41FA5}">
                      <a16:colId xmlns:a16="http://schemas.microsoft.com/office/drawing/2014/main" val="20006"/>
                    </a:ext>
                  </a:extLst>
                </a:gridCol>
                <a:gridCol w="1225186">
                  <a:extLst>
                    <a:ext uri="{9D8B030D-6E8A-4147-A177-3AD203B41FA5}">
                      <a16:colId xmlns:a16="http://schemas.microsoft.com/office/drawing/2014/main" val="20007"/>
                    </a:ext>
                  </a:extLst>
                </a:gridCol>
              </a:tblGrid>
              <a:tr h="265385">
                <a:tc gridSpan="7">
                  <a:txBody>
                    <a:bodyPr/>
                    <a:lstStyle/>
                    <a:p>
                      <a:pPr marL="0" marR="0" lvl="0" indent="0" algn="ctr" rtl="0">
                        <a:lnSpc>
                          <a:spcPct val="105999"/>
                        </a:lnSpc>
                        <a:spcBef>
                          <a:spcPts val="0"/>
                        </a:spcBef>
                        <a:spcAft>
                          <a:spcPts val="0"/>
                        </a:spcAft>
                        <a:buNone/>
                      </a:pPr>
                      <a:r>
                        <a:rPr lang="ja-JP" sz="1200" b="1" dirty="0">
                          <a:solidFill>
                            <a:srgbClr val="FFFFFF"/>
                          </a:solidFill>
                          <a:latin typeface="Yu Gothic UI" panose="020B0500000000000000" pitchFamily="50" charset="-128"/>
                          <a:ea typeface="Yu Gothic UI" panose="020B0500000000000000" pitchFamily="50" charset="-128"/>
                          <a:cs typeface="Arial"/>
                          <a:sym typeface="Arial"/>
                        </a:rPr>
                        <a:t>202</a:t>
                      </a:r>
                      <a:r>
                        <a:rPr lang="en-US" altLang="ja-JP" sz="1200" b="1" dirty="0">
                          <a:solidFill>
                            <a:srgbClr val="FFFFFF"/>
                          </a:solidFill>
                          <a:latin typeface="Yu Gothic UI" panose="020B0500000000000000" pitchFamily="50" charset="-128"/>
                          <a:ea typeface="Yu Gothic UI" panose="020B0500000000000000" pitchFamily="50" charset="-128"/>
                          <a:cs typeface="Arial"/>
                          <a:sym typeface="Arial"/>
                        </a:rPr>
                        <a:t>6</a:t>
                      </a:r>
                      <a:r>
                        <a:rPr lang="ja-JP" sz="1200" b="1" dirty="0">
                          <a:solidFill>
                            <a:srgbClr val="FFFFFF"/>
                          </a:solidFill>
                          <a:latin typeface="Yu Gothic UI" panose="020B0500000000000000" pitchFamily="50" charset="-128"/>
                          <a:ea typeface="Yu Gothic UI" panose="020B0500000000000000" pitchFamily="50" charset="-128"/>
                          <a:cs typeface="Arial"/>
                          <a:sym typeface="Arial"/>
                        </a:rPr>
                        <a:t>年度（本事業期間）</a:t>
                      </a:r>
                      <a:endParaRPr sz="1200" dirty="0">
                        <a:latin typeface="Yu Gothic UI" panose="020B0500000000000000" pitchFamily="50" charset="-128"/>
                        <a:ea typeface="Yu Gothic UI" panose="020B0500000000000000" pitchFamily="50" charset="-128"/>
                      </a:endParaRPr>
                    </a:p>
                  </a:txBody>
                  <a:tcPr marL="33231" marR="33231" marT="0" marB="0" anchor="ctr">
                    <a:lnL w="12700" cap="flat" cmpd="sng">
                      <a:solidFill>
                        <a:schemeClr val="lt1"/>
                      </a:solidFill>
                      <a:prstDash val="solid"/>
                      <a:round/>
                      <a:headEnd type="none" w="sm" len="sm"/>
                      <a:tailEnd type="none" w="sm" len="sm"/>
                    </a:lnL>
                    <a:lnR w="12700" cap="flat" cmpd="sng">
                      <a:solidFill>
                        <a:srgbClr val="BBBBB8"/>
                      </a:solidFill>
                      <a:prstDash val="solid"/>
                      <a:round/>
                      <a:headEnd type="none" w="sm" len="sm"/>
                      <a:tailEnd type="none" w="sm" len="sm"/>
                    </a:lnR>
                    <a:lnT w="12700" cap="flat" cmpd="sng">
                      <a:solidFill>
                        <a:srgbClr val="BBBBB8"/>
                      </a:solidFill>
                      <a:prstDash val="solid"/>
                      <a:round/>
                      <a:headEnd type="none" w="sm" len="sm"/>
                      <a:tailEnd type="none" w="sm" len="sm"/>
                    </a:lnT>
                    <a:lnB w="12700" cap="flat" cmpd="sng">
                      <a:solidFill>
                        <a:schemeClr val="lt1"/>
                      </a:solidFill>
                      <a:prstDash val="solid"/>
                      <a:round/>
                      <a:headEnd type="none" w="sm" len="sm"/>
                      <a:tailEnd type="none" w="sm" len="sm"/>
                    </a:lnB>
                    <a:solidFill>
                      <a:schemeClr val="accent5"/>
                    </a:solidFill>
                  </a:tcPr>
                </a:tc>
                <a:tc hMerge="1">
                  <a:txBody>
                    <a:bodyPr/>
                    <a:lstStyle/>
                    <a:p>
                      <a:pPr marL="0" marR="0" lvl="0" indent="0" algn="ctr" rtl="0">
                        <a:lnSpc>
                          <a:spcPct val="105999"/>
                        </a:lnSpc>
                        <a:spcBef>
                          <a:spcPts val="0"/>
                        </a:spcBef>
                        <a:spcAft>
                          <a:spcPts val="0"/>
                        </a:spcAft>
                        <a:buNone/>
                      </a:pPr>
                      <a:endParaRPr sz="1200" dirty="0">
                        <a:latin typeface="Yu Gothic UI" panose="020B0500000000000000" pitchFamily="50" charset="-128"/>
                        <a:ea typeface="Yu Gothic UI" panose="020B0500000000000000" pitchFamily="50" charset="-128"/>
                      </a:endParaRPr>
                    </a:p>
                  </a:txBody>
                  <a:tcPr marL="33231" marR="33231" marT="0" marB="0" anchor="ctr">
                    <a:lnL w="12700" cap="flat" cmpd="sng" algn="ctr">
                      <a:solidFill>
                        <a:srgbClr val="BBBBB8"/>
                      </a:solidFill>
                      <a:prstDash val="solid"/>
                      <a:round/>
                      <a:headEnd type="none" w="sm" len="sm"/>
                      <a:tailEnd type="none" w="sm" len="sm"/>
                    </a:lnL>
                    <a:lnR w="12700" cap="flat" cmpd="sng">
                      <a:solidFill>
                        <a:srgbClr val="BBBBB8"/>
                      </a:solidFill>
                      <a:prstDash val="solid"/>
                      <a:round/>
                      <a:headEnd type="none" w="sm" len="sm"/>
                      <a:tailEnd type="none" w="sm" len="sm"/>
                    </a:lnR>
                    <a:lnT w="12700" cap="flat" cmpd="sng" algn="ctr">
                      <a:solidFill>
                        <a:srgbClr val="BBBBB8"/>
                      </a:solidFill>
                      <a:prstDash val="solid"/>
                      <a:round/>
                      <a:headEnd type="none" w="sm" len="sm"/>
                      <a:tailEnd type="none" w="sm" len="sm"/>
                    </a:lnT>
                    <a:lnB w="12700" cap="flat" cmpd="sng" algn="ctr">
                      <a:solidFill>
                        <a:schemeClr val="lt1"/>
                      </a:solidFill>
                      <a:prstDash val="solid"/>
                      <a:round/>
                      <a:headEnd type="none" w="sm" len="sm"/>
                      <a:tailEnd type="none" w="sm" len="sm"/>
                    </a:lnB>
                    <a:solidFill>
                      <a:schemeClr val="accent5"/>
                    </a:solidFill>
                  </a:tcPr>
                </a:tc>
                <a:tc hMerge="1">
                  <a:txBody>
                    <a:bodyPr/>
                    <a:lstStyle/>
                    <a:p>
                      <a:pPr marL="0" marR="0" lvl="0" indent="0" algn="ctr" rtl="0">
                        <a:lnSpc>
                          <a:spcPct val="105999"/>
                        </a:lnSpc>
                        <a:spcBef>
                          <a:spcPts val="0"/>
                        </a:spcBef>
                        <a:spcAft>
                          <a:spcPts val="0"/>
                        </a:spcAft>
                        <a:buNone/>
                      </a:pPr>
                      <a:endParaRPr sz="1200" dirty="0">
                        <a:latin typeface="Yu Gothic UI" panose="020B0500000000000000" pitchFamily="50" charset="-128"/>
                        <a:ea typeface="Yu Gothic UI" panose="020B0500000000000000" pitchFamily="50" charset="-128"/>
                      </a:endParaRPr>
                    </a:p>
                  </a:txBody>
                  <a:tcPr marL="33231" marR="33231" marT="0" marB="0" anchor="ctr">
                    <a:lnL w="12700" cap="flat" cmpd="sng" algn="ctr">
                      <a:solidFill>
                        <a:srgbClr val="BBBBB8"/>
                      </a:solidFill>
                      <a:prstDash val="solid"/>
                      <a:round/>
                      <a:headEnd type="none" w="sm" len="sm"/>
                      <a:tailEnd type="none" w="sm" len="sm"/>
                    </a:lnL>
                    <a:lnR w="12700" cap="flat" cmpd="sng">
                      <a:solidFill>
                        <a:srgbClr val="BBBBB8"/>
                      </a:solidFill>
                      <a:prstDash val="solid"/>
                      <a:round/>
                      <a:headEnd type="none" w="sm" len="sm"/>
                      <a:tailEnd type="none" w="sm" len="sm"/>
                    </a:lnR>
                    <a:lnT w="12700" cap="flat" cmpd="sng" algn="ctr">
                      <a:solidFill>
                        <a:srgbClr val="BBBBB8"/>
                      </a:solidFill>
                      <a:prstDash val="solid"/>
                      <a:round/>
                      <a:headEnd type="none" w="sm" len="sm"/>
                      <a:tailEnd type="none" w="sm" len="sm"/>
                    </a:lnT>
                    <a:lnB w="12700" cap="flat" cmpd="sng" algn="ctr">
                      <a:solidFill>
                        <a:schemeClr val="lt1"/>
                      </a:solidFill>
                      <a:prstDash val="solid"/>
                      <a:round/>
                      <a:headEnd type="none" w="sm" len="sm"/>
                      <a:tailEnd type="none" w="sm" len="sm"/>
                    </a:lnB>
                    <a:solidFill>
                      <a:schemeClr val="accent5"/>
                    </a:solidFill>
                  </a:tcPr>
                </a:tc>
                <a:tc hMerge="1">
                  <a:txBody>
                    <a:bodyPr/>
                    <a:lstStyle/>
                    <a:p>
                      <a:pPr marL="0" marR="0" lvl="0" indent="0" algn="ctr" rtl="0">
                        <a:lnSpc>
                          <a:spcPct val="105999"/>
                        </a:lnSpc>
                        <a:spcBef>
                          <a:spcPts val="0"/>
                        </a:spcBef>
                        <a:spcAft>
                          <a:spcPts val="0"/>
                        </a:spcAft>
                        <a:buNone/>
                      </a:pPr>
                      <a:endParaRPr sz="1200" dirty="0">
                        <a:latin typeface="Yu Gothic UI" panose="020B0500000000000000" pitchFamily="50" charset="-128"/>
                        <a:ea typeface="Yu Gothic UI" panose="020B0500000000000000" pitchFamily="50" charset="-128"/>
                      </a:endParaRPr>
                    </a:p>
                  </a:txBody>
                  <a:tcPr marL="33231" marR="33231" marT="0" marB="0" anchor="ctr">
                    <a:lnL w="12700" cap="flat" cmpd="sng" algn="ctr">
                      <a:solidFill>
                        <a:srgbClr val="BBBBB8"/>
                      </a:solidFill>
                      <a:prstDash val="solid"/>
                      <a:round/>
                      <a:headEnd type="none" w="sm" len="sm"/>
                      <a:tailEnd type="none" w="sm" len="sm"/>
                    </a:lnL>
                    <a:lnR w="12700" cap="flat" cmpd="sng">
                      <a:solidFill>
                        <a:srgbClr val="BBBBB8"/>
                      </a:solidFill>
                      <a:prstDash val="solid"/>
                      <a:round/>
                      <a:headEnd type="none" w="sm" len="sm"/>
                      <a:tailEnd type="none" w="sm" len="sm"/>
                    </a:lnR>
                    <a:lnT w="12700" cap="flat" cmpd="sng" algn="ctr">
                      <a:solidFill>
                        <a:srgbClr val="BBBBB8"/>
                      </a:solidFill>
                      <a:prstDash val="solid"/>
                      <a:round/>
                      <a:headEnd type="none" w="sm" len="sm"/>
                      <a:tailEnd type="none" w="sm" len="sm"/>
                    </a:lnT>
                    <a:lnB w="12700" cap="flat" cmpd="sng" algn="ctr">
                      <a:solidFill>
                        <a:schemeClr val="lt1"/>
                      </a:solidFill>
                      <a:prstDash val="solid"/>
                      <a:round/>
                      <a:headEnd type="none" w="sm" len="sm"/>
                      <a:tailEnd type="none" w="sm" len="sm"/>
                    </a:lnB>
                    <a:solidFill>
                      <a:schemeClr val="accent5"/>
                    </a:solidFill>
                  </a:tcPr>
                </a:tc>
                <a:tc hMerge="1">
                  <a:txBody>
                    <a:bodyPr/>
                    <a:lstStyle/>
                    <a:p>
                      <a:pPr marL="0" marR="0" lvl="0" indent="0" algn="ctr" rtl="0">
                        <a:lnSpc>
                          <a:spcPct val="105999"/>
                        </a:lnSpc>
                        <a:spcBef>
                          <a:spcPts val="0"/>
                        </a:spcBef>
                        <a:spcAft>
                          <a:spcPts val="0"/>
                        </a:spcAft>
                        <a:buNone/>
                      </a:pPr>
                      <a:endParaRPr sz="1200" dirty="0">
                        <a:latin typeface="Yu Gothic UI" panose="020B0500000000000000" pitchFamily="50" charset="-128"/>
                        <a:ea typeface="Yu Gothic UI" panose="020B0500000000000000" pitchFamily="50" charset="-128"/>
                      </a:endParaRPr>
                    </a:p>
                  </a:txBody>
                  <a:tcPr marL="33231" marR="33231" marT="0" marB="0" anchor="ctr">
                    <a:lnL w="12700" cap="flat" cmpd="sng" algn="ctr">
                      <a:solidFill>
                        <a:srgbClr val="BBBBB8"/>
                      </a:solidFill>
                      <a:prstDash val="solid"/>
                      <a:round/>
                      <a:headEnd type="none" w="sm" len="sm"/>
                      <a:tailEnd type="none" w="sm" len="sm"/>
                    </a:lnL>
                    <a:lnR w="12700" cap="flat" cmpd="sng">
                      <a:solidFill>
                        <a:srgbClr val="BBBBB8"/>
                      </a:solidFill>
                      <a:prstDash val="solid"/>
                      <a:round/>
                      <a:headEnd type="none" w="sm" len="sm"/>
                      <a:tailEnd type="none" w="sm" len="sm"/>
                    </a:lnR>
                    <a:lnT w="12700" cap="flat" cmpd="sng" algn="ctr">
                      <a:solidFill>
                        <a:srgbClr val="BBBBB8"/>
                      </a:solidFill>
                      <a:prstDash val="solid"/>
                      <a:round/>
                      <a:headEnd type="none" w="sm" len="sm"/>
                      <a:tailEnd type="none" w="sm" len="sm"/>
                    </a:lnT>
                    <a:lnB w="12700" cap="flat" cmpd="sng" algn="ctr">
                      <a:solidFill>
                        <a:schemeClr val="lt1"/>
                      </a:solidFill>
                      <a:prstDash val="solid"/>
                      <a:round/>
                      <a:headEnd type="none" w="sm" len="sm"/>
                      <a:tailEnd type="none" w="sm" len="sm"/>
                    </a:lnB>
                    <a:solidFill>
                      <a:schemeClr val="accent5"/>
                    </a:solidFill>
                  </a:tcPr>
                </a:tc>
                <a:tc hMerge="1">
                  <a:txBody>
                    <a:bodyPr/>
                    <a:lstStyle/>
                    <a:p>
                      <a:pPr marL="0" marR="0" lvl="0" indent="0" algn="ctr" rtl="0">
                        <a:lnSpc>
                          <a:spcPct val="105999"/>
                        </a:lnSpc>
                        <a:spcBef>
                          <a:spcPts val="0"/>
                        </a:spcBef>
                        <a:spcAft>
                          <a:spcPts val="0"/>
                        </a:spcAft>
                        <a:buNone/>
                      </a:pPr>
                      <a:endParaRPr sz="1200" dirty="0">
                        <a:latin typeface="Yu Gothic UI" panose="020B0500000000000000" pitchFamily="50" charset="-128"/>
                        <a:ea typeface="Yu Gothic UI" panose="020B0500000000000000" pitchFamily="50" charset="-128"/>
                      </a:endParaRPr>
                    </a:p>
                  </a:txBody>
                  <a:tcPr marL="33231" marR="33231" marT="0" marB="0" anchor="ctr">
                    <a:lnL w="12700" cap="flat" cmpd="sng" algn="ctr">
                      <a:solidFill>
                        <a:srgbClr val="BBBBB8"/>
                      </a:solidFill>
                      <a:prstDash val="solid"/>
                      <a:round/>
                      <a:headEnd type="none" w="sm" len="sm"/>
                      <a:tailEnd type="none" w="sm" len="sm"/>
                    </a:lnL>
                    <a:lnR w="12700" cap="flat" cmpd="sng">
                      <a:solidFill>
                        <a:srgbClr val="BBBBB8"/>
                      </a:solidFill>
                      <a:prstDash val="solid"/>
                      <a:round/>
                      <a:headEnd type="none" w="sm" len="sm"/>
                      <a:tailEnd type="none" w="sm" len="sm"/>
                    </a:lnR>
                    <a:lnT w="12700" cap="flat" cmpd="sng" algn="ctr">
                      <a:solidFill>
                        <a:srgbClr val="BBBBB8"/>
                      </a:solidFill>
                      <a:prstDash val="solid"/>
                      <a:round/>
                      <a:headEnd type="none" w="sm" len="sm"/>
                      <a:tailEnd type="none" w="sm" len="sm"/>
                    </a:lnT>
                    <a:lnB w="12700" cap="flat" cmpd="sng" algn="ctr">
                      <a:solidFill>
                        <a:schemeClr val="lt1"/>
                      </a:solidFill>
                      <a:prstDash val="solid"/>
                      <a:round/>
                      <a:headEnd type="none" w="sm" len="sm"/>
                      <a:tailEnd type="none" w="sm" len="sm"/>
                    </a:lnB>
                    <a:solidFill>
                      <a:schemeClr val="accent5"/>
                    </a:solidFill>
                  </a:tcPr>
                </a:tc>
                <a:tc hMerge="1">
                  <a:txBody>
                    <a:bodyPr/>
                    <a:lstStyle/>
                    <a:p>
                      <a:pPr marL="0" marR="0" lvl="0" indent="0" algn="ctr" rtl="0">
                        <a:lnSpc>
                          <a:spcPct val="105999"/>
                        </a:lnSpc>
                        <a:spcBef>
                          <a:spcPts val="0"/>
                        </a:spcBef>
                        <a:spcAft>
                          <a:spcPts val="0"/>
                        </a:spcAft>
                        <a:buNone/>
                      </a:pPr>
                      <a:endParaRPr sz="1200" dirty="0">
                        <a:latin typeface="Yu Gothic UI" panose="020B0500000000000000" pitchFamily="50" charset="-128"/>
                        <a:ea typeface="Yu Gothic UI" panose="020B0500000000000000" pitchFamily="50" charset="-128"/>
                      </a:endParaRPr>
                    </a:p>
                  </a:txBody>
                  <a:tcPr marL="33231" marR="33231" marT="0" marB="0" anchor="ctr">
                    <a:lnL w="12700" cap="flat" cmpd="sng" algn="ctr">
                      <a:solidFill>
                        <a:srgbClr val="BBBBB8"/>
                      </a:solidFill>
                      <a:prstDash val="solid"/>
                      <a:round/>
                      <a:headEnd type="none" w="sm" len="sm"/>
                      <a:tailEnd type="none" w="sm" len="sm"/>
                    </a:lnL>
                    <a:lnR w="12700" cap="flat" cmpd="sng">
                      <a:solidFill>
                        <a:srgbClr val="BBBBB8"/>
                      </a:solidFill>
                      <a:prstDash val="solid"/>
                      <a:round/>
                      <a:headEnd type="none" w="sm" len="sm"/>
                      <a:tailEnd type="none" w="sm" len="sm"/>
                    </a:lnR>
                    <a:lnT w="12700" cap="flat" cmpd="sng" algn="ctr">
                      <a:solidFill>
                        <a:srgbClr val="BBBBB8"/>
                      </a:solidFill>
                      <a:prstDash val="solid"/>
                      <a:round/>
                      <a:headEnd type="none" w="sm" len="sm"/>
                      <a:tailEnd type="none" w="sm" len="sm"/>
                    </a:lnT>
                    <a:lnB w="12700" cap="flat" cmpd="sng" algn="ctr">
                      <a:solidFill>
                        <a:schemeClr val="lt1"/>
                      </a:solidFill>
                      <a:prstDash val="solid"/>
                      <a:round/>
                      <a:headEnd type="none" w="sm" len="sm"/>
                      <a:tailEnd type="none" w="sm" len="sm"/>
                    </a:lnB>
                    <a:solidFill>
                      <a:schemeClr val="accent5"/>
                    </a:solidFill>
                  </a:tcPr>
                </a:tc>
                <a:extLst>
                  <a:ext uri="{0D108BD9-81ED-4DB2-BD59-A6C34878D82A}">
                    <a16:rowId xmlns:a16="http://schemas.microsoft.com/office/drawing/2014/main" val="10000"/>
                  </a:ext>
                </a:extLst>
              </a:tr>
              <a:tr h="265385">
                <a:tc>
                  <a:txBody>
                    <a:bodyPr/>
                    <a:lstStyle/>
                    <a:p>
                      <a:pPr marL="0" marR="0" lvl="0" indent="0" algn="ctr" rtl="0">
                        <a:lnSpc>
                          <a:spcPct val="105999"/>
                        </a:lnSpc>
                        <a:spcBef>
                          <a:spcPts val="0"/>
                        </a:spcBef>
                        <a:spcAft>
                          <a:spcPts val="0"/>
                        </a:spcAft>
                        <a:buNone/>
                      </a:pPr>
                      <a:r>
                        <a:rPr lang="en-US" altLang="ja-JP" sz="1200" b="1" dirty="0">
                          <a:solidFill>
                            <a:schemeClr val="lt1"/>
                          </a:solidFill>
                          <a:latin typeface="Yu Gothic UI" panose="020B0500000000000000" pitchFamily="50" charset="-128"/>
                          <a:ea typeface="Yu Gothic UI" panose="020B0500000000000000" pitchFamily="50" charset="-128"/>
                          <a:cs typeface="Arial"/>
                          <a:sym typeface="Arial"/>
                        </a:rPr>
                        <a:t>9</a:t>
                      </a:r>
                      <a:r>
                        <a:rPr lang="ja-JP" altLang="en-US" sz="1200" b="1" dirty="0">
                          <a:solidFill>
                            <a:schemeClr val="lt1"/>
                          </a:solidFill>
                          <a:latin typeface="Yu Gothic UI" panose="020B0500000000000000" pitchFamily="50" charset="-128"/>
                          <a:ea typeface="Yu Gothic UI" panose="020B0500000000000000" pitchFamily="50" charset="-128"/>
                          <a:cs typeface="Arial"/>
                          <a:sym typeface="Arial"/>
                        </a:rPr>
                        <a:t>月</a:t>
                      </a:r>
                      <a:endParaRPr sz="1200" b="1" dirty="0">
                        <a:solidFill>
                          <a:schemeClr val="lt1"/>
                        </a:solidFill>
                        <a:latin typeface="Yu Gothic UI" panose="020B0500000000000000" pitchFamily="50" charset="-128"/>
                        <a:ea typeface="Yu Gothic UI" panose="020B0500000000000000" pitchFamily="50" charset="-128"/>
                        <a:cs typeface="Arial"/>
                        <a:sym typeface="Arial"/>
                      </a:endParaRPr>
                    </a:p>
                  </a:txBody>
                  <a:tcPr marL="33231" marR="33231" marT="0" marB="0" anchor="ctr">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accent5"/>
                    </a:solidFill>
                  </a:tcPr>
                </a:tc>
                <a:tc>
                  <a:txBody>
                    <a:bodyPr/>
                    <a:lstStyle/>
                    <a:p>
                      <a:pPr marL="0" marR="0" lvl="0" indent="0" algn="ctr" rtl="0">
                        <a:lnSpc>
                          <a:spcPct val="105999"/>
                        </a:lnSpc>
                        <a:spcBef>
                          <a:spcPts val="0"/>
                        </a:spcBef>
                        <a:spcAft>
                          <a:spcPts val="0"/>
                        </a:spcAft>
                        <a:buNone/>
                      </a:pPr>
                      <a:r>
                        <a:rPr lang="en-US" altLang="ja-JP" sz="1200" b="1" dirty="0">
                          <a:solidFill>
                            <a:schemeClr val="lt1"/>
                          </a:solidFill>
                          <a:latin typeface="Yu Gothic UI" panose="020B0500000000000000" pitchFamily="50" charset="-128"/>
                          <a:ea typeface="Yu Gothic UI" panose="020B0500000000000000" pitchFamily="50" charset="-128"/>
                          <a:cs typeface="Arial"/>
                          <a:sym typeface="Arial"/>
                        </a:rPr>
                        <a:t>10</a:t>
                      </a:r>
                      <a:r>
                        <a:rPr lang="ja-JP" sz="1200" b="1" dirty="0">
                          <a:solidFill>
                            <a:schemeClr val="lt1"/>
                          </a:solidFill>
                          <a:latin typeface="Yu Gothic UI" panose="020B0500000000000000" pitchFamily="50" charset="-128"/>
                          <a:ea typeface="Yu Gothic UI" panose="020B0500000000000000" pitchFamily="50" charset="-128"/>
                          <a:cs typeface="Arial"/>
                          <a:sym typeface="Arial"/>
                        </a:rPr>
                        <a:t>月</a:t>
                      </a:r>
                      <a:endParaRPr sz="1200" b="1" dirty="0">
                        <a:solidFill>
                          <a:schemeClr val="lt1"/>
                        </a:solidFill>
                        <a:latin typeface="Yu Gothic UI" panose="020B0500000000000000" pitchFamily="50" charset="-128"/>
                        <a:ea typeface="Yu Gothic UI" panose="020B0500000000000000" pitchFamily="50" charset="-128"/>
                        <a:cs typeface="Arial"/>
                        <a:sym typeface="Arial"/>
                      </a:endParaRPr>
                    </a:p>
                  </a:txBody>
                  <a:tcPr marL="33231" marR="33231" marT="0" marB="0" anchor="ctr">
                    <a:lnL w="12700" cap="flat" cmpd="sng" algn="ctr">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lgn="ctr">
                      <a:solidFill>
                        <a:schemeClr val="lt1"/>
                      </a:solidFill>
                      <a:prstDash val="solid"/>
                      <a:round/>
                      <a:headEnd type="none" w="sm" len="sm"/>
                      <a:tailEnd type="none" w="sm" len="sm"/>
                    </a:lnT>
                    <a:lnB w="12700" cap="flat" cmpd="sng">
                      <a:solidFill>
                        <a:srgbClr val="BBBBB8"/>
                      </a:solidFill>
                      <a:prstDash val="solid"/>
                      <a:round/>
                      <a:headEnd type="none" w="sm" len="sm"/>
                      <a:tailEnd type="none" w="sm" len="sm"/>
                    </a:lnB>
                    <a:solidFill>
                      <a:schemeClr val="accent5"/>
                    </a:solidFill>
                  </a:tcPr>
                </a:tc>
                <a:tc>
                  <a:txBody>
                    <a:bodyPr/>
                    <a:lstStyle/>
                    <a:p>
                      <a:pPr marL="0" marR="0" lvl="0" indent="0" algn="ctr" rtl="0">
                        <a:lnSpc>
                          <a:spcPct val="105999"/>
                        </a:lnSpc>
                        <a:spcBef>
                          <a:spcPts val="0"/>
                        </a:spcBef>
                        <a:spcAft>
                          <a:spcPts val="0"/>
                        </a:spcAft>
                        <a:buNone/>
                      </a:pPr>
                      <a:r>
                        <a:rPr lang="en-US" altLang="ja-JP" sz="1200" b="1" dirty="0">
                          <a:solidFill>
                            <a:schemeClr val="lt1"/>
                          </a:solidFill>
                          <a:latin typeface="Yu Gothic UI" panose="020B0500000000000000" pitchFamily="50" charset="-128"/>
                          <a:ea typeface="Yu Gothic UI" panose="020B0500000000000000" pitchFamily="50" charset="-128"/>
                          <a:cs typeface="Arial"/>
                          <a:sym typeface="Arial"/>
                        </a:rPr>
                        <a:t>11</a:t>
                      </a:r>
                      <a:r>
                        <a:rPr lang="ja-JP" sz="1200" b="1" dirty="0">
                          <a:solidFill>
                            <a:schemeClr val="lt1"/>
                          </a:solidFill>
                          <a:latin typeface="Yu Gothic UI" panose="020B0500000000000000" pitchFamily="50" charset="-128"/>
                          <a:ea typeface="Yu Gothic UI" panose="020B0500000000000000" pitchFamily="50" charset="-128"/>
                          <a:cs typeface="Arial"/>
                          <a:sym typeface="Arial"/>
                        </a:rPr>
                        <a:t>月</a:t>
                      </a:r>
                      <a:endParaRPr sz="1200" b="1" dirty="0">
                        <a:solidFill>
                          <a:schemeClr val="lt1"/>
                        </a:solidFill>
                        <a:latin typeface="Yu Gothic UI" panose="020B0500000000000000" pitchFamily="50" charset="-128"/>
                        <a:ea typeface="Yu Gothic UI" panose="020B0500000000000000" pitchFamily="50" charset="-128"/>
                        <a:cs typeface="Arial"/>
                        <a:sym typeface="Arial"/>
                      </a:endParaRPr>
                    </a:p>
                  </a:txBody>
                  <a:tcPr marL="33231" marR="33231" marT="0" marB="0" anchor="ctr">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rgbClr val="BBBBB8"/>
                      </a:solidFill>
                      <a:prstDash val="solid"/>
                      <a:round/>
                      <a:headEnd type="none" w="sm" len="sm"/>
                      <a:tailEnd type="none" w="sm" len="sm"/>
                    </a:lnB>
                    <a:solidFill>
                      <a:schemeClr val="accent5"/>
                    </a:solidFill>
                  </a:tcPr>
                </a:tc>
                <a:tc>
                  <a:txBody>
                    <a:bodyPr/>
                    <a:lstStyle/>
                    <a:p>
                      <a:pPr marL="0" marR="0" lvl="0" indent="0" algn="ctr" rtl="0">
                        <a:lnSpc>
                          <a:spcPct val="105999"/>
                        </a:lnSpc>
                        <a:spcBef>
                          <a:spcPts val="0"/>
                        </a:spcBef>
                        <a:spcAft>
                          <a:spcPts val="0"/>
                        </a:spcAft>
                        <a:buNone/>
                      </a:pPr>
                      <a:r>
                        <a:rPr lang="en-US" altLang="ja-JP" sz="1200" b="1" dirty="0">
                          <a:solidFill>
                            <a:schemeClr val="lt1"/>
                          </a:solidFill>
                          <a:latin typeface="Yu Gothic UI" panose="020B0500000000000000" pitchFamily="50" charset="-128"/>
                          <a:ea typeface="Yu Gothic UI" panose="020B0500000000000000" pitchFamily="50" charset="-128"/>
                          <a:cs typeface="Arial"/>
                          <a:sym typeface="Arial"/>
                        </a:rPr>
                        <a:t>12</a:t>
                      </a:r>
                      <a:r>
                        <a:rPr lang="ja-JP" sz="1200" b="1" dirty="0">
                          <a:solidFill>
                            <a:schemeClr val="lt1"/>
                          </a:solidFill>
                          <a:latin typeface="Yu Gothic UI" panose="020B0500000000000000" pitchFamily="50" charset="-128"/>
                          <a:ea typeface="Yu Gothic UI" panose="020B0500000000000000" pitchFamily="50" charset="-128"/>
                          <a:cs typeface="Arial"/>
                          <a:sym typeface="Arial"/>
                        </a:rPr>
                        <a:t>月</a:t>
                      </a:r>
                      <a:endParaRPr sz="1200" b="1" dirty="0">
                        <a:solidFill>
                          <a:schemeClr val="lt1"/>
                        </a:solidFill>
                        <a:latin typeface="Yu Gothic UI" panose="020B0500000000000000" pitchFamily="50" charset="-128"/>
                        <a:ea typeface="Yu Gothic UI" panose="020B0500000000000000" pitchFamily="50" charset="-128"/>
                        <a:cs typeface="Arial"/>
                        <a:sym typeface="Arial"/>
                      </a:endParaRPr>
                    </a:p>
                  </a:txBody>
                  <a:tcPr marL="33231" marR="33231" marT="0" marB="0" anchor="ctr">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rgbClr val="BBBBB8"/>
                      </a:solidFill>
                      <a:prstDash val="solid"/>
                      <a:round/>
                      <a:headEnd type="none" w="sm" len="sm"/>
                      <a:tailEnd type="none" w="sm" len="sm"/>
                    </a:lnB>
                    <a:solidFill>
                      <a:schemeClr val="accent5"/>
                    </a:solidFill>
                  </a:tcPr>
                </a:tc>
                <a:tc>
                  <a:txBody>
                    <a:bodyPr/>
                    <a:lstStyle/>
                    <a:p>
                      <a:pPr marL="0" marR="0" lvl="0" indent="0" algn="ctr" rtl="0">
                        <a:lnSpc>
                          <a:spcPct val="105999"/>
                        </a:lnSpc>
                        <a:spcBef>
                          <a:spcPts val="0"/>
                        </a:spcBef>
                        <a:spcAft>
                          <a:spcPts val="0"/>
                        </a:spcAft>
                        <a:buNone/>
                      </a:pPr>
                      <a:r>
                        <a:rPr lang="en-US" altLang="ja-JP" sz="1200" b="1" dirty="0">
                          <a:solidFill>
                            <a:schemeClr val="lt1"/>
                          </a:solidFill>
                          <a:latin typeface="Yu Gothic UI" panose="020B0500000000000000" pitchFamily="50" charset="-128"/>
                          <a:ea typeface="Yu Gothic UI" panose="020B0500000000000000" pitchFamily="50" charset="-128"/>
                          <a:cs typeface="Arial"/>
                          <a:sym typeface="Arial"/>
                        </a:rPr>
                        <a:t>1</a:t>
                      </a:r>
                      <a:r>
                        <a:rPr lang="ja-JP" sz="1200" b="1" dirty="0">
                          <a:solidFill>
                            <a:schemeClr val="lt1"/>
                          </a:solidFill>
                          <a:latin typeface="Yu Gothic UI" panose="020B0500000000000000" pitchFamily="50" charset="-128"/>
                          <a:ea typeface="Yu Gothic UI" panose="020B0500000000000000" pitchFamily="50" charset="-128"/>
                          <a:cs typeface="Arial"/>
                          <a:sym typeface="Arial"/>
                        </a:rPr>
                        <a:t>月</a:t>
                      </a:r>
                      <a:endParaRPr sz="1200" b="1" dirty="0">
                        <a:solidFill>
                          <a:schemeClr val="lt1"/>
                        </a:solidFill>
                        <a:latin typeface="Yu Gothic UI" panose="020B0500000000000000" pitchFamily="50" charset="-128"/>
                        <a:ea typeface="Yu Gothic UI" panose="020B0500000000000000" pitchFamily="50" charset="-128"/>
                        <a:cs typeface="Arial"/>
                        <a:sym typeface="Arial"/>
                      </a:endParaRPr>
                    </a:p>
                  </a:txBody>
                  <a:tcPr marL="33231" marR="33231" marT="0" marB="0" anchor="ctr">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rgbClr val="BBBBB8"/>
                      </a:solidFill>
                      <a:prstDash val="solid"/>
                      <a:round/>
                      <a:headEnd type="none" w="sm" len="sm"/>
                      <a:tailEnd type="none" w="sm" len="sm"/>
                    </a:lnB>
                    <a:solidFill>
                      <a:schemeClr val="accent5"/>
                    </a:solidFill>
                  </a:tcPr>
                </a:tc>
                <a:tc>
                  <a:txBody>
                    <a:bodyPr/>
                    <a:lstStyle/>
                    <a:p>
                      <a:pPr marL="0" marR="0" lvl="0" indent="0" algn="ctr" rtl="0">
                        <a:lnSpc>
                          <a:spcPct val="105999"/>
                        </a:lnSpc>
                        <a:spcBef>
                          <a:spcPts val="0"/>
                        </a:spcBef>
                        <a:spcAft>
                          <a:spcPts val="0"/>
                        </a:spcAft>
                        <a:buNone/>
                      </a:pPr>
                      <a:r>
                        <a:rPr lang="en-US" altLang="ja-JP" sz="1200" b="1" dirty="0">
                          <a:solidFill>
                            <a:schemeClr val="lt1"/>
                          </a:solidFill>
                          <a:latin typeface="Yu Gothic UI" panose="020B0500000000000000" pitchFamily="50" charset="-128"/>
                          <a:ea typeface="Yu Gothic UI" panose="020B0500000000000000" pitchFamily="50" charset="-128"/>
                          <a:cs typeface="Arial"/>
                          <a:sym typeface="Arial"/>
                        </a:rPr>
                        <a:t>2</a:t>
                      </a:r>
                      <a:r>
                        <a:rPr lang="ja-JP" sz="1200" b="1" dirty="0">
                          <a:solidFill>
                            <a:schemeClr val="lt1"/>
                          </a:solidFill>
                          <a:latin typeface="Yu Gothic UI" panose="020B0500000000000000" pitchFamily="50" charset="-128"/>
                          <a:ea typeface="Yu Gothic UI" panose="020B0500000000000000" pitchFamily="50" charset="-128"/>
                          <a:cs typeface="Arial"/>
                          <a:sym typeface="Arial"/>
                        </a:rPr>
                        <a:t>月</a:t>
                      </a:r>
                      <a:endParaRPr sz="1200" b="1" dirty="0">
                        <a:solidFill>
                          <a:schemeClr val="lt1"/>
                        </a:solidFill>
                        <a:latin typeface="Yu Gothic UI" panose="020B0500000000000000" pitchFamily="50" charset="-128"/>
                        <a:ea typeface="Yu Gothic UI" panose="020B0500000000000000" pitchFamily="50" charset="-128"/>
                        <a:cs typeface="Arial"/>
                        <a:sym typeface="Arial"/>
                      </a:endParaRPr>
                    </a:p>
                  </a:txBody>
                  <a:tcPr marL="33231" marR="33231" marT="0" marB="0" anchor="ctr">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rgbClr val="BBBBB8"/>
                      </a:solidFill>
                      <a:prstDash val="solid"/>
                      <a:round/>
                      <a:headEnd type="none" w="sm" len="sm"/>
                      <a:tailEnd type="none" w="sm" len="sm"/>
                    </a:lnB>
                    <a:solidFill>
                      <a:schemeClr val="accent5"/>
                    </a:solidFill>
                  </a:tcPr>
                </a:tc>
                <a:tc>
                  <a:txBody>
                    <a:bodyPr/>
                    <a:lstStyle/>
                    <a:p>
                      <a:pPr marL="0" marR="0" lvl="0" indent="0" algn="ctr" rtl="0">
                        <a:lnSpc>
                          <a:spcPct val="105999"/>
                        </a:lnSpc>
                        <a:spcBef>
                          <a:spcPts val="0"/>
                        </a:spcBef>
                        <a:spcAft>
                          <a:spcPts val="0"/>
                        </a:spcAft>
                        <a:buNone/>
                      </a:pPr>
                      <a:r>
                        <a:rPr lang="en-US" altLang="ja-JP" sz="1200" b="1" dirty="0">
                          <a:solidFill>
                            <a:schemeClr val="lt1"/>
                          </a:solidFill>
                          <a:latin typeface="Yu Gothic UI" panose="020B0500000000000000" pitchFamily="50" charset="-128"/>
                          <a:ea typeface="Yu Gothic UI" panose="020B0500000000000000" pitchFamily="50" charset="-128"/>
                          <a:cs typeface="Arial"/>
                          <a:sym typeface="Arial"/>
                        </a:rPr>
                        <a:t>3</a:t>
                      </a:r>
                      <a:r>
                        <a:rPr lang="ja-JP" sz="1200" b="1" dirty="0">
                          <a:solidFill>
                            <a:schemeClr val="lt1"/>
                          </a:solidFill>
                          <a:latin typeface="Yu Gothic UI" panose="020B0500000000000000" pitchFamily="50" charset="-128"/>
                          <a:ea typeface="Yu Gothic UI" panose="020B0500000000000000" pitchFamily="50" charset="-128"/>
                          <a:cs typeface="Arial"/>
                          <a:sym typeface="Arial"/>
                        </a:rPr>
                        <a:t>月</a:t>
                      </a:r>
                      <a:endParaRPr sz="1200" b="1" dirty="0">
                        <a:solidFill>
                          <a:schemeClr val="lt1"/>
                        </a:solidFill>
                        <a:latin typeface="Yu Gothic UI" panose="020B0500000000000000" pitchFamily="50" charset="-128"/>
                        <a:ea typeface="Yu Gothic UI" panose="020B0500000000000000" pitchFamily="50" charset="-128"/>
                        <a:cs typeface="Arial"/>
                        <a:sym typeface="Arial"/>
                      </a:endParaRPr>
                    </a:p>
                  </a:txBody>
                  <a:tcPr marL="33231" marR="33231" marT="0" marB="0" anchor="ctr">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rgbClr val="BBBBB8"/>
                      </a:solidFill>
                      <a:prstDash val="solid"/>
                      <a:round/>
                      <a:headEnd type="none" w="sm" len="sm"/>
                      <a:tailEnd type="none" w="sm" len="sm"/>
                    </a:lnB>
                    <a:solidFill>
                      <a:schemeClr val="accent5"/>
                    </a:solidFill>
                  </a:tcPr>
                </a:tc>
                <a:extLst>
                  <a:ext uri="{0D108BD9-81ED-4DB2-BD59-A6C34878D82A}">
                    <a16:rowId xmlns:a16="http://schemas.microsoft.com/office/drawing/2014/main" val="10001"/>
                  </a:ext>
                </a:extLst>
              </a:tr>
            </a:tbl>
          </a:graphicData>
        </a:graphic>
      </p:graphicFrame>
      <p:sp>
        <p:nvSpPr>
          <p:cNvPr id="392" name="Google Shape;573;p13">
            <a:extLst>
              <a:ext uri="{FF2B5EF4-FFF2-40B4-BE49-F238E27FC236}">
                <a16:creationId xmlns:a16="http://schemas.microsoft.com/office/drawing/2014/main" id="{83B8AF20-8477-E1D2-DD2A-117B1EDE21BE}"/>
              </a:ext>
            </a:extLst>
          </p:cNvPr>
          <p:cNvSpPr/>
          <p:nvPr/>
        </p:nvSpPr>
        <p:spPr>
          <a:xfrm>
            <a:off x="254039" y="2509132"/>
            <a:ext cx="3097860" cy="568246"/>
          </a:xfrm>
          <a:prstGeom prst="homePlate">
            <a:avLst>
              <a:gd name="adj" fmla="val 50000"/>
            </a:avLst>
          </a:prstGeom>
          <a:solidFill>
            <a:srgbClr val="DDEFE8"/>
          </a:solidFill>
          <a:ln w="12700" cap="flat" cmpd="sng">
            <a:solidFill>
              <a:srgbClr val="BBBCBC"/>
            </a:solidFill>
            <a:prstDash val="solid"/>
            <a:miter lim="800000"/>
            <a:headEnd type="none" w="sm" len="sm"/>
            <a:tailEnd type="none" w="sm" len="sm"/>
          </a:ln>
        </p:spPr>
        <p:txBody>
          <a:bodyPr spcFirstLastPara="1" wrap="square" lIns="0" tIns="0" rIns="0" bIns="0" anchor="ctr" anchorCtr="0">
            <a:noAutofit/>
          </a:bodyPr>
          <a:lstStyle/>
          <a:p>
            <a:pPr algn="ctr">
              <a:buClr>
                <a:srgbClr val="000000"/>
              </a:buClr>
              <a:buSzPts val="1200"/>
            </a:pPr>
            <a:r>
              <a:rPr lang="ja-JP" altLang="en-US" sz="1200" dirty="0">
                <a:solidFill>
                  <a:srgbClr val="000000"/>
                </a:solidFill>
                <a:latin typeface="Yu Gothic UI" panose="020B0500000000000000" pitchFamily="50" charset="-128"/>
                <a:ea typeface="Yu Gothic UI" panose="020B0500000000000000" pitchFamily="50" charset="-128"/>
                <a:sym typeface="Arial"/>
              </a:rPr>
              <a:t>フェーズ１の概要を記載</a:t>
            </a:r>
            <a:endParaRPr sz="1200" dirty="0">
              <a:solidFill>
                <a:srgbClr val="000000"/>
              </a:solidFill>
              <a:latin typeface="Yu Gothic UI" panose="020B0500000000000000" pitchFamily="50" charset="-128"/>
              <a:ea typeface="Yu Gothic UI" panose="020B0500000000000000" pitchFamily="50" charset="-128"/>
              <a:sym typeface="Arial"/>
            </a:endParaRPr>
          </a:p>
        </p:txBody>
      </p:sp>
      <p:sp>
        <p:nvSpPr>
          <p:cNvPr id="393" name="Google Shape;574;p13">
            <a:extLst>
              <a:ext uri="{FF2B5EF4-FFF2-40B4-BE49-F238E27FC236}">
                <a16:creationId xmlns:a16="http://schemas.microsoft.com/office/drawing/2014/main" id="{88078CF1-01EF-67E2-26A8-73DCA99AF9F6}"/>
              </a:ext>
            </a:extLst>
          </p:cNvPr>
          <p:cNvSpPr/>
          <p:nvPr/>
        </p:nvSpPr>
        <p:spPr>
          <a:xfrm>
            <a:off x="3370659" y="2509132"/>
            <a:ext cx="2185398" cy="568246"/>
          </a:xfrm>
          <a:prstGeom prst="homePlate">
            <a:avLst>
              <a:gd name="adj" fmla="val 50000"/>
            </a:avLst>
          </a:prstGeom>
          <a:solidFill>
            <a:srgbClr val="DDEFE8"/>
          </a:solidFill>
          <a:ln w="12700" cap="flat" cmpd="sng">
            <a:solidFill>
              <a:srgbClr val="BBBCBC"/>
            </a:solidFill>
            <a:prstDash val="solid"/>
            <a:miter lim="800000"/>
            <a:headEnd type="none" w="sm" len="sm"/>
            <a:tailEnd type="none" w="sm" len="sm"/>
          </a:ln>
        </p:spPr>
        <p:txBody>
          <a:bodyPr spcFirstLastPara="1" wrap="square" lIns="0" tIns="0" rIns="0" bIns="0" anchor="ctr" anchorCtr="0">
            <a:noAutofit/>
          </a:bodyPr>
          <a:lstStyle/>
          <a:p>
            <a:pPr algn="ctr">
              <a:buClr>
                <a:srgbClr val="000000"/>
              </a:buClr>
              <a:buSzPts val="1200"/>
            </a:pPr>
            <a:r>
              <a:rPr lang="ja-JP" altLang="en-US" sz="1200" dirty="0">
                <a:solidFill>
                  <a:srgbClr val="000000"/>
                </a:solidFill>
                <a:latin typeface="Yu Gothic UI" panose="020B0500000000000000" pitchFamily="50" charset="-128"/>
                <a:ea typeface="Yu Gothic UI" panose="020B0500000000000000" pitchFamily="50" charset="-128"/>
                <a:sym typeface="Arial"/>
              </a:rPr>
              <a:t>フェーズ２の概要を記載</a:t>
            </a:r>
            <a:endParaRPr sz="1200" dirty="0">
              <a:solidFill>
                <a:srgbClr val="000000"/>
              </a:solidFill>
              <a:latin typeface="Yu Gothic UI" panose="020B0500000000000000" pitchFamily="50" charset="-128"/>
              <a:ea typeface="Yu Gothic UI" panose="020B0500000000000000" pitchFamily="50" charset="-128"/>
              <a:sym typeface="Arial"/>
            </a:endParaRPr>
          </a:p>
        </p:txBody>
      </p:sp>
      <p:sp>
        <p:nvSpPr>
          <p:cNvPr id="394" name="Google Shape;575;p13">
            <a:extLst>
              <a:ext uri="{FF2B5EF4-FFF2-40B4-BE49-F238E27FC236}">
                <a16:creationId xmlns:a16="http://schemas.microsoft.com/office/drawing/2014/main" id="{677B090F-BF3F-7305-55FA-38386FB21659}"/>
              </a:ext>
            </a:extLst>
          </p:cNvPr>
          <p:cNvSpPr/>
          <p:nvPr/>
        </p:nvSpPr>
        <p:spPr>
          <a:xfrm>
            <a:off x="5686939" y="2509132"/>
            <a:ext cx="2007007" cy="568246"/>
          </a:xfrm>
          <a:prstGeom prst="homePlate">
            <a:avLst>
              <a:gd name="adj" fmla="val 50000"/>
            </a:avLst>
          </a:prstGeom>
          <a:solidFill>
            <a:srgbClr val="DDEFE8"/>
          </a:solidFill>
          <a:ln w="12700" cap="flat" cmpd="sng">
            <a:solidFill>
              <a:srgbClr val="BBBCBC"/>
            </a:solidFill>
            <a:prstDash val="solid"/>
            <a:miter lim="800000"/>
            <a:headEnd type="none" w="sm" len="sm"/>
            <a:tailEnd type="none" w="sm" len="sm"/>
          </a:ln>
        </p:spPr>
        <p:txBody>
          <a:bodyPr spcFirstLastPara="1" wrap="square" lIns="0" tIns="0" rIns="0" bIns="0" anchor="ctr" anchorCtr="0">
            <a:noAutofit/>
          </a:bodyPr>
          <a:lstStyle/>
          <a:p>
            <a:pPr algn="ctr">
              <a:buClr>
                <a:srgbClr val="000000"/>
              </a:buClr>
              <a:buSzPts val="1200"/>
            </a:pPr>
            <a:r>
              <a:rPr lang="ja-JP" altLang="en-US" sz="1200" dirty="0">
                <a:solidFill>
                  <a:srgbClr val="000000"/>
                </a:solidFill>
                <a:latin typeface="Yu Gothic UI" panose="020B0500000000000000" pitchFamily="50" charset="-128"/>
                <a:ea typeface="Yu Gothic UI" panose="020B0500000000000000" pitchFamily="50" charset="-128"/>
                <a:sym typeface="Arial"/>
              </a:rPr>
              <a:t>フェーズ３の概要を記載</a:t>
            </a:r>
            <a:endParaRPr sz="1200" dirty="0">
              <a:solidFill>
                <a:srgbClr val="000000"/>
              </a:solidFill>
              <a:latin typeface="Yu Gothic UI" panose="020B0500000000000000" pitchFamily="50" charset="-128"/>
              <a:ea typeface="Yu Gothic UI" panose="020B0500000000000000" pitchFamily="50" charset="-128"/>
              <a:sym typeface="Arial"/>
            </a:endParaRPr>
          </a:p>
        </p:txBody>
      </p:sp>
      <p:sp>
        <p:nvSpPr>
          <p:cNvPr id="395" name="Google Shape;576;p13">
            <a:extLst>
              <a:ext uri="{FF2B5EF4-FFF2-40B4-BE49-F238E27FC236}">
                <a16:creationId xmlns:a16="http://schemas.microsoft.com/office/drawing/2014/main" id="{47BDAA49-01C8-C99E-3ACF-EB0BB4A9F300}"/>
              </a:ext>
            </a:extLst>
          </p:cNvPr>
          <p:cNvSpPr/>
          <p:nvPr/>
        </p:nvSpPr>
        <p:spPr>
          <a:xfrm>
            <a:off x="254038" y="3206394"/>
            <a:ext cx="3036751" cy="2738618"/>
          </a:xfrm>
          <a:prstGeom prst="rect">
            <a:avLst/>
          </a:prstGeom>
          <a:solidFill>
            <a:schemeClr val="lt1"/>
          </a:solidFill>
          <a:ln w="9525" cap="flat" cmpd="sng">
            <a:solidFill>
              <a:srgbClr val="A7A8AA"/>
            </a:solidFill>
            <a:prstDash val="solid"/>
            <a:miter lim="800000"/>
            <a:headEnd type="none" w="sm" len="sm"/>
            <a:tailEnd type="none" w="sm" len="sm"/>
          </a:ln>
        </p:spPr>
        <p:txBody>
          <a:bodyPr spcFirstLastPara="1" wrap="square" lIns="66462" tIns="66462" rIns="66462" bIns="66462" anchor="t" anchorCtr="0">
            <a:noAutofit/>
          </a:bodyPr>
          <a:lstStyle/>
          <a:p>
            <a:pPr marL="240329" indent="-158265">
              <a:lnSpc>
                <a:spcPct val="106000"/>
              </a:lnSpc>
              <a:buClr>
                <a:srgbClr val="A5A5A5"/>
              </a:buClr>
              <a:buSzPts val="1200"/>
              <a:buFont typeface="Noto Sans Symbols"/>
              <a:buChar char="✔"/>
            </a:pPr>
            <a:r>
              <a:rPr lang="en-US" altLang="ja-JP" sz="1200" dirty="0">
                <a:solidFill>
                  <a:srgbClr val="A5A5A5"/>
                </a:solidFill>
                <a:latin typeface="Yu Gothic UI" panose="020B0500000000000000" pitchFamily="50" charset="-128"/>
                <a:ea typeface="Yu Gothic UI" panose="020B0500000000000000" pitchFamily="50" charset="-128"/>
                <a:cs typeface="MS Gothic"/>
                <a:sym typeface="MS Gothic"/>
              </a:rPr>
              <a:t>××</a:t>
            </a:r>
            <a:r>
              <a:rPr lang="ja-JP" altLang="en-US" sz="1200" dirty="0">
                <a:solidFill>
                  <a:srgbClr val="A5A5A5"/>
                </a:solidFill>
                <a:latin typeface="Yu Gothic UI" panose="020B0500000000000000" pitchFamily="50" charset="-128"/>
                <a:ea typeface="Yu Gothic UI" panose="020B0500000000000000" pitchFamily="50" charset="-128"/>
                <a:cs typeface="MS Gothic"/>
                <a:sym typeface="MS Gothic"/>
              </a:rPr>
              <a:t>までに○○の開発を完了させ</a:t>
            </a:r>
            <a:r>
              <a:rPr lang="en-US" altLang="ja-JP" sz="1200" dirty="0">
                <a:solidFill>
                  <a:srgbClr val="A5A5A5"/>
                </a:solidFill>
                <a:latin typeface="Yu Gothic UI" panose="020B0500000000000000" pitchFamily="50" charset="-128"/>
                <a:ea typeface="Yu Gothic UI" panose="020B0500000000000000" pitchFamily="50" charset="-128"/>
                <a:cs typeface="MS Gothic"/>
                <a:sym typeface="MS Gothic"/>
              </a:rPr>
              <a:t>…</a:t>
            </a:r>
            <a:endParaRPr sz="1200" dirty="0">
              <a:latin typeface="Yu Gothic UI" panose="020B0500000000000000" pitchFamily="50" charset="-128"/>
              <a:ea typeface="Yu Gothic UI" panose="020B0500000000000000" pitchFamily="50" charset="-128"/>
            </a:endParaRPr>
          </a:p>
          <a:p>
            <a:pPr marL="240329" indent="-158265">
              <a:lnSpc>
                <a:spcPct val="106000"/>
              </a:lnSpc>
              <a:buClr>
                <a:srgbClr val="A5A5A5"/>
              </a:buClr>
              <a:buSzPts val="1200"/>
              <a:buFont typeface="Noto Sans Symbols"/>
              <a:buChar char="✔"/>
            </a:pPr>
            <a:r>
              <a:rPr lang="en-US" altLang="ja-JP" sz="1200" dirty="0">
                <a:solidFill>
                  <a:srgbClr val="A5A5A5"/>
                </a:solidFill>
                <a:latin typeface="Yu Gothic UI" panose="020B0500000000000000" pitchFamily="50" charset="-128"/>
                <a:ea typeface="Yu Gothic UI" panose="020B0500000000000000" pitchFamily="50" charset="-128"/>
                <a:cs typeface="MS Gothic"/>
                <a:sym typeface="MS Gothic"/>
              </a:rPr>
              <a:t>××</a:t>
            </a:r>
            <a:r>
              <a:rPr lang="ja-JP" altLang="en-US" sz="1200" dirty="0" err="1">
                <a:solidFill>
                  <a:srgbClr val="A5A5A5"/>
                </a:solidFill>
                <a:latin typeface="Yu Gothic UI" panose="020B0500000000000000" pitchFamily="50" charset="-128"/>
                <a:ea typeface="Yu Gothic UI" panose="020B0500000000000000" pitchFamily="50" charset="-128"/>
                <a:cs typeface="MS Gothic"/>
                <a:sym typeface="MS Gothic"/>
              </a:rPr>
              <a:t>までに</a:t>
            </a:r>
            <a:r>
              <a:rPr lang="ja-JP" altLang="en-US" sz="1200" dirty="0">
                <a:solidFill>
                  <a:srgbClr val="A5A5A5"/>
                </a:solidFill>
                <a:latin typeface="Yu Gothic UI" panose="020B0500000000000000" pitchFamily="50" charset="-128"/>
                <a:ea typeface="Yu Gothic UI" panose="020B0500000000000000" pitchFamily="50" charset="-128"/>
                <a:cs typeface="MS Gothic"/>
                <a:sym typeface="MS Gothic"/>
              </a:rPr>
              <a:t>〇〇と連携し導入先を開拓し</a:t>
            </a:r>
            <a:r>
              <a:rPr lang="en-US" altLang="ja-JP" sz="1200" dirty="0">
                <a:solidFill>
                  <a:srgbClr val="A5A5A5"/>
                </a:solidFill>
                <a:latin typeface="Yu Gothic UI" panose="020B0500000000000000" pitchFamily="50" charset="-128"/>
                <a:ea typeface="Yu Gothic UI" panose="020B0500000000000000" pitchFamily="50" charset="-128"/>
                <a:cs typeface="MS Gothic"/>
                <a:sym typeface="MS Gothic"/>
              </a:rPr>
              <a:t>…</a:t>
            </a:r>
            <a:endParaRPr sz="1200" dirty="0">
              <a:latin typeface="Yu Gothic UI" panose="020B0500000000000000" pitchFamily="50" charset="-128"/>
              <a:ea typeface="Yu Gothic UI" panose="020B0500000000000000" pitchFamily="50" charset="-128"/>
            </a:endParaRPr>
          </a:p>
          <a:p>
            <a:pPr marL="240329" indent="-158265">
              <a:lnSpc>
                <a:spcPct val="106000"/>
              </a:lnSpc>
              <a:buClr>
                <a:srgbClr val="A5A5A5"/>
              </a:buClr>
              <a:buSzPts val="1200"/>
              <a:buFont typeface="Noto Sans Symbols"/>
              <a:buChar char="✔"/>
            </a:pPr>
            <a:r>
              <a:rPr lang="en-US" altLang="ja-JP" sz="1200" dirty="0">
                <a:solidFill>
                  <a:srgbClr val="A5A5A5"/>
                </a:solidFill>
                <a:latin typeface="Yu Gothic UI" panose="020B0500000000000000" pitchFamily="50" charset="-128"/>
                <a:ea typeface="Yu Gothic UI" panose="020B0500000000000000" pitchFamily="50" charset="-128"/>
                <a:cs typeface="MS Gothic"/>
                <a:sym typeface="MS Gothic"/>
              </a:rPr>
              <a:t>XX</a:t>
            </a:r>
            <a:endParaRPr sz="1200" dirty="0">
              <a:latin typeface="Yu Gothic UI" panose="020B0500000000000000" pitchFamily="50" charset="-128"/>
              <a:ea typeface="Yu Gothic UI" panose="020B0500000000000000" pitchFamily="50" charset="-128"/>
            </a:endParaRPr>
          </a:p>
        </p:txBody>
      </p:sp>
      <p:sp>
        <p:nvSpPr>
          <p:cNvPr id="396" name="Google Shape;577;p13">
            <a:extLst>
              <a:ext uri="{FF2B5EF4-FFF2-40B4-BE49-F238E27FC236}">
                <a16:creationId xmlns:a16="http://schemas.microsoft.com/office/drawing/2014/main" id="{0154330C-EC91-EFB1-4D3D-8FD3D3AECEE1}"/>
              </a:ext>
            </a:extLst>
          </p:cNvPr>
          <p:cNvSpPr/>
          <p:nvPr/>
        </p:nvSpPr>
        <p:spPr>
          <a:xfrm>
            <a:off x="3362710" y="3206394"/>
            <a:ext cx="2269377" cy="2738618"/>
          </a:xfrm>
          <a:prstGeom prst="rect">
            <a:avLst/>
          </a:prstGeom>
          <a:solidFill>
            <a:schemeClr val="lt1"/>
          </a:solidFill>
          <a:ln w="9525" cap="flat" cmpd="sng">
            <a:solidFill>
              <a:srgbClr val="A7A8AA"/>
            </a:solidFill>
            <a:prstDash val="solid"/>
            <a:miter lim="800000"/>
            <a:headEnd type="none" w="sm" len="sm"/>
            <a:tailEnd type="none" w="sm" len="sm"/>
          </a:ln>
        </p:spPr>
        <p:txBody>
          <a:bodyPr spcFirstLastPara="1" wrap="square" lIns="66462" tIns="66462" rIns="66462" bIns="66462" anchor="t" anchorCtr="0">
            <a:noAutofit/>
          </a:bodyPr>
          <a:lstStyle/>
          <a:p>
            <a:pPr marL="240329" indent="-158265">
              <a:lnSpc>
                <a:spcPct val="106000"/>
              </a:lnSpc>
              <a:buClr>
                <a:srgbClr val="A5A5A5"/>
              </a:buClr>
              <a:buSzPts val="1200"/>
              <a:buFont typeface="Noto Sans Symbols"/>
              <a:buChar char="✔"/>
            </a:pPr>
            <a:r>
              <a:rPr lang="ja-JP" altLang="en-US" sz="1200" dirty="0">
                <a:solidFill>
                  <a:srgbClr val="A5A5A5"/>
                </a:solidFill>
                <a:latin typeface="Yu Gothic UI" panose="020B0500000000000000" pitchFamily="50" charset="-128"/>
                <a:ea typeface="Yu Gothic UI" panose="020B0500000000000000" pitchFamily="50" charset="-128"/>
                <a:cs typeface="MS Gothic"/>
                <a:sym typeface="MS Gothic"/>
              </a:rPr>
              <a:t>〇〇と導入に向けて、協議をスタートし、導入にあたっての課題整理を行う</a:t>
            </a:r>
            <a:endParaRPr sz="1200" dirty="0">
              <a:solidFill>
                <a:srgbClr val="A5A5A5"/>
              </a:solidFill>
              <a:latin typeface="Yu Gothic UI" panose="020B0500000000000000" pitchFamily="50" charset="-128"/>
              <a:ea typeface="Yu Gothic UI" panose="020B0500000000000000" pitchFamily="50" charset="-128"/>
              <a:cs typeface="MS Gothic"/>
              <a:sym typeface="MS Gothic"/>
            </a:endParaRPr>
          </a:p>
          <a:p>
            <a:pPr marL="240329" indent="-158265">
              <a:lnSpc>
                <a:spcPct val="106000"/>
              </a:lnSpc>
              <a:buClr>
                <a:srgbClr val="A5A5A5"/>
              </a:buClr>
              <a:buSzPts val="1200"/>
              <a:buFont typeface="Noto Sans Symbols"/>
              <a:buChar char="✔"/>
            </a:pPr>
            <a:r>
              <a:rPr lang="en-US" altLang="ja-JP" sz="1200" dirty="0">
                <a:solidFill>
                  <a:srgbClr val="A5A5A5"/>
                </a:solidFill>
                <a:latin typeface="Yu Gothic UI" panose="020B0500000000000000" pitchFamily="50" charset="-128"/>
                <a:ea typeface="Yu Gothic UI" panose="020B0500000000000000" pitchFamily="50" charset="-128"/>
                <a:cs typeface="MS Gothic"/>
                <a:sym typeface="MS Gothic"/>
              </a:rPr>
              <a:t>XX</a:t>
            </a:r>
            <a:endParaRPr sz="1200" dirty="0">
              <a:latin typeface="Yu Gothic UI" panose="020B0500000000000000" pitchFamily="50" charset="-128"/>
              <a:ea typeface="Yu Gothic UI" panose="020B0500000000000000" pitchFamily="50" charset="-128"/>
            </a:endParaRPr>
          </a:p>
          <a:p>
            <a:pPr marL="240329" indent="-87925">
              <a:lnSpc>
                <a:spcPct val="106000"/>
              </a:lnSpc>
              <a:buClr>
                <a:schemeClr val="dk1"/>
              </a:buClr>
              <a:buSzPts val="1200"/>
            </a:pPr>
            <a:endParaRPr sz="1200" dirty="0">
              <a:solidFill>
                <a:srgbClr val="A5A5A5"/>
              </a:solidFill>
              <a:latin typeface="Yu Gothic UI" panose="020B0500000000000000" pitchFamily="50" charset="-128"/>
              <a:ea typeface="Yu Gothic UI" panose="020B0500000000000000" pitchFamily="50" charset="-128"/>
              <a:cs typeface="MS Gothic"/>
              <a:sym typeface="MS Gothic"/>
            </a:endParaRPr>
          </a:p>
        </p:txBody>
      </p:sp>
      <p:sp>
        <p:nvSpPr>
          <p:cNvPr id="397" name="Google Shape;578;p13">
            <a:extLst>
              <a:ext uri="{FF2B5EF4-FFF2-40B4-BE49-F238E27FC236}">
                <a16:creationId xmlns:a16="http://schemas.microsoft.com/office/drawing/2014/main" id="{C1481BE0-7DA3-3D8E-B0F7-6B75EEB83D09}"/>
              </a:ext>
            </a:extLst>
          </p:cNvPr>
          <p:cNvSpPr/>
          <p:nvPr/>
        </p:nvSpPr>
        <p:spPr>
          <a:xfrm>
            <a:off x="5686939" y="3206394"/>
            <a:ext cx="2007007" cy="2738618"/>
          </a:xfrm>
          <a:prstGeom prst="rect">
            <a:avLst/>
          </a:prstGeom>
          <a:solidFill>
            <a:schemeClr val="lt1"/>
          </a:solidFill>
          <a:ln w="9525" cap="flat" cmpd="sng">
            <a:solidFill>
              <a:srgbClr val="A7A8AA"/>
            </a:solidFill>
            <a:prstDash val="solid"/>
            <a:miter lim="800000"/>
            <a:headEnd type="none" w="sm" len="sm"/>
            <a:tailEnd type="none" w="sm" len="sm"/>
          </a:ln>
        </p:spPr>
        <p:txBody>
          <a:bodyPr spcFirstLastPara="1" wrap="square" lIns="66462" tIns="66462" rIns="66462" bIns="66462" anchor="t" anchorCtr="0">
            <a:noAutofit/>
          </a:bodyPr>
          <a:lstStyle/>
          <a:p>
            <a:pPr marL="240329" indent="-158265">
              <a:lnSpc>
                <a:spcPct val="106000"/>
              </a:lnSpc>
              <a:buClr>
                <a:srgbClr val="A5A5A5"/>
              </a:buClr>
              <a:buSzPts val="1200"/>
              <a:buFont typeface="Noto Sans Symbols"/>
              <a:buChar char="✔"/>
            </a:pPr>
            <a:r>
              <a:rPr lang="ja-JP" altLang="en-US" sz="1200" dirty="0">
                <a:solidFill>
                  <a:srgbClr val="A5A5A5"/>
                </a:solidFill>
                <a:latin typeface="Yu Gothic UI" panose="020B0500000000000000" pitchFamily="50" charset="-128"/>
                <a:ea typeface="Yu Gothic UI" panose="020B0500000000000000" pitchFamily="50" charset="-128"/>
                <a:cs typeface="MS Gothic"/>
                <a:sym typeface="MS Gothic"/>
              </a:rPr>
              <a:t>〇〇と導入に向けての課題をクリアし、スケジュールが決定</a:t>
            </a:r>
            <a:r>
              <a:rPr lang="en-US" altLang="ja-JP" sz="1200" dirty="0">
                <a:solidFill>
                  <a:srgbClr val="A5A5A5"/>
                </a:solidFill>
                <a:latin typeface="Yu Gothic UI" panose="020B0500000000000000" pitchFamily="50" charset="-128"/>
                <a:ea typeface="Yu Gothic UI" panose="020B0500000000000000" pitchFamily="50" charset="-128"/>
                <a:cs typeface="MS Gothic"/>
                <a:sym typeface="MS Gothic"/>
              </a:rPr>
              <a:t>…</a:t>
            </a:r>
            <a:endParaRPr sz="1200" dirty="0">
              <a:latin typeface="Yu Gothic UI" panose="020B0500000000000000" pitchFamily="50" charset="-128"/>
              <a:ea typeface="Yu Gothic UI" panose="020B0500000000000000" pitchFamily="50" charset="-128"/>
            </a:endParaRPr>
          </a:p>
          <a:p>
            <a:pPr marL="240329" indent="-158265">
              <a:lnSpc>
                <a:spcPct val="106000"/>
              </a:lnSpc>
              <a:buClr>
                <a:srgbClr val="A5A5A5"/>
              </a:buClr>
              <a:buSzPts val="1200"/>
              <a:buFont typeface="Noto Sans Symbols"/>
              <a:buChar char="✔"/>
            </a:pPr>
            <a:r>
              <a:rPr lang="ja-JP" altLang="en-US" sz="1200" dirty="0">
                <a:solidFill>
                  <a:srgbClr val="A5A5A5"/>
                </a:solidFill>
                <a:latin typeface="Yu Gothic UI" panose="020B0500000000000000" pitchFamily="50" charset="-128"/>
                <a:ea typeface="Yu Gothic UI" panose="020B0500000000000000" pitchFamily="50" charset="-128"/>
                <a:cs typeface="MS Gothic"/>
                <a:sym typeface="MS Gothic"/>
              </a:rPr>
              <a:t>契約を締結し</a:t>
            </a:r>
            <a:r>
              <a:rPr lang="en-US" altLang="ja-JP" sz="1200" dirty="0">
                <a:solidFill>
                  <a:srgbClr val="A5A5A5"/>
                </a:solidFill>
                <a:latin typeface="Yu Gothic UI" panose="020B0500000000000000" pitchFamily="50" charset="-128"/>
                <a:ea typeface="Yu Gothic UI" panose="020B0500000000000000" pitchFamily="50" charset="-128"/>
                <a:cs typeface="MS Gothic"/>
                <a:sym typeface="MS Gothic"/>
              </a:rPr>
              <a:t>…</a:t>
            </a:r>
            <a:endParaRPr sz="1200" dirty="0">
              <a:latin typeface="Yu Gothic UI" panose="020B0500000000000000" pitchFamily="50" charset="-128"/>
              <a:ea typeface="Yu Gothic UI" panose="020B0500000000000000" pitchFamily="50" charset="-128"/>
            </a:endParaRPr>
          </a:p>
        </p:txBody>
      </p:sp>
      <p:sp>
        <p:nvSpPr>
          <p:cNvPr id="398" name="Google Shape;579;p13">
            <a:extLst>
              <a:ext uri="{FF2B5EF4-FFF2-40B4-BE49-F238E27FC236}">
                <a16:creationId xmlns:a16="http://schemas.microsoft.com/office/drawing/2014/main" id="{E1FD3C83-9EAB-421A-9E57-E2A8EE54A117}"/>
              </a:ext>
            </a:extLst>
          </p:cNvPr>
          <p:cNvSpPr txBox="1"/>
          <p:nvPr/>
        </p:nvSpPr>
        <p:spPr>
          <a:xfrm>
            <a:off x="347471" y="1428256"/>
            <a:ext cx="787118" cy="351163"/>
          </a:xfrm>
          <a:prstGeom prst="rect">
            <a:avLst/>
          </a:prstGeom>
          <a:solidFill>
            <a:srgbClr val="FF0000"/>
          </a:solidFill>
          <a:ln>
            <a:noFill/>
          </a:ln>
        </p:spPr>
        <p:txBody>
          <a:bodyPr spcFirstLastPara="1" wrap="square" lIns="33231" tIns="33231" rIns="33231" bIns="33231" anchor="ctr" anchorCtr="0">
            <a:spAutoFit/>
          </a:bodyPr>
          <a:lstStyle/>
          <a:p>
            <a:r>
              <a:rPr lang="ja-JP" altLang="en-US" sz="1846" dirty="0">
                <a:solidFill>
                  <a:schemeClr val="lt1"/>
                </a:solidFill>
                <a:latin typeface="Yu Gothic UI" panose="020B0500000000000000" pitchFamily="50" charset="-128"/>
                <a:ea typeface="Yu Gothic UI" panose="020B0500000000000000" pitchFamily="50" charset="-128"/>
                <a:sym typeface="Arial"/>
              </a:rPr>
              <a:t>記載例</a:t>
            </a:r>
            <a:endParaRPr sz="1662" dirty="0">
              <a:latin typeface="Yu Gothic UI" panose="020B0500000000000000" pitchFamily="50" charset="-128"/>
              <a:ea typeface="Yu Gothic UI" panose="020B0500000000000000" pitchFamily="50" charset="-128"/>
            </a:endParaRPr>
          </a:p>
        </p:txBody>
      </p:sp>
      <p:sp>
        <p:nvSpPr>
          <p:cNvPr id="399" name="テキスト ボックス 398">
            <a:extLst>
              <a:ext uri="{FF2B5EF4-FFF2-40B4-BE49-F238E27FC236}">
                <a16:creationId xmlns:a16="http://schemas.microsoft.com/office/drawing/2014/main" id="{414EBB37-A444-B2DC-A2F7-EE93B8DE3E8F}"/>
              </a:ext>
            </a:extLst>
          </p:cNvPr>
          <p:cNvSpPr txBox="1"/>
          <p:nvPr/>
        </p:nvSpPr>
        <p:spPr>
          <a:xfrm>
            <a:off x="7769957" y="2639366"/>
            <a:ext cx="1120004" cy="307777"/>
          </a:xfrm>
          <a:prstGeom prst="rect">
            <a:avLst/>
          </a:prstGeom>
          <a:noFill/>
        </p:spPr>
        <p:txBody>
          <a:bodyPr wrap="square" rtlCol="0">
            <a:spAutoFit/>
          </a:bodyPr>
          <a:lstStyle/>
          <a:p>
            <a:r>
              <a:rPr kumimoji="1" lang="ja-JP" altLang="en-US" sz="1400" dirty="0">
                <a:ea typeface="Yu Gothic UI" panose="020B0500000000000000" pitchFamily="50" charset="-128"/>
              </a:rPr>
              <a:t>成果報告会</a:t>
            </a:r>
          </a:p>
        </p:txBody>
      </p:sp>
      <p:sp>
        <p:nvSpPr>
          <p:cNvPr id="402" name="Google Shape;661;p14">
            <a:extLst>
              <a:ext uri="{FF2B5EF4-FFF2-40B4-BE49-F238E27FC236}">
                <a16:creationId xmlns:a16="http://schemas.microsoft.com/office/drawing/2014/main" id="{B5BF6DB6-0433-89E5-2B3E-1B4DA635DB02}"/>
              </a:ext>
            </a:extLst>
          </p:cNvPr>
          <p:cNvSpPr/>
          <p:nvPr/>
        </p:nvSpPr>
        <p:spPr>
          <a:xfrm>
            <a:off x="169873" y="4261134"/>
            <a:ext cx="8870000" cy="662561"/>
          </a:xfrm>
          <a:prstGeom prst="rect">
            <a:avLst/>
          </a:prstGeom>
          <a:solidFill>
            <a:schemeClr val="accent5">
              <a:lumMod val="20000"/>
              <a:lumOff val="80000"/>
            </a:schemeClr>
          </a:solidFill>
          <a:ln w="12700" cap="flat" cmpd="sng">
            <a:solidFill>
              <a:schemeClr val="accent5">
                <a:lumMod val="20000"/>
                <a:lumOff val="80000"/>
              </a:schemeClr>
            </a:solidFill>
            <a:prstDash val="solid"/>
            <a:miter lim="800000"/>
            <a:headEnd type="none" w="sm" len="sm"/>
            <a:tailEnd type="none" w="sm" len="sm"/>
          </a:ln>
        </p:spPr>
        <p:txBody>
          <a:bodyPr spcFirstLastPara="1" wrap="square" lIns="99692" tIns="33231" rIns="33231" bIns="33231" anchor="t" anchorCtr="0">
            <a:noAutofit/>
          </a:bodyPr>
          <a:lstStyle/>
          <a:p>
            <a:pPr>
              <a:buClr>
                <a:schemeClr val="dk1"/>
              </a:buClr>
              <a:buSzPts val="1200"/>
            </a:pPr>
            <a:r>
              <a:rPr lang="ja-JP" altLang="en-US" sz="1200" u="sng" dirty="0">
                <a:solidFill>
                  <a:schemeClr val="dk1"/>
                </a:solidFill>
                <a:latin typeface="Yu Gothic UI" panose="020B0500000000000000" pitchFamily="50" charset="-128"/>
                <a:ea typeface="Yu Gothic UI" panose="020B0500000000000000" pitchFamily="50" charset="-128"/>
                <a:sym typeface="Arial"/>
              </a:rPr>
              <a:t>記載時の留意事項</a:t>
            </a:r>
            <a:r>
              <a:rPr lang="ja-JP" altLang="en-US" sz="1200" dirty="0">
                <a:solidFill>
                  <a:srgbClr val="FF0000"/>
                </a:solidFill>
                <a:latin typeface="Yu Gothic UI" panose="020B0500000000000000" pitchFamily="50" charset="-128"/>
                <a:ea typeface="Yu Gothic UI" panose="020B0500000000000000" pitchFamily="50" charset="-128"/>
                <a:sym typeface="Arial"/>
              </a:rPr>
              <a:t>（提出時にはこちらの付箋は削除してください）</a:t>
            </a:r>
            <a:endParaRPr sz="1200" u="sng" dirty="0">
              <a:solidFill>
                <a:schemeClr val="dk1"/>
              </a:solidFill>
              <a:latin typeface="Yu Gothic UI" panose="020B0500000000000000" pitchFamily="50" charset="-128"/>
              <a:ea typeface="Yu Gothic UI" panose="020B0500000000000000" pitchFamily="50" charset="-128"/>
              <a:sym typeface="Arial"/>
            </a:endParaRPr>
          </a:p>
          <a:p>
            <a:pPr marL="158265" indent="-158265">
              <a:buClr>
                <a:schemeClr val="dk1"/>
              </a:buClr>
              <a:buSzPts val="1200"/>
              <a:buFont typeface="Noto Sans Symbols"/>
              <a:buChar char="⮚"/>
            </a:pPr>
            <a:r>
              <a:rPr lang="ja-JP" altLang="en-US" sz="1200" dirty="0">
                <a:solidFill>
                  <a:schemeClr val="dk1"/>
                </a:solidFill>
                <a:latin typeface="Yu Gothic UI" panose="020B0500000000000000" pitchFamily="50" charset="-128"/>
                <a:ea typeface="Yu Gothic UI" panose="020B0500000000000000" pitchFamily="50" charset="-128"/>
                <a:sym typeface="Arial"/>
              </a:rPr>
              <a:t>事業期間内におけるマイルストーンとそれぞれの期間で何が実現、達成されるのかを意識して記載ください。</a:t>
            </a:r>
            <a:endParaRPr dirty="0">
              <a:latin typeface="Yu Gothic UI" panose="020B0500000000000000" pitchFamily="50" charset="-128"/>
              <a:ea typeface="Yu Gothic UI" panose="020B0500000000000000" pitchFamily="50" charset="-128"/>
            </a:endParaRPr>
          </a:p>
        </p:txBody>
      </p:sp>
    </p:spTree>
    <p:extLst>
      <p:ext uri="{BB962C8B-B14F-4D97-AF65-F5344CB8AC3E}">
        <p14:creationId xmlns:p14="http://schemas.microsoft.com/office/powerpoint/2010/main" val="22211642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90"/>
        <p:cNvGrpSpPr/>
        <p:nvPr/>
      </p:nvGrpSpPr>
      <p:grpSpPr>
        <a:xfrm>
          <a:off x="0" y="0"/>
          <a:ext cx="0" cy="0"/>
          <a:chOff x="0" y="0"/>
          <a:chExt cx="0" cy="0"/>
        </a:xfrm>
      </p:grpSpPr>
      <p:sp>
        <p:nvSpPr>
          <p:cNvPr id="391" name="Google Shape;391;p2"/>
          <p:cNvSpPr txBox="1">
            <a:spLocks noGrp="1"/>
          </p:cNvSpPr>
          <p:nvPr>
            <p:ph type="title"/>
          </p:nvPr>
        </p:nvSpPr>
        <p:spPr>
          <a:xfrm>
            <a:off x="181317" y="263769"/>
            <a:ext cx="8792810" cy="859987"/>
          </a:xfrm>
          <a:prstGeom prst="rect">
            <a:avLst/>
          </a:prstGeom>
          <a:noFill/>
          <a:ln>
            <a:noFill/>
          </a:ln>
        </p:spPr>
        <p:txBody>
          <a:bodyPr spcFirstLastPara="1" vert="horz" wrap="square" lIns="0" tIns="0" rIns="0" bIns="0" rtlCol="0" anchor="t" anchorCtr="0">
            <a:noAutofit/>
          </a:bodyPr>
          <a:lstStyle/>
          <a:p>
            <a:r>
              <a:rPr lang="ja-JP" altLang="en-US" sz="1800" dirty="0">
                <a:latin typeface="Yu Gothic UI" panose="020B0500000000000000" pitchFamily="50" charset="-128"/>
                <a:ea typeface="Yu Gothic UI" panose="020B0500000000000000" pitchFamily="50" charset="-128"/>
                <a:cs typeface="Meiryo"/>
                <a:sym typeface="Meiryo"/>
              </a:rPr>
              <a:t>提案事業の詳細</a:t>
            </a:r>
            <a:r>
              <a:rPr lang="en-US" altLang="ja-JP" sz="1800" dirty="0">
                <a:latin typeface="Yu Gothic UI" panose="020B0500000000000000" pitchFamily="50" charset="-128"/>
                <a:ea typeface="Yu Gothic UI" panose="020B0500000000000000" pitchFamily="50" charset="-128"/>
                <a:cs typeface="Meiryo"/>
                <a:sym typeface="Meiryo"/>
              </a:rPr>
              <a:t>#10</a:t>
            </a:r>
            <a:r>
              <a:rPr lang="ja-JP" altLang="en-US" sz="1800" dirty="0">
                <a:latin typeface="Yu Gothic UI" panose="020B0500000000000000" pitchFamily="50" charset="-128"/>
                <a:ea typeface="Yu Gothic UI" panose="020B0500000000000000" pitchFamily="50" charset="-128"/>
                <a:cs typeface="Meiryo"/>
                <a:sym typeface="Meiryo"/>
              </a:rPr>
              <a:t>（事業実施体制）</a:t>
            </a:r>
            <a:br>
              <a:rPr lang="ja-JP" altLang="en-US" sz="1800" dirty="0">
                <a:latin typeface="Yu Gothic UI" panose="020B0500000000000000" pitchFamily="50" charset="-128"/>
                <a:ea typeface="Yu Gothic UI" panose="020B0500000000000000" pitchFamily="50" charset="-128"/>
                <a:cs typeface="Meiryo"/>
                <a:sym typeface="Meiryo"/>
              </a:rPr>
            </a:br>
            <a:r>
              <a:rPr lang="ja-JP" altLang="en-US" sz="1800" dirty="0">
                <a:latin typeface="Yu Gothic UI" panose="020B0500000000000000" pitchFamily="50" charset="-128"/>
                <a:ea typeface="Yu Gothic UI" panose="020B0500000000000000" pitchFamily="50" charset="-128"/>
                <a:cs typeface="Meiryo"/>
                <a:sym typeface="Meiryo"/>
              </a:rPr>
              <a:t>代表企業と構成員のそれぞれの実施体制と役割についてご記入ください（構成員未定の場合には、今後構成員と想定している企業・団体へ期待する役割をご記入ください）。</a:t>
            </a:r>
            <a:r>
              <a:rPr lang="en-US" altLang="ja-JP" sz="1800" dirty="0">
                <a:solidFill>
                  <a:srgbClr val="FF0000"/>
                </a:solidFill>
                <a:latin typeface="Yu Gothic UI" panose="020B0500000000000000" pitchFamily="50" charset="-128"/>
                <a:ea typeface="Yu Gothic UI" panose="020B0500000000000000" pitchFamily="50" charset="-128"/>
                <a:cs typeface="Meiryo"/>
                <a:sym typeface="Meiryo"/>
              </a:rPr>
              <a:t>【1</a:t>
            </a:r>
            <a:r>
              <a:rPr lang="ja-JP" altLang="en-US" sz="1800" dirty="0">
                <a:solidFill>
                  <a:srgbClr val="FF0000"/>
                </a:solidFill>
                <a:latin typeface="Yu Gothic UI" panose="020B0500000000000000" pitchFamily="50" charset="-128"/>
                <a:ea typeface="Yu Gothic UI" panose="020B0500000000000000" pitchFamily="50" charset="-128"/>
                <a:cs typeface="Meiryo"/>
                <a:sym typeface="Meiryo"/>
              </a:rPr>
              <a:t>枚</a:t>
            </a:r>
            <a:r>
              <a:rPr lang="en-US" altLang="ja-JP" sz="1800" dirty="0">
                <a:solidFill>
                  <a:srgbClr val="FF0000"/>
                </a:solidFill>
                <a:latin typeface="Yu Gothic UI" panose="020B0500000000000000" pitchFamily="50" charset="-128"/>
                <a:ea typeface="Yu Gothic UI" panose="020B0500000000000000" pitchFamily="50" charset="-128"/>
                <a:cs typeface="Meiryo"/>
                <a:sym typeface="Meiryo"/>
              </a:rPr>
              <a:t>】</a:t>
            </a:r>
          </a:p>
        </p:txBody>
      </p:sp>
      <p:sp>
        <p:nvSpPr>
          <p:cNvPr id="6" name="Google Shape;382;p1">
            <a:extLst>
              <a:ext uri="{FF2B5EF4-FFF2-40B4-BE49-F238E27FC236}">
                <a16:creationId xmlns:a16="http://schemas.microsoft.com/office/drawing/2014/main" id="{F2C0EB64-886A-4B66-8AE9-18D050BAE443}"/>
              </a:ext>
            </a:extLst>
          </p:cNvPr>
          <p:cNvSpPr txBox="1">
            <a:spLocks noGrp="1"/>
          </p:cNvSpPr>
          <p:nvPr>
            <p:ph type="sldNum" idx="12"/>
          </p:nvPr>
        </p:nvSpPr>
        <p:spPr>
          <a:xfrm>
            <a:off x="255877" y="6663271"/>
            <a:ext cx="166154" cy="166154"/>
          </a:xfrm>
          <a:prstGeom prst="rect">
            <a:avLst/>
          </a:prstGeom>
          <a:noFill/>
          <a:ln>
            <a:noFill/>
          </a:ln>
        </p:spPr>
        <p:txBody>
          <a:bodyPr spcFirstLastPara="1" vert="horz" wrap="square" lIns="0" tIns="0" rIns="0" bIns="0" rtlCol="0" anchor="b" anchorCtr="0">
            <a:noAutofit/>
          </a:bodyPr>
          <a:lstStyle/>
          <a:p>
            <a:fld id="{00000000-1234-1234-1234-123412341234}" type="slidenum">
              <a:rPr lang="en-US" altLang="ja-JP">
                <a:latin typeface="Yu Gothic UI" panose="020B0500000000000000" pitchFamily="50" charset="-128"/>
                <a:ea typeface="Yu Gothic UI" panose="020B0500000000000000" pitchFamily="50" charset="-128"/>
              </a:rPr>
              <a:pPr/>
              <a:t>11</a:t>
            </a:fld>
            <a:endParaRPr dirty="0">
              <a:latin typeface="Yu Gothic UI" panose="020B0500000000000000" pitchFamily="50" charset="-128"/>
              <a:ea typeface="Yu Gothic UI" panose="020B0500000000000000" pitchFamily="50" charset="-128"/>
            </a:endParaRPr>
          </a:p>
        </p:txBody>
      </p:sp>
      <p:graphicFrame>
        <p:nvGraphicFramePr>
          <p:cNvPr id="2" name="Google Shape;471;p10">
            <a:extLst>
              <a:ext uri="{FF2B5EF4-FFF2-40B4-BE49-F238E27FC236}">
                <a16:creationId xmlns:a16="http://schemas.microsoft.com/office/drawing/2014/main" id="{433BBE1F-682E-E834-FCB2-B7EA38102BCB}"/>
              </a:ext>
            </a:extLst>
          </p:cNvPr>
          <p:cNvGraphicFramePr/>
          <p:nvPr>
            <p:extLst>
              <p:ext uri="{D42A27DB-BD31-4B8C-83A1-F6EECF244321}">
                <p14:modId xmlns:p14="http://schemas.microsoft.com/office/powerpoint/2010/main" val="3683183608"/>
              </p:ext>
            </p:extLst>
          </p:nvPr>
        </p:nvGraphicFramePr>
        <p:xfrm>
          <a:off x="3861257" y="2241659"/>
          <a:ext cx="1242138" cy="721750"/>
        </p:xfrm>
        <a:graphic>
          <a:graphicData uri="http://schemas.openxmlformats.org/drawingml/2006/table">
            <a:tbl>
              <a:tblPr firstRow="1" bandRow="1">
                <a:noFill/>
              </a:tblPr>
              <a:tblGrid>
                <a:gridCol w="1242138">
                  <a:extLst>
                    <a:ext uri="{9D8B030D-6E8A-4147-A177-3AD203B41FA5}">
                      <a16:colId xmlns:a16="http://schemas.microsoft.com/office/drawing/2014/main" val="20000"/>
                    </a:ext>
                  </a:extLst>
                </a:gridCol>
              </a:tblGrid>
              <a:tr h="183554">
                <a:tc>
                  <a:txBody>
                    <a:bodyPr/>
                    <a:lstStyle/>
                    <a:p>
                      <a:pPr marL="0" marR="0" lvl="0" indent="0" algn="ctr" rtl="0">
                        <a:lnSpc>
                          <a:spcPct val="110000"/>
                        </a:lnSpc>
                        <a:spcBef>
                          <a:spcPts val="0"/>
                        </a:spcBef>
                        <a:spcAft>
                          <a:spcPts val="0"/>
                        </a:spcAft>
                        <a:buNone/>
                      </a:pPr>
                      <a:r>
                        <a:rPr lang="ja-JP" sz="1200" b="0" dirty="0">
                          <a:solidFill>
                            <a:schemeClr val="lt1"/>
                          </a:solidFill>
                          <a:latin typeface="Yu Gothic UI" panose="020B0500000000000000" pitchFamily="50" charset="-128"/>
                          <a:ea typeface="Yu Gothic UI" panose="020B0500000000000000" pitchFamily="50" charset="-128"/>
                        </a:rPr>
                        <a:t>案件責任者</a:t>
                      </a:r>
                      <a:endParaRPr sz="1200" dirty="0">
                        <a:latin typeface="Yu Gothic UI" panose="020B0500000000000000" pitchFamily="50" charset="-128"/>
                        <a:ea typeface="Yu Gothic UI" panose="020B0500000000000000" pitchFamily="50" charset="-128"/>
                      </a:endParaRPr>
                    </a:p>
                  </a:txBody>
                  <a:tcPr marL="68585" marR="68585" marT="34292" marB="34292" anchor="ctr">
                    <a:lnL w="12700" cap="flat" cmpd="sng">
                      <a:solidFill>
                        <a:schemeClr val="dk2"/>
                      </a:solidFill>
                      <a:prstDash val="solid"/>
                      <a:round/>
                      <a:headEnd type="none" w="sm" len="sm"/>
                      <a:tailEnd type="none" w="sm" len="sm"/>
                    </a:lnL>
                    <a:lnR w="12700" cap="flat" cmpd="sng">
                      <a:solidFill>
                        <a:schemeClr val="dk2"/>
                      </a:solidFill>
                      <a:prstDash val="solid"/>
                      <a:round/>
                      <a:headEnd type="none" w="sm" len="sm"/>
                      <a:tailEnd type="none" w="sm" len="sm"/>
                    </a:lnR>
                    <a:lnT w="12700" cap="flat" cmpd="sng">
                      <a:solidFill>
                        <a:schemeClr val="dk2"/>
                      </a:solidFill>
                      <a:prstDash val="solid"/>
                      <a:round/>
                      <a:headEnd type="none" w="sm" len="sm"/>
                      <a:tailEnd type="none" w="sm" len="sm"/>
                    </a:lnT>
                    <a:lnB w="12700" cap="flat" cmpd="sng">
                      <a:solidFill>
                        <a:schemeClr val="dk2"/>
                      </a:solidFill>
                      <a:prstDash val="solid"/>
                      <a:round/>
                      <a:headEnd type="none" w="sm" len="sm"/>
                      <a:tailEnd type="none" w="sm" len="sm"/>
                    </a:lnB>
                    <a:solidFill>
                      <a:schemeClr val="dk2"/>
                    </a:solidFill>
                  </a:tcPr>
                </a:tc>
                <a:extLst>
                  <a:ext uri="{0D108BD9-81ED-4DB2-BD59-A6C34878D82A}">
                    <a16:rowId xmlns:a16="http://schemas.microsoft.com/office/drawing/2014/main" val="10000"/>
                  </a:ext>
                </a:extLst>
              </a:tr>
              <a:tr h="331241">
                <a:tc>
                  <a:txBody>
                    <a:bodyPr/>
                    <a:lstStyle/>
                    <a:p>
                      <a:pPr marL="0" marR="0" lvl="0" indent="0" algn="ctr" rtl="0">
                        <a:lnSpc>
                          <a:spcPct val="110000"/>
                        </a:lnSpc>
                        <a:spcBef>
                          <a:spcPts val="0"/>
                        </a:spcBef>
                        <a:spcAft>
                          <a:spcPts val="0"/>
                        </a:spcAft>
                        <a:buNone/>
                      </a:pPr>
                      <a:r>
                        <a:rPr lang="ja-JP" altLang="en-US" sz="1200" dirty="0">
                          <a:solidFill>
                            <a:schemeClr val="dk1"/>
                          </a:solidFill>
                          <a:latin typeface="Yu Gothic UI" panose="020B0500000000000000" pitchFamily="50" charset="-128"/>
                          <a:ea typeface="Yu Gothic UI" panose="020B0500000000000000" pitchFamily="50" charset="-128"/>
                        </a:rPr>
                        <a:t>〇〇担当</a:t>
                      </a:r>
                      <a:r>
                        <a:rPr lang="ja-JP" sz="1200" dirty="0">
                          <a:solidFill>
                            <a:schemeClr val="dk1"/>
                          </a:solidFill>
                          <a:latin typeface="Yu Gothic UI" panose="020B0500000000000000" pitchFamily="50" charset="-128"/>
                          <a:ea typeface="Yu Gothic UI" panose="020B0500000000000000" pitchFamily="50" charset="-128"/>
                        </a:rPr>
                        <a:t>取締役</a:t>
                      </a:r>
                      <a:endParaRPr sz="1200" dirty="0">
                        <a:solidFill>
                          <a:schemeClr val="dk1"/>
                        </a:solidFill>
                        <a:latin typeface="Yu Gothic UI" panose="020B0500000000000000" pitchFamily="50" charset="-128"/>
                        <a:ea typeface="Yu Gothic UI" panose="020B0500000000000000" pitchFamily="50" charset="-128"/>
                      </a:endParaRPr>
                    </a:p>
                    <a:p>
                      <a:pPr marL="0" marR="0" lvl="0" indent="0" algn="ctr" rtl="0">
                        <a:lnSpc>
                          <a:spcPct val="110000"/>
                        </a:lnSpc>
                        <a:spcBef>
                          <a:spcPts val="100"/>
                        </a:spcBef>
                        <a:spcAft>
                          <a:spcPts val="0"/>
                        </a:spcAft>
                        <a:buNone/>
                      </a:pPr>
                      <a:r>
                        <a:rPr lang="ja-JP" altLang="en-US" sz="1200" dirty="0">
                          <a:solidFill>
                            <a:schemeClr val="dk1"/>
                          </a:solidFill>
                          <a:latin typeface="Yu Gothic UI" panose="020B0500000000000000" pitchFamily="50" charset="-128"/>
                          <a:ea typeface="Yu Gothic UI" panose="020B0500000000000000" pitchFamily="50" charset="-128"/>
                        </a:rPr>
                        <a:t>〇〇</a:t>
                      </a:r>
                      <a:r>
                        <a:rPr lang="ja-JP" sz="1200" dirty="0">
                          <a:solidFill>
                            <a:schemeClr val="dk1"/>
                          </a:solidFill>
                          <a:latin typeface="Yu Gothic UI" panose="020B0500000000000000" pitchFamily="50" charset="-128"/>
                          <a:ea typeface="Yu Gothic UI" panose="020B0500000000000000" pitchFamily="50" charset="-128"/>
                        </a:rPr>
                        <a:t>　〇〇</a:t>
                      </a:r>
                      <a:endParaRPr sz="1200" dirty="0">
                        <a:latin typeface="Yu Gothic UI" panose="020B0500000000000000" pitchFamily="50" charset="-128"/>
                        <a:ea typeface="Yu Gothic UI" panose="020B0500000000000000" pitchFamily="50" charset="-128"/>
                      </a:endParaRPr>
                    </a:p>
                  </a:txBody>
                  <a:tcPr marL="68585" marR="68585" marT="34292" marB="34292" anchor="ctr">
                    <a:lnL w="12700" cap="flat" cmpd="sng">
                      <a:solidFill>
                        <a:schemeClr val="dk2"/>
                      </a:solidFill>
                      <a:prstDash val="solid"/>
                      <a:round/>
                      <a:headEnd type="none" w="sm" len="sm"/>
                      <a:tailEnd type="none" w="sm" len="sm"/>
                    </a:lnL>
                    <a:lnR w="12700" cap="flat" cmpd="sng">
                      <a:solidFill>
                        <a:schemeClr val="dk2"/>
                      </a:solidFill>
                      <a:prstDash val="solid"/>
                      <a:round/>
                      <a:headEnd type="none" w="sm" len="sm"/>
                      <a:tailEnd type="none" w="sm" len="sm"/>
                    </a:lnR>
                    <a:lnT w="12700" cap="flat" cmpd="sng">
                      <a:solidFill>
                        <a:schemeClr val="dk2"/>
                      </a:solidFill>
                      <a:prstDash val="solid"/>
                      <a:round/>
                      <a:headEnd type="none" w="sm" len="sm"/>
                      <a:tailEnd type="none" w="sm" len="sm"/>
                    </a:lnT>
                    <a:lnB w="12700" cap="flat" cmpd="sng">
                      <a:solidFill>
                        <a:schemeClr val="dk2"/>
                      </a:solidFill>
                      <a:prstDash val="solid"/>
                      <a:round/>
                      <a:headEnd type="none" w="sm" len="sm"/>
                      <a:tailEnd type="none" w="sm" len="sm"/>
                    </a:lnB>
                    <a:solidFill>
                      <a:schemeClr val="lt1"/>
                    </a:solidFill>
                  </a:tcPr>
                </a:tc>
                <a:extLst>
                  <a:ext uri="{0D108BD9-81ED-4DB2-BD59-A6C34878D82A}">
                    <a16:rowId xmlns:a16="http://schemas.microsoft.com/office/drawing/2014/main" val="10001"/>
                  </a:ext>
                </a:extLst>
              </a:tr>
            </a:tbl>
          </a:graphicData>
        </a:graphic>
      </p:graphicFrame>
      <p:graphicFrame>
        <p:nvGraphicFramePr>
          <p:cNvPr id="3" name="Google Shape;476;p10">
            <a:extLst>
              <a:ext uri="{FF2B5EF4-FFF2-40B4-BE49-F238E27FC236}">
                <a16:creationId xmlns:a16="http://schemas.microsoft.com/office/drawing/2014/main" id="{8230673E-1E8C-C998-9DDE-9EEB286FF3A7}"/>
              </a:ext>
            </a:extLst>
          </p:cNvPr>
          <p:cNvGraphicFramePr/>
          <p:nvPr>
            <p:extLst>
              <p:ext uri="{D42A27DB-BD31-4B8C-83A1-F6EECF244321}">
                <p14:modId xmlns:p14="http://schemas.microsoft.com/office/powerpoint/2010/main" val="146151625"/>
              </p:ext>
            </p:extLst>
          </p:nvPr>
        </p:nvGraphicFramePr>
        <p:xfrm>
          <a:off x="790331" y="3347073"/>
          <a:ext cx="1989554" cy="721750"/>
        </p:xfrm>
        <a:graphic>
          <a:graphicData uri="http://schemas.openxmlformats.org/drawingml/2006/table">
            <a:tbl>
              <a:tblPr firstRow="1" bandRow="1">
                <a:noFill/>
              </a:tblPr>
              <a:tblGrid>
                <a:gridCol w="1989554">
                  <a:extLst>
                    <a:ext uri="{9D8B030D-6E8A-4147-A177-3AD203B41FA5}">
                      <a16:colId xmlns:a16="http://schemas.microsoft.com/office/drawing/2014/main" val="20000"/>
                    </a:ext>
                  </a:extLst>
                </a:gridCol>
              </a:tblGrid>
              <a:tr h="183554">
                <a:tc>
                  <a:txBody>
                    <a:bodyPr/>
                    <a:lstStyle/>
                    <a:p>
                      <a:pPr marL="0" marR="0" lvl="0" indent="0" algn="ctr" rtl="0">
                        <a:lnSpc>
                          <a:spcPct val="110000"/>
                        </a:lnSpc>
                        <a:spcBef>
                          <a:spcPts val="0"/>
                        </a:spcBef>
                        <a:spcAft>
                          <a:spcPts val="0"/>
                        </a:spcAft>
                        <a:buNone/>
                      </a:pPr>
                      <a:r>
                        <a:rPr lang="ja-JP" sz="1200" b="0" dirty="0">
                          <a:solidFill>
                            <a:schemeClr val="lt1"/>
                          </a:solidFill>
                          <a:latin typeface="Yu Gothic UI" panose="020B0500000000000000" pitchFamily="50" charset="-128"/>
                          <a:ea typeface="Yu Gothic UI" panose="020B0500000000000000" pitchFamily="50" charset="-128"/>
                        </a:rPr>
                        <a:t>デザイン担当者</a:t>
                      </a:r>
                      <a:endParaRPr sz="1200" dirty="0">
                        <a:latin typeface="Yu Gothic UI" panose="020B0500000000000000" pitchFamily="50" charset="-128"/>
                        <a:ea typeface="Yu Gothic UI" panose="020B0500000000000000" pitchFamily="50" charset="-128"/>
                      </a:endParaRPr>
                    </a:p>
                  </a:txBody>
                  <a:tcPr marL="68585" marR="68585" marT="34292" marB="34292" anchor="ctr">
                    <a:lnL w="12700" cap="flat" cmpd="sng">
                      <a:solidFill>
                        <a:srgbClr val="7F7F7F"/>
                      </a:solidFill>
                      <a:prstDash val="solid"/>
                      <a:round/>
                      <a:headEnd type="none" w="sm" len="sm"/>
                      <a:tailEnd type="none" w="sm" len="sm"/>
                    </a:lnL>
                    <a:lnR w="12700" cap="flat" cmpd="sng">
                      <a:solidFill>
                        <a:srgbClr val="7F7F7F"/>
                      </a:solidFill>
                      <a:prstDash val="solid"/>
                      <a:round/>
                      <a:headEnd type="none" w="sm" len="sm"/>
                      <a:tailEnd type="none" w="sm" len="sm"/>
                    </a:lnR>
                    <a:lnT w="12700" cap="flat" cmpd="sng">
                      <a:solidFill>
                        <a:srgbClr val="7F7F7F"/>
                      </a:solidFill>
                      <a:prstDash val="solid"/>
                      <a:round/>
                      <a:headEnd type="none" w="sm" len="sm"/>
                      <a:tailEnd type="none" w="sm" len="sm"/>
                    </a:lnT>
                    <a:lnB w="12700" cap="flat" cmpd="sng">
                      <a:solidFill>
                        <a:srgbClr val="7F7F7F"/>
                      </a:solidFill>
                      <a:prstDash val="solid"/>
                      <a:round/>
                      <a:headEnd type="none" w="sm" len="sm"/>
                      <a:tailEnd type="none" w="sm" len="sm"/>
                    </a:lnB>
                    <a:solidFill>
                      <a:srgbClr val="7F7F7F"/>
                    </a:solidFill>
                  </a:tcPr>
                </a:tc>
                <a:extLst>
                  <a:ext uri="{0D108BD9-81ED-4DB2-BD59-A6C34878D82A}">
                    <a16:rowId xmlns:a16="http://schemas.microsoft.com/office/drawing/2014/main" val="10000"/>
                  </a:ext>
                </a:extLst>
              </a:tr>
              <a:tr h="331241">
                <a:tc>
                  <a:txBody>
                    <a:bodyPr/>
                    <a:lstStyle/>
                    <a:p>
                      <a:pPr marL="0" marR="0" lvl="0" indent="0" algn="ctr" rtl="0">
                        <a:lnSpc>
                          <a:spcPct val="110000"/>
                        </a:lnSpc>
                        <a:spcBef>
                          <a:spcPts val="0"/>
                        </a:spcBef>
                        <a:spcAft>
                          <a:spcPts val="0"/>
                        </a:spcAft>
                        <a:buNone/>
                      </a:pPr>
                      <a:r>
                        <a:rPr lang="ja-JP" sz="1200" dirty="0">
                          <a:solidFill>
                            <a:schemeClr val="dk1"/>
                          </a:solidFill>
                          <a:latin typeface="Yu Gothic UI" panose="020B0500000000000000" pitchFamily="50" charset="-128"/>
                          <a:ea typeface="Yu Gothic UI" panose="020B0500000000000000" pitchFamily="50" charset="-128"/>
                        </a:rPr>
                        <a:t>デザイン部</a:t>
                      </a:r>
                      <a:r>
                        <a:rPr lang="ja-JP" altLang="en-US" sz="1200" dirty="0">
                          <a:solidFill>
                            <a:schemeClr val="dk1"/>
                          </a:solidFill>
                          <a:latin typeface="Yu Gothic UI" panose="020B0500000000000000" pitchFamily="50" charset="-128"/>
                          <a:ea typeface="Yu Gothic UI" panose="020B0500000000000000" pitchFamily="50" charset="-128"/>
                        </a:rPr>
                        <a:t>　〇〇課　課長</a:t>
                      </a:r>
                      <a:endParaRPr sz="1200" dirty="0">
                        <a:solidFill>
                          <a:schemeClr val="dk1"/>
                        </a:solidFill>
                        <a:latin typeface="Yu Gothic UI" panose="020B0500000000000000" pitchFamily="50" charset="-128"/>
                        <a:ea typeface="Yu Gothic UI" panose="020B0500000000000000" pitchFamily="50" charset="-128"/>
                      </a:endParaRPr>
                    </a:p>
                    <a:p>
                      <a:pPr marL="0" marR="0" lvl="0" indent="0" algn="ctr" rtl="0">
                        <a:lnSpc>
                          <a:spcPct val="110000"/>
                        </a:lnSpc>
                        <a:spcBef>
                          <a:spcPts val="100"/>
                        </a:spcBef>
                        <a:spcAft>
                          <a:spcPts val="0"/>
                        </a:spcAft>
                        <a:buNone/>
                      </a:pPr>
                      <a:r>
                        <a:rPr lang="ja-JP" sz="1200" dirty="0">
                          <a:solidFill>
                            <a:schemeClr val="dk1"/>
                          </a:solidFill>
                          <a:latin typeface="Yu Gothic UI" panose="020B0500000000000000" pitchFamily="50" charset="-128"/>
                          <a:ea typeface="Yu Gothic UI" panose="020B0500000000000000" pitchFamily="50" charset="-128"/>
                        </a:rPr>
                        <a:t>○○　〇〇</a:t>
                      </a:r>
                      <a:endParaRPr sz="1200" dirty="0">
                        <a:latin typeface="Yu Gothic UI" panose="020B0500000000000000" pitchFamily="50" charset="-128"/>
                        <a:ea typeface="Yu Gothic UI" panose="020B0500000000000000" pitchFamily="50" charset="-128"/>
                      </a:endParaRPr>
                    </a:p>
                  </a:txBody>
                  <a:tcPr marL="68585" marR="68585" marT="34292" marB="34292" anchor="ctr">
                    <a:lnL w="12700" cap="flat" cmpd="sng">
                      <a:solidFill>
                        <a:srgbClr val="7F7F7F"/>
                      </a:solidFill>
                      <a:prstDash val="solid"/>
                      <a:round/>
                      <a:headEnd type="none" w="sm" len="sm"/>
                      <a:tailEnd type="none" w="sm" len="sm"/>
                    </a:lnL>
                    <a:lnR w="12700" cap="flat" cmpd="sng">
                      <a:solidFill>
                        <a:srgbClr val="7F7F7F"/>
                      </a:solidFill>
                      <a:prstDash val="solid"/>
                      <a:round/>
                      <a:headEnd type="none" w="sm" len="sm"/>
                      <a:tailEnd type="none" w="sm" len="sm"/>
                    </a:lnR>
                    <a:lnT w="12700" cap="flat" cmpd="sng">
                      <a:solidFill>
                        <a:srgbClr val="7F7F7F"/>
                      </a:solidFill>
                      <a:prstDash val="solid"/>
                      <a:round/>
                      <a:headEnd type="none" w="sm" len="sm"/>
                      <a:tailEnd type="none" w="sm" len="sm"/>
                    </a:lnT>
                    <a:lnB w="12700" cap="flat" cmpd="sng">
                      <a:solidFill>
                        <a:srgbClr val="7F7F7F"/>
                      </a:solidFill>
                      <a:prstDash val="solid"/>
                      <a:round/>
                      <a:headEnd type="none" w="sm" len="sm"/>
                      <a:tailEnd type="none" w="sm" len="sm"/>
                    </a:lnB>
                    <a:solidFill>
                      <a:schemeClr val="lt1"/>
                    </a:solidFill>
                  </a:tcPr>
                </a:tc>
                <a:extLst>
                  <a:ext uri="{0D108BD9-81ED-4DB2-BD59-A6C34878D82A}">
                    <a16:rowId xmlns:a16="http://schemas.microsoft.com/office/drawing/2014/main" val="10001"/>
                  </a:ext>
                </a:extLst>
              </a:tr>
            </a:tbl>
          </a:graphicData>
        </a:graphic>
      </p:graphicFrame>
      <p:graphicFrame>
        <p:nvGraphicFramePr>
          <p:cNvPr id="5" name="Google Shape;482;p10">
            <a:extLst>
              <a:ext uri="{FF2B5EF4-FFF2-40B4-BE49-F238E27FC236}">
                <a16:creationId xmlns:a16="http://schemas.microsoft.com/office/drawing/2014/main" id="{1AD536D0-BF44-371B-A644-34F13D94659F}"/>
              </a:ext>
            </a:extLst>
          </p:cNvPr>
          <p:cNvGraphicFramePr/>
          <p:nvPr>
            <p:extLst>
              <p:ext uri="{D42A27DB-BD31-4B8C-83A1-F6EECF244321}">
                <p14:modId xmlns:p14="http://schemas.microsoft.com/office/powerpoint/2010/main" val="1102707706"/>
              </p:ext>
            </p:extLst>
          </p:nvPr>
        </p:nvGraphicFramePr>
        <p:xfrm>
          <a:off x="3487549" y="3347073"/>
          <a:ext cx="1989554" cy="721750"/>
        </p:xfrm>
        <a:graphic>
          <a:graphicData uri="http://schemas.openxmlformats.org/drawingml/2006/table">
            <a:tbl>
              <a:tblPr firstRow="1" bandRow="1">
                <a:noFill/>
              </a:tblPr>
              <a:tblGrid>
                <a:gridCol w="1989554">
                  <a:extLst>
                    <a:ext uri="{9D8B030D-6E8A-4147-A177-3AD203B41FA5}">
                      <a16:colId xmlns:a16="http://schemas.microsoft.com/office/drawing/2014/main" val="20000"/>
                    </a:ext>
                  </a:extLst>
                </a:gridCol>
              </a:tblGrid>
              <a:tr h="183554">
                <a:tc>
                  <a:txBody>
                    <a:bodyPr/>
                    <a:lstStyle/>
                    <a:p>
                      <a:pPr marL="0" marR="0" lvl="0" indent="0" algn="ctr" rtl="0">
                        <a:lnSpc>
                          <a:spcPct val="110000"/>
                        </a:lnSpc>
                        <a:spcBef>
                          <a:spcPts val="0"/>
                        </a:spcBef>
                        <a:spcAft>
                          <a:spcPts val="0"/>
                        </a:spcAft>
                        <a:buNone/>
                      </a:pPr>
                      <a:r>
                        <a:rPr lang="ja-JP" sz="1200" b="0" dirty="0">
                          <a:solidFill>
                            <a:schemeClr val="lt1"/>
                          </a:solidFill>
                          <a:latin typeface="Yu Gothic UI" panose="020B0500000000000000" pitchFamily="50" charset="-128"/>
                          <a:ea typeface="Yu Gothic UI" panose="020B0500000000000000" pitchFamily="50" charset="-128"/>
                        </a:rPr>
                        <a:t>開発</a:t>
                      </a:r>
                      <a:r>
                        <a:rPr lang="ja-JP" altLang="en-US" sz="1200" b="0" dirty="0">
                          <a:solidFill>
                            <a:schemeClr val="lt1"/>
                          </a:solidFill>
                          <a:latin typeface="Yu Gothic UI" panose="020B0500000000000000" pitchFamily="50" charset="-128"/>
                          <a:ea typeface="Yu Gothic UI" panose="020B0500000000000000" pitchFamily="50" charset="-128"/>
                        </a:rPr>
                        <a:t>担当</a:t>
                      </a:r>
                      <a:r>
                        <a:rPr lang="ja-JP" sz="1200" b="0" dirty="0">
                          <a:solidFill>
                            <a:schemeClr val="lt1"/>
                          </a:solidFill>
                          <a:latin typeface="Yu Gothic UI" panose="020B0500000000000000" pitchFamily="50" charset="-128"/>
                          <a:ea typeface="Yu Gothic UI" panose="020B0500000000000000" pitchFamily="50" charset="-128"/>
                        </a:rPr>
                        <a:t>者</a:t>
                      </a:r>
                      <a:endParaRPr sz="1200" dirty="0">
                        <a:latin typeface="Yu Gothic UI" panose="020B0500000000000000" pitchFamily="50" charset="-128"/>
                        <a:ea typeface="Yu Gothic UI" panose="020B0500000000000000" pitchFamily="50" charset="-128"/>
                      </a:endParaRPr>
                    </a:p>
                  </a:txBody>
                  <a:tcPr marL="68585" marR="68585" marT="34292" marB="34292"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10000"/>
                  </a:ext>
                </a:extLst>
              </a:tr>
              <a:tr h="331241">
                <a:tc>
                  <a:txBody>
                    <a:bodyPr/>
                    <a:lstStyle/>
                    <a:p>
                      <a:pPr marL="0" marR="0" lvl="0" indent="0" algn="ctr" rtl="0">
                        <a:lnSpc>
                          <a:spcPct val="110000"/>
                        </a:lnSpc>
                        <a:spcBef>
                          <a:spcPts val="0"/>
                        </a:spcBef>
                        <a:spcAft>
                          <a:spcPts val="0"/>
                        </a:spcAft>
                        <a:buNone/>
                      </a:pPr>
                      <a:r>
                        <a:rPr lang="ja-JP" sz="1200" dirty="0">
                          <a:solidFill>
                            <a:schemeClr val="dk1"/>
                          </a:solidFill>
                          <a:latin typeface="Yu Gothic UI" panose="020B0500000000000000" pitchFamily="50" charset="-128"/>
                          <a:ea typeface="Yu Gothic UI" panose="020B0500000000000000" pitchFamily="50" charset="-128"/>
                        </a:rPr>
                        <a:t>開発部 </a:t>
                      </a:r>
                      <a:r>
                        <a:rPr lang="ja-JP" altLang="en-US" sz="1200" dirty="0">
                          <a:solidFill>
                            <a:schemeClr val="dk1"/>
                          </a:solidFill>
                          <a:latin typeface="Yu Gothic UI" panose="020B0500000000000000" pitchFamily="50" charset="-128"/>
                          <a:ea typeface="Yu Gothic UI" panose="020B0500000000000000" pitchFamily="50" charset="-128"/>
                        </a:rPr>
                        <a:t>〇〇課　課長</a:t>
                      </a:r>
                      <a:endParaRPr sz="1200" dirty="0">
                        <a:solidFill>
                          <a:schemeClr val="dk1"/>
                        </a:solidFill>
                        <a:latin typeface="Yu Gothic UI" panose="020B0500000000000000" pitchFamily="50" charset="-128"/>
                        <a:ea typeface="Yu Gothic UI" panose="020B0500000000000000" pitchFamily="50" charset="-128"/>
                      </a:endParaRPr>
                    </a:p>
                    <a:p>
                      <a:pPr marL="0" marR="0" lvl="0" indent="0" algn="ctr" rtl="0">
                        <a:lnSpc>
                          <a:spcPct val="110000"/>
                        </a:lnSpc>
                        <a:spcBef>
                          <a:spcPts val="100"/>
                        </a:spcBef>
                        <a:spcAft>
                          <a:spcPts val="0"/>
                        </a:spcAft>
                        <a:buNone/>
                      </a:pPr>
                      <a:r>
                        <a:rPr lang="ja-JP" sz="1200" dirty="0">
                          <a:solidFill>
                            <a:schemeClr val="dk1"/>
                          </a:solidFill>
                          <a:latin typeface="Yu Gothic UI" panose="020B0500000000000000" pitchFamily="50" charset="-128"/>
                          <a:ea typeface="Yu Gothic UI" panose="020B0500000000000000" pitchFamily="50" charset="-128"/>
                        </a:rPr>
                        <a:t>○○　〇〇</a:t>
                      </a:r>
                      <a:endParaRPr sz="1200" dirty="0">
                        <a:latin typeface="Yu Gothic UI" panose="020B0500000000000000" pitchFamily="50" charset="-128"/>
                        <a:ea typeface="Yu Gothic UI" panose="020B0500000000000000" pitchFamily="50" charset="-128"/>
                      </a:endParaRPr>
                    </a:p>
                  </a:txBody>
                  <a:tcPr marL="68585" marR="68585" marT="34292" marB="34292"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lt1"/>
                    </a:solidFill>
                  </a:tcPr>
                </a:tc>
                <a:extLst>
                  <a:ext uri="{0D108BD9-81ED-4DB2-BD59-A6C34878D82A}">
                    <a16:rowId xmlns:a16="http://schemas.microsoft.com/office/drawing/2014/main" val="10001"/>
                  </a:ext>
                </a:extLst>
              </a:tr>
            </a:tbl>
          </a:graphicData>
        </a:graphic>
      </p:graphicFrame>
      <p:cxnSp>
        <p:nvCxnSpPr>
          <p:cNvPr id="7" name="Google Shape;497;p10">
            <a:extLst>
              <a:ext uri="{FF2B5EF4-FFF2-40B4-BE49-F238E27FC236}">
                <a16:creationId xmlns:a16="http://schemas.microsoft.com/office/drawing/2014/main" id="{0CCE63D2-3F2B-D788-9B01-865D84F0D7E6}"/>
              </a:ext>
            </a:extLst>
          </p:cNvPr>
          <p:cNvCxnSpPr>
            <a:cxnSpLocks/>
            <a:stCxn id="2" idx="2"/>
            <a:endCxn id="5" idx="0"/>
          </p:cNvCxnSpPr>
          <p:nvPr/>
        </p:nvCxnSpPr>
        <p:spPr>
          <a:xfrm>
            <a:off x="4482326" y="2963409"/>
            <a:ext cx="0" cy="383664"/>
          </a:xfrm>
          <a:prstGeom prst="straightConnector1">
            <a:avLst/>
          </a:prstGeom>
          <a:noFill/>
          <a:ln w="9525" cap="flat" cmpd="sng">
            <a:solidFill>
              <a:srgbClr val="7F7F7F"/>
            </a:solidFill>
            <a:prstDash val="solid"/>
            <a:round/>
            <a:headEnd type="none" w="sm" len="sm"/>
            <a:tailEnd type="none" w="sm" len="sm"/>
          </a:ln>
        </p:spPr>
      </p:cxnSp>
      <p:graphicFrame>
        <p:nvGraphicFramePr>
          <p:cNvPr id="8" name="Google Shape;500;p10">
            <a:extLst>
              <a:ext uri="{FF2B5EF4-FFF2-40B4-BE49-F238E27FC236}">
                <a16:creationId xmlns:a16="http://schemas.microsoft.com/office/drawing/2014/main" id="{5084CB06-419F-C1AB-178B-8D6E2E627CE6}"/>
              </a:ext>
            </a:extLst>
          </p:cNvPr>
          <p:cNvGraphicFramePr/>
          <p:nvPr>
            <p:extLst>
              <p:ext uri="{D42A27DB-BD31-4B8C-83A1-F6EECF244321}">
                <p14:modId xmlns:p14="http://schemas.microsoft.com/office/powerpoint/2010/main" val="1379533198"/>
              </p:ext>
            </p:extLst>
          </p:nvPr>
        </p:nvGraphicFramePr>
        <p:xfrm>
          <a:off x="6184768" y="3347073"/>
          <a:ext cx="1989554" cy="721750"/>
        </p:xfrm>
        <a:graphic>
          <a:graphicData uri="http://schemas.openxmlformats.org/drawingml/2006/table">
            <a:tbl>
              <a:tblPr firstRow="1" bandRow="1">
                <a:noFill/>
              </a:tblPr>
              <a:tblGrid>
                <a:gridCol w="1989554">
                  <a:extLst>
                    <a:ext uri="{9D8B030D-6E8A-4147-A177-3AD203B41FA5}">
                      <a16:colId xmlns:a16="http://schemas.microsoft.com/office/drawing/2014/main" val="20000"/>
                    </a:ext>
                  </a:extLst>
                </a:gridCol>
              </a:tblGrid>
              <a:tr h="183554">
                <a:tc>
                  <a:txBody>
                    <a:bodyPr/>
                    <a:lstStyle/>
                    <a:p>
                      <a:pPr marL="0" marR="0" lvl="0" indent="0" algn="ctr" rtl="0">
                        <a:lnSpc>
                          <a:spcPct val="110000"/>
                        </a:lnSpc>
                        <a:spcBef>
                          <a:spcPts val="0"/>
                        </a:spcBef>
                        <a:spcAft>
                          <a:spcPts val="0"/>
                        </a:spcAft>
                        <a:buNone/>
                      </a:pPr>
                      <a:r>
                        <a:rPr lang="ja-JP" sz="1200" b="0" dirty="0">
                          <a:solidFill>
                            <a:schemeClr val="lt1"/>
                          </a:solidFill>
                          <a:latin typeface="Yu Gothic UI" panose="020B0500000000000000" pitchFamily="50" charset="-128"/>
                          <a:ea typeface="Yu Gothic UI" panose="020B0500000000000000" pitchFamily="50" charset="-128"/>
                        </a:rPr>
                        <a:t>営業</a:t>
                      </a:r>
                      <a:r>
                        <a:rPr lang="ja-JP" altLang="en-US" sz="1200" b="0" dirty="0">
                          <a:solidFill>
                            <a:schemeClr val="lt1"/>
                          </a:solidFill>
                          <a:latin typeface="Yu Gothic UI" panose="020B0500000000000000" pitchFamily="50" charset="-128"/>
                          <a:ea typeface="Yu Gothic UI" panose="020B0500000000000000" pitchFamily="50" charset="-128"/>
                        </a:rPr>
                        <a:t>担当</a:t>
                      </a:r>
                      <a:r>
                        <a:rPr lang="ja-JP" sz="1200" b="0" dirty="0">
                          <a:solidFill>
                            <a:schemeClr val="lt1"/>
                          </a:solidFill>
                          <a:latin typeface="Yu Gothic UI" panose="020B0500000000000000" pitchFamily="50" charset="-128"/>
                          <a:ea typeface="Yu Gothic UI" panose="020B0500000000000000" pitchFamily="50" charset="-128"/>
                        </a:rPr>
                        <a:t>者</a:t>
                      </a:r>
                      <a:endParaRPr sz="1200" dirty="0">
                        <a:latin typeface="Yu Gothic UI" panose="020B0500000000000000" pitchFamily="50" charset="-128"/>
                        <a:ea typeface="Yu Gothic UI" panose="020B0500000000000000" pitchFamily="50" charset="-128"/>
                      </a:endParaRPr>
                    </a:p>
                  </a:txBody>
                  <a:tcPr marL="68585" marR="68585" marT="34292" marB="34292"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solidFill>
                        <a:schemeClr val="accent1"/>
                      </a:solidFill>
                      <a:prstDash val="solid"/>
                      <a:round/>
                      <a:headEnd type="none" w="sm" len="sm"/>
                      <a:tailEnd type="none" w="sm" len="sm"/>
                    </a:lnB>
                    <a:solidFill>
                      <a:schemeClr val="bg1">
                        <a:lumMod val="50000"/>
                      </a:schemeClr>
                    </a:solidFill>
                  </a:tcPr>
                </a:tc>
                <a:extLst>
                  <a:ext uri="{0D108BD9-81ED-4DB2-BD59-A6C34878D82A}">
                    <a16:rowId xmlns:a16="http://schemas.microsoft.com/office/drawing/2014/main" val="10000"/>
                  </a:ext>
                </a:extLst>
              </a:tr>
              <a:tr h="331241">
                <a:tc>
                  <a:txBody>
                    <a:bodyPr/>
                    <a:lstStyle/>
                    <a:p>
                      <a:pPr marL="0" marR="0" lvl="0" indent="0" algn="ctr" rtl="0">
                        <a:lnSpc>
                          <a:spcPct val="110000"/>
                        </a:lnSpc>
                        <a:spcBef>
                          <a:spcPts val="0"/>
                        </a:spcBef>
                        <a:spcAft>
                          <a:spcPts val="0"/>
                        </a:spcAft>
                        <a:buNone/>
                      </a:pPr>
                      <a:r>
                        <a:rPr lang="ja-JP" altLang="en-US" sz="1200" dirty="0">
                          <a:solidFill>
                            <a:schemeClr val="dk1"/>
                          </a:solidFill>
                          <a:latin typeface="Yu Gothic UI" panose="020B0500000000000000" pitchFamily="50" charset="-128"/>
                          <a:ea typeface="Yu Gothic UI" panose="020B0500000000000000" pitchFamily="50" charset="-128"/>
                        </a:rPr>
                        <a:t>営業</a:t>
                      </a:r>
                      <a:r>
                        <a:rPr lang="ja-JP" sz="1200" dirty="0">
                          <a:solidFill>
                            <a:schemeClr val="dk1"/>
                          </a:solidFill>
                          <a:latin typeface="Yu Gothic UI" panose="020B0500000000000000" pitchFamily="50" charset="-128"/>
                          <a:ea typeface="Yu Gothic UI" panose="020B0500000000000000" pitchFamily="50" charset="-128"/>
                        </a:rPr>
                        <a:t>部</a:t>
                      </a:r>
                      <a:r>
                        <a:rPr lang="ja-JP" altLang="en-US" sz="1200" dirty="0">
                          <a:solidFill>
                            <a:schemeClr val="dk1"/>
                          </a:solidFill>
                          <a:latin typeface="Yu Gothic UI" panose="020B0500000000000000" pitchFamily="50" charset="-128"/>
                          <a:ea typeface="Yu Gothic UI" panose="020B0500000000000000" pitchFamily="50" charset="-128"/>
                        </a:rPr>
                        <a:t>　〇〇課　課長</a:t>
                      </a:r>
                      <a:endParaRPr sz="1200" dirty="0">
                        <a:solidFill>
                          <a:schemeClr val="dk1"/>
                        </a:solidFill>
                        <a:latin typeface="Yu Gothic UI" panose="020B0500000000000000" pitchFamily="50" charset="-128"/>
                        <a:ea typeface="Yu Gothic UI" panose="020B0500000000000000" pitchFamily="50" charset="-128"/>
                      </a:endParaRPr>
                    </a:p>
                    <a:p>
                      <a:pPr marL="0" marR="0" lvl="0" indent="0" algn="ctr" rtl="0">
                        <a:lnSpc>
                          <a:spcPct val="110000"/>
                        </a:lnSpc>
                        <a:spcBef>
                          <a:spcPts val="100"/>
                        </a:spcBef>
                        <a:spcAft>
                          <a:spcPts val="0"/>
                        </a:spcAft>
                        <a:buNone/>
                      </a:pPr>
                      <a:r>
                        <a:rPr lang="ja-JP" sz="1200" dirty="0">
                          <a:solidFill>
                            <a:schemeClr val="dk1"/>
                          </a:solidFill>
                          <a:latin typeface="Yu Gothic UI" panose="020B0500000000000000" pitchFamily="50" charset="-128"/>
                          <a:ea typeface="Yu Gothic UI" panose="020B0500000000000000" pitchFamily="50" charset="-128"/>
                        </a:rPr>
                        <a:t>○○　〇〇</a:t>
                      </a:r>
                      <a:endParaRPr sz="1200" dirty="0">
                        <a:latin typeface="Yu Gothic UI" panose="020B0500000000000000" pitchFamily="50" charset="-128"/>
                        <a:ea typeface="Yu Gothic UI" panose="020B0500000000000000" pitchFamily="50" charset="-128"/>
                      </a:endParaRPr>
                    </a:p>
                  </a:txBody>
                  <a:tcPr marL="68585" marR="68585" marT="34292" marB="34292"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solidFill>
                        <a:schemeClr val="accent1"/>
                      </a:solidFill>
                      <a:prstDash val="solid"/>
                      <a:round/>
                      <a:headEnd type="none" w="sm" len="sm"/>
                      <a:tailEnd type="none" w="sm" len="sm"/>
                    </a:lnT>
                    <a:lnB w="12700" cap="flat" cmpd="sng" algn="ctr">
                      <a:solidFill>
                        <a:schemeClr val="bg1">
                          <a:lumMod val="50000"/>
                        </a:schemeClr>
                      </a:solidFill>
                      <a:prstDash val="solid"/>
                      <a:round/>
                      <a:headEnd type="none" w="med" len="med"/>
                      <a:tailEnd type="none" w="med" len="med"/>
                    </a:lnB>
                    <a:solidFill>
                      <a:schemeClr val="lt1"/>
                    </a:solidFill>
                  </a:tcPr>
                </a:tc>
                <a:extLst>
                  <a:ext uri="{0D108BD9-81ED-4DB2-BD59-A6C34878D82A}">
                    <a16:rowId xmlns:a16="http://schemas.microsoft.com/office/drawing/2014/main" val="10001"/>
                  </a:ext>
                </a:extLst>
              </a:tr>
            </a:tbl>
          </a:graphicData>
        </a:graphic>
      </p:graphicFrame>
      <p:cxnSp>
        <p:nvCxnSpPr>
          <p:cNvPr id="9" name="Google Shape;502;p10">
            <a:extLst>
              <a:ext uri="{FF2B5EF4-FFF2-40B4-BE49-F238E27FC236}">
                <a16:creationId xmlns:a16="http://schemas.microsoft.com/office/drawing/2014/main" id="{72EF0FEC-E276-EFA3-0AED-D8C4930B4E47}"/>
              </a:ext>
            </a:extLst>
          </p:cNvPr>
          <p:cNvCxnSpPr>
            <a:cxnSpLocks/>
            <a:stCxn id="2" idx="2"/>
            <a:endCxn id="8" idx="0"/>
          </p:cNvCxnSpPr>
          <p:nvPr/>
        </p:nvCxnSpPr>
        <p:spPr>
          <a:xfrm rot="16200000" flipH="1">
            <a:off x="5639103" y="1806631"/>
            <a:ext cx="383664" cy="2697219"/>
          </a:xfrm>
          <a:prstGeom prst="bentConnector3">
            <a:avLst>
              <a:gd name="adj1" fmla="val 50000"/>
            </a:avLst>
          </a:prstGeom>
          <a:noFill/>
          <a:ln w="9525" cap="flat" cmpd="sng">
            <a:solidFill>
              <a:srgbClr val="7F7F7F"/>
            </a:solidFill>
            <a:prstDash val="solid"/>
            <a:round/>
            <a:headEnd type="none" w="sm" len="sm"/>
            <a:tailEnd type="none" w="sm" len="sm"/>
          </a:ln>
        </p:spPr>
      </p:cxnSp>
      <p:sp>
        <p:nvSpPr>
          <p:cNvPr id="10" name="Google Shape;504;p10">
            <a:extLst>
              <a:ext uri="{FF2B5EF4-FFF2-40B4-BE49-F238E27FC236}">
                <a16:creationId xmlns:a16="http://schemas.microsoft.com/office/drawing/2014/main" id="{1941F610-5D1B-54DF-9ED9-7962F50B77EE}"/>
              </a:ext>
            </a:extLst>
          </p:cNvPr>
          <p:cNvSpPr/>
          <p:nvPr/>
        </p:nvSpPr>
        <p:spPr>
          <a:xfrm>
            <a:off x="3028950" y="4753790"/>
            <a:ext cx="2876310" cy="1230903"/>
          </a:xfrm>
          <a:prstGeom prst="roundRect">
            <a:avLst>
              <a:gd name="adj" fmla="val 7686"/>
            </a:avLst>
          </a:prstGeom>
          <a:solidFill>
            <a:schemeClr val="accent6">
              <a:lumMod val="20000"/>
              <a:lumOff val="80000"/>
            </a:schemeClr>
          </a:solidFill>
          <a:ln>
            <a:noFill/>
          </a:ln>
        </p:spPr>
        <p:txBody>
          <a:bodyPr spcFirstLastPara="1" wrap="square" lIns="84392" tIns="42185" rIns="84392" bIns="42185" anchor="b" anchorCtr="0">
            <a:noAutofit/>
          </a:bodyPr>
          <a:lstStyle/>
          <a:p>
            <a:pPr>
              <a:lnSpc>
                <a:spcPct val="130000"/>
              </a:lnSpc>
            </a:pPr>
            <a:r>
              <a:rPr lang="ja-JP" altLang="en-US" sz="1200" b="1" dirty="0">
                <a:solidFill>
                  <a:schemeClr val="dk1"/>
                </a:solidFill>
                <a:latin typeface="Yu Gothic UI" panose="020B0500000000000000" pitchFamily="50" charset="-128"/>
                <a:ea typeface="Yu Gothic UI" panose="020B0500000000000000" pitchFamily="50" charset="-128"/>
                <a:sym typeface="Arial"/>
              </a:rPr>
              <a:t>開発協力会社</a:t>
            </a:r>
            <a:br>
              <a:rPr lang="en-US" altLang="ja-JP" sz="1200" b="1" dirty="0">
                <a:solidFill>
                  <a:schemeClr val="dk1"/>
                </a:solidFill>
                <a:latin typeface="Yu Gothic UI" panose="020B0500000000000000" pitchFamily="50" charset="-128"/>
                <a:ea typeface="Yu Gothic UI" panose="020B0500000000000000" pitchFamily="50" charset="-128"/>
                <a:sym typeface="Arial"/>
              </a:rPr>
            </a:br>
            <a:r>
              <a:rPr lang="ja-JP" altLang="en-US" sz="1200" dirty="0">
                <a:solidFill>
                  <a:schemeClr val="dk1"/>
                </a:solidFill>
                <a:latin typeface="Yu Gothic UI" panose="020B0500000000000000" pitchFamily="50" charset="-128"/>
                <a:ea typeface="Yu Gothic UI" panose="020B0500000000000000" pitchFamily="50" charset="-128"/>
                <a:sym typeface="Arial"/>
              </a:rPr>
              <a:t>開発内容に応じて最適な開発会社を採用</a:t>
            </a:r>
            <a:endParaRPr sz="1200" dirty="0">
              <a:latin typeface="Yu Gothic UI" panose="020B0500000000000000" pitchFamily="50" charset="-128"/>
              <a:ea typeface="Yu Gothic UI" panose="020B0500000000000000" pitchFamily="50" charset="-128"/>
            </a:endParaRPr>
          </a:p>
        </p:txBody>
      </p:sp>
      <p:graphicFrame>
        <p:nvGraphicFramePr>
          <p:cNvPr id="11" name="Google Shape;505;p10">
            <a:extLst>
              <a:ext uri="{FF2B5EF4-FFF2-40B4-BE49-F238E27FC236}">
                <a16:creationId xmlns:a16="http://schemas.microsoft.com/office/drawing/2014/main" id="{A8346004-6024-B1DB-2194-595E377443C5}"/>
              </a:ext>
            </a:extLst>
          </p:cNvPr>
          <p:cNvGraphicFramePr/>
          <p:nvPr>
            <p:extLst>
              <p:ext uri="{D42A27DB-BD31-4B8C-83A1-F6EECF244321}">
                <p14:modId xmlns:p14="http://schemas.microsoft.com/office/powerpoint/2010/main" val="1835638683"/>
              </p:ext>
            </p:extLst>
          </p:nvPr>
        </p:nvGraphicFramePr>
        <p:xfrm>
          <a:off x="3206468" y="4876166"/>
          <a:ext cx="1242138" cy="536636"/>
        </p:xfrm>
        <a:graphic>
          <a:graphicData uri="http://schemas.openxmlformats.org/drawingml/2006/table">
            <a:tbl>
              <a:tblPr firstRow="1" bandRow="1">
                <a:noFill/>
              </a:tblPr>
              <a:tblGrid>
                <a:gridCol w="1242138">
                  <a:extLst>
                    <a:ext uri="{9D8B030D-6E8A-4147-A177-3AD203B41FA5}">
                      <a16:colId xmlns:a16="http://schemas.microsoft.com/office/drawing/2014/main" val="20000"/>
                    </a:ext>
                  </a:extLst>
                </a:gridCol>
              </a:tblGrid>
              <a:tr h="187516">
                <a:tc>
                  <a:txBody>
                    <a:bodyPr/>
                    <a:lstStyle/>
                    <a:p>
                      <a:pPr marL="0" marR="0" lvl="0" indent="0" algn="ctr" rtl="0">
                        <a:lnSpc>
                          <a:spcPct val="110000"/>
                        </a:lnSpc>
                        <a:spcBef>
                          <a:spcPts val="0"/>
                        </a:spcBef>
                        <a:spcAft>
                          <a:spcPts val="0"/>
                        </a:spcAft>
                        <a:buNone/>
                      </a:pPr>
                      <a:r>
                        <a:rPr lang="ja-JP" sz="1200" b="0" dirty="0">
                          <a:solidFill>
                            <a:schemeClr val="lt1"/>
                          </a:solidFill>
                          <a:ea typeface="Yu Gothic UI" panose="020B0500000000000000" pitchFamily="50" charset="-128"/>
                        </a:rPr>
                        <a:t>協力会社A</a:t>
                      </a:r>
                      <a:endParaRPr sz="1200" b="0" dirty="0">
                        <a:solidFill>
                          <a:schemeClr val="lt1"/>
                        </a:solidFill>
                      </a:endParaRPr>
                    </a:p>
                  </a:txBody>
                  <a:tcPr marL="68585" marR="68585" marT="34292" marB="34292" anchor="ctr">
                    <a:lnL w="12700" cap="flat" cmpd="sng">
                      <a:solidFill>
                        <a:srgbClr val="7F7F7F"/>
                      </a:solidFill>
                      <a:prstDash val="solid"/>
                      <a:round/>
                      <a:headEnd type="none" w="sm" len="sm"/>
                      <a:tailEnd type="none" w="sm" len="sm"/>
                    </a:lnL>
                    <a:lnR w="12700" cap="flat" cmpd="sng">
                      <a:solidFill>
                        <a:srgbClr val="7F7F7F"/>
                      </a:solidFill>
                      <a:prstDash val="solid"/>
                      <a:round/>
                      <a:headEnd type="none" w="sm" len="sm"/>
                      <a:tailEnd type="none" w="sm" len="sm"/>
                    </a:lnR>
                    <a:lnT w="12700" cap="flat" cmpd="sng">
                      <a:solidFill>
                        <a:srgbClr val="7F7F7F"/>
                      </a:solidFill>
                      <a:prstDash val="solid"/>
                      <a:round/>
                      <a:headEnd type="none" w="sm" len="sm"/>
                      <a:tailEnd type="none" w="sm" len="sm"/>
                    </a:lnT>
                    <a:lnB w="12700" cap="flat" cmpd="sng">
                      <a:solidFill>
                        <a:srgbClr val="7F7F7F"/>
                      </a:solidFill>
                      <a:prstDash val="solid"/>
                      <a:round/>
                      <a:headEnd type="none" w="sm" len="sm"/>
                      <a:tailEnd type="none" w="sm" len="sm"/>
                    </a:lnB>
                    <a:solidFill>
                      <a:srgbClr val="7F7F7F"/>
                    </a:solidFill>
                  </a:tcPr>
                </a:tc>
                <a:extLst>
                  <a:ext uri="{0D108BD9-81ED-4DB2-BD59-A6C34878D82A}">
                    <a16:rowId xmlns:a16="http://schemas.microsoft.com/office/drawing/2014/main" val="10000"/>
                  </a:ext>
                </a:extLst>
              </a:tr>
              <a:tr h="278123">
                <a:tc>
                  <a:txBody>
                    <a:bodyPr/>
                    <a:lstStyle/>
                    <a:p>
                      <a:pPr marL="0" marR="0" lvl="0" indent="0" algn="ctr" rtl="0">
                        <a:lnSpc>
                          <a:spcPct val="110000"/>
                        </a:lnSpc>
                        <a:spcBef>
                          <a:spcPts val="0"/>
                        </a:spcBef>
                        <a:spcAft>
                          <a:spcPts val="0"/>
                        </a:spcAft>
                        <a:buNone/>
                      </a:pPr>
                      <a:r>
                        <a:rPr lang="ja-JP" sz="1200" dirty="0">
                          <a:solidFill>
                            <a:schemeClr val="dk1"/>
                          </a:solidFill>
                          <a:ea typeface="Yu Gothic UI" panose="020B0500000000000000" pitchFamily="50" charset="-128"/>
                        </a:rPr>
                        <a:t>開発 担当者</a:t>
                      </a:r>
                      <a:endParaRPr sz="1200" dirty="0"/>
                    </a:p>
                  </a:txBody>
                  <a:tcPr marL="68585" marR="68585" marT="34292" marB="34292" anchor="ctr">
                    <a:lnL w="12700" cap="flat" cmpd="sng">
                      <a:solidFill>
                        <a:srgbClr val="7F7F7F"/>
                      </a:solidFill>
                      <a:prstDash val="solid"/>
                      <a:round/>
                      <a:headEnd type="none" w="sm" len="sm"/>
                      <a:tailEnd type="none" w="sm" len="sm"/>
                    </a:lnL>
                    <a:lnR w="12700" cap="flat" cmpd="sng">
                      <a:solidFill>
                        <a:srgbClr val="7F7F7F"/>
                      </a:solidFill>
                      <a:prstDash val="solid"/>
                      <a:round/>
                      <a:headEnd type="none" w="sm" len="sm"/>
                      <a:tailEnd type="none" w="sm" len="sm"/>
                    </a:lnR>
                    <a:lnT w="12700" cap="flat" cmpd="sng">
                      <a:solidFill>
                        <a:srgbClr val="7F7F7F"/>
                      </a:solidFill>
                      <a:prstDash val="solid"/>
                      <a:round/>
                      <a:headEnd type="none" w="sm" len="sm"/>
                      <a:tailEnd type="none" w="sm" len="sm"/>
                    </a:lnT>
                    <a:lnB w="12700" cap="flat" cmpd="sng">
                      <a:solidFill>
                        <a:srgbClr val="7F7F7F"/>
                      </a:solidFill>
                      <a:prstDash val="solid"/>
                      <a:round/>
                      <a:headEnd type="none" w="sm" len="sm"/>
                      <a:tailEnd type="none" w="sm" len="sm"/>
                    </a:lnB>
                    <a:solidFill>
                      <a:schemeClr val="lt1"/>
                    </a:solidFill>
                  </a:tcPr>
                </a:tc>
                <a:extLst>
                  <a:ext uri="{0D108BD9-81ED-4DB2-BD59-A6C34878D82A}">
                    <a16:rowId xmlns:a16="http://schemas.microsoft.com/office/drawing/2014/main" val="10001"/>
                  </a:ext>
                </a:extLst>
              </a:tr>
            </a:tbl>
          </a:graphicData>
        </a:graphic>
      </p:graphicFrame>
      <p:graphicFrame>
        <p:nvGraphicFramePr>
          <p:cNvPr id="13" name="Google Shape;507;p10">
            <a:extLst>
              <a:ext uri="{FF2B5EF4-FFF2-40B4-BE49-F238E27FC236}">
                <a16:creationId xmlns:a16="http://schemas.microsoft.com/office/drawing/2014/main" id="{C394ED17-CC92-16D0-2EE0-DEF3A45EB9F1}"/>
              </a:ext>
            </a:extLst>
          </p:cNvPr>
          <p:cNvGraphicFramePr/>
          <p:nvPr>
            <p:extLst>
              <p:ext uri="{D42A27DB-BD31-4B8C-83A1-F6EECF244321}">
                <p14:modId xmlns:p14="http://schemas.microsoft.com/office/powerpoint/2010/main" val="3365223527"/>
              </p:ext>
            </p:extLst>
          </p:nvPr>
        </p:nvGraphicFramePr>
        <p:xfrm>
          <a:off x="4510143" y="4876166"/>
          <a:ext cx="1242138" cy="536636"/>
        </p:xfrm>
        <a:graphic>
          <a:graphicData uri="http://schemas.openxmlformats.org/drawingml/2006/table">
            <a:tbl>
              <a:tblPr firstRow="1" bandRow="1">
                <a:noFill/>
              </a:tblPr>
              <a:tblGrid>
                <a:gridCol w="1242138">
                  <a:extLst>
                    <a:ext uri="{9D8B030D-6E8A-4147-A177-3AD203B41FA5}">
                      <a16:colId xmlns:a16="http://schemas.microsoft.com/office/drawing/2014/main" val="20000"/>
                    </a:ext>
                  </a:extLst>
                </a:gridCol>
              </a:tblGrid>
              <a:tr h="187516">
                <a:tc>
                  <a:txBody>
                    <a:bodyPr/>
                    <a:lstStyle/>
                    <a:p>
                      <a:pPr marL="0" marR="0" lvl="0" indent="0" algn="ctr" rtl="0">
                        <a:lnSpc>
                          <a:spcPct val="110000"/>
                        </a:lnSpc>
                        <a:spcBef>
                          <a:spcPts val="0"/>
                        </a:spcBef>
                        <a:spcAft>
                          <a:spcPts val="0"/>
                        </a:spcAft>
                        <a:buNone/>
                      </a:pPr>
                      <a:r>
                        <a:rPr lang="ja-JP" sz="1200" b="0" dirty="0">
                          <a:solidFill>
                            <a:schemeClr val="lt1"/>
                          </a:solidFill>
                          <a:ea typeface="Yu Gothic UI" panose="020B0500000000000000" pitchFamily="50" charset="-128"/>
                        </a:rPr>
                        <a:t>協力会社B</a:t>
                      </a:r>
                      <a:endParaRPr sz="1200" b="0" dirty="0">
                        <a:solidFill>
                          <a:schemeClr val="lt1"/>
                        </a:solidFill>
                      </a:endParaRPr>
                    </a:p>
                  </a:txBody>
                  <a:tcPr marL="68585" marR="68585" marT="34292" marB="34292" anchor="ctr">
                    <a:lnL w="12700" cap="flat" cmpd="sng">
                      <a:solidFill>
                        <a:srgbClr val="7F7F7F"/>
                      </a:solidFill>
                      <a:prstDash val="solid"/>
                      <a:round/>
                      <a:headEnd type="none" w="sm" len="sm"/>
                      <a:tailEnd type="none" w="sm" len="sm"/>
                    </a:lnL>
                    <a:lnR w="12700" cap="flat" cmpd="sng">
                      <a:solidFill>
                        <a:srgbClr val="7F7F7F"/>
                      </a:solidFill>
                      <a:prstDash val="solid"/>
                      <a:round/>
                      <a:headEnd type="none" w="sm" len="sm"/>
                      <a:tailEnd type="none" w="sm" len="sm"/>
                    </a:lnR>
                    <a:lnT w="12700" cap="flat" cmpd="sng">
                      <a:solidFill>
                        <a:srgbClr val="7F7F7F"/>
                      </a:solidFill>
                      <a:prstDash val="solid"/>
                      <a:round/>
                      <a:headEnd type="none" w="sm" len="sm"/>
                      <a:tailEnd type="none" w="sm" len="sm"/>
                    </a:lnT>
                    <a:lnB w="12700" cap="flat" cmpd="sng">
                      <a:solidFill>
                        <a:srgbClr val="7F7F7F"/>
                      </a:solidFill>
                      <a:prstDash val="solid"/>
                      <a:round/>
                      <a:headEnd type="none" w="sm" len="sm"/>
                      <a:tailEnd type="none" w="sm" len="sm"/>
                    </a:lnB>
                    <a:solidFill>
                      <a:srgbClr val="7F7F7F"/>
                    </a:solidFill>
                  </a:tcPr>
                </a:tc>
                <a:extLst>
                  <a:ext uri="{0D108BD9-81ED-4DB2-BD59-A6C34878D82A}">
                    <a16:rowId xmlns:a16="http://schemas.microsoft.com/office/drawing/2014/main" val="10000"/>
                  </a:ext>
                </a:extLst>
              </a:tr>
              <a:tr h="278123">
                <a:tc>
                  <a:txBody>
                    <a:bodyPr/>
                    <a:lstStyle/>
                    <a:p>
                      <a:pPr marL="0" marR="0" lvl="0" indent="0" algn="ctr" rtl="0">
                        <a:lnSpc>
                          <a:spcPct val="110000"/>
                        </a:lnSpc>
                        <a:spcBef>
                          <a:spcPts val="0"/>
                        </a:spcBef>
                        <a:spcAft>
                          <a:spcPts val="0"/>
                        </a:spcAft>
                        <a:buNone/>
                      </a:pPr>
                      <a:r>
                        <a:rPr lang="ja-JP" sz="1200" dirty="0">
                          <a:solidFill>
                            <a:schemeClr val="dk1"/>
                          </a:solidFill>
                          <a:ea typeface="Yu Gothic UI" panose="020B0500000000000000" pitchFamily="50" charset="-128"/>
                        </a:rPr>
                        <a:t>開発 担当者</a:t>
                      </a:r>
                      <a:endParaRPr sz="1200" dirty="0"/>
                    </a:p>
                  </a:txBody>
                  <a:tcPr marL="68585" marR="68585" marT="34292" marB="34292" anchor="ctr">
                    <a:lnL w="12700" cap="flat" cmpd="sng">
                      <a:solidFill>
                        <a:srgbClr val="7F7F7F"/>
                      </a:solidFill>
                      <a:prstDash val="solid"/>
                      <a:round/>
                      <a:headEnd type="none" w="sm" len="sm"/>
                      <a:tailEnd type="none" w="sm" len="sm"/>
                    </a:lnL>
                    <a:lnR w="12700" cap="flat" cmpd="sng">
                      <a:solidFill>
                        <a:srgbClr val="7F7F7F"/>
                      </a:solidFill>
                      <a:prstDash val="solid"/>
                      <a:round/>
                      <a:headEnd type="none" w="sm" len="sm"/>
                      <a:tailEnd type="none" w="sm" len="sm"/>
                    </a:lnR>
                    <a:lnT w="12700" cap="flat" cmpd="sng">
                      <a:solidFill>
                        <a:srgbClr val="7F7F7F"/>
                      </a:solidFill>
                      <a:prstDash val="solid"/>
                      <a:round/>
                      <a:headEnd type="none" w="sm" len="sm"/>
                      <a:tailEnd type="none" w="sm" len="sm"/>
                    </a:lnT>
                    <a:lnB w="12700" cap="flat" cmpd="sng">
                      <a:solidFill>
                        <a:srgbClr val="7F7F7F"/>
                      </a:solidFill>
                      <a:prstDash val="solid"/>
                      <a:round/>
                      <a:headEnd type="none" w="sm" len="sm"/>
                      <a:tailEnd type="none" w="sm" len="sm"/>
                    </a:lnB>
                    <a:solidFill>
                      <a:schemeClr val="lt1"/>
                    </a:solidFill>
                  </a:tcPr>
                </a:tc>
                <a:extLst>
                  <a:ext uri="{0D108BD9-81ED-4DB2-BD59-A6C34878D82A}">
                    <a16:rowId xmlns:a16="http://schemas.microsoft.com/office/drawing/2014/main" val="10001"/>
                  </a:ext>
                </a:extLst>
              </a:tr>
            </a:tbl>
          </a:graphicData>
        </a:graphic>
      </p:graphicFrame>
      <p:sp>
        <p:nvSpPr>
          <p:cNvPr id="14" name="Google Shape;513;p10">
            <a:extLst>
              <a:ext uri="{FF2B5EF4-FFF2-40B4-BE49-F238E27FC236}">
                <a16:creationId xmlns:a16="http://schemas.microsoft.com/office/drawing/2014/main" id="{A11EB08B-3042-5913-DED0-53DDEFEEB18D}"/>
              </a:ext>
            </a:extLst>
          </p:cNvPr>
          <p:cNvSpPr txBox="1"/>
          <p:nvPr/>
        </p:nvSpPr>
        <p:spPr>
          <a:xfrm>
            <a:off x="1349360" y="2278766"/>
            <a:ext cx="787118" cy="351163"/>
          </a:xfrm>
          <a:prstGeom prst="rect">
            <a:avLst/>
          </a:prstGeom>
          <a:solidFill>
            <a:srgbClr val="FF0000"/>
          </a:solidFill>
          <a:ln>
            <a:noFill/>
          </a:ln>
        </p:spPr>
        <p:txBody>
          <a:bodyPr spcFirstLastPara="1" wrap="square" lIns="33231" tIns="33231" rIns="33231" bIns="33231" anchor="ctr" anchorCtr="0">
            <a:spAutoFit/>
          </a:bodyPr>
          <a:lstStyle/>
          <a:p>
            <a:r>
              <a:rPr lang="ja-JP" altLang="en-US" sz="1846" dirty="0">
                <a:solidFill>
                  <a:schemeClr val="lt1"/>
                </a:solidFill>
                <a:latin typeface="Yu Gothic UI" panose="020B0500000000000000" pitchFamily="50" charset="-128"/>
                <a:ea typeface="Yu Gothic UI" panose="020B0500000000000000" pitchFamily="50" charset="-128"/>
                <a:sym typeface="Arial"/>
              </a:rPr>
              <a:t>記載例</a:t>
            </a:r>
            <a:endParaRPr sz="1662" dirty="0">
              <a:latin typeface="Yu Gothic UI" panose="020B0500000000000000" pitchFamily="50" charset="-128"/>
              <a:ea typeface="Yu Gothic UI" panose="020B0500000000000000" pitchFamily="50" charset="-128"/>
            </a:endParaRPr>
          </a:p>
        </p:txBody>
      </p:sp>
      <p:sp>
        <p:nvSpPr>
          <p:cNvPr id="15" name="Google Shape;514;p10">
            <a:extLst>
              <a:ext uri="{FF2B5EF4-FFF2-40B4-BE49-F238E27FC236}">
                <a16:creationId xmlns:a16="http://schemas.microsoft.com/office/drawing/2014/main" id="{1A0D9FB2-AAA3-4FEB-EE58-EC69BBD7B9C8}"/>
              </a:ext>
            </a:extLst>
          </p:cNvPr>
          <p:cNvSpPr/>
          <p:nvPr/>
        </p:nvSpPr>
        <p:spPr>
          <a:xfrm>
            <a:off x="255878" y="1252748"/>
            <a:ext cx="8685570" cy="613311"/>
          </a:xfrm>
          <a:prstGeom prst="rect">
            <a:avLst/>
          </a:prstGeom>
          <a:solidFill>
            <a:schemeClr val="accent5">
              <a:lumMod val="20000"/>
              <a:lumOff val="80000"/>
            </a:schemeClr>
          </a:solidFill>
          <a:ln w="12700" cap="flat" cmpd="sng">
            <a:solidFill>
              <a:schemeClr val="accent5">
                <a:lumMod val="20000"/>
                <a:lumOff val="80000"/>
              </a:schemeClr>
            </a:solidFill>
            <a:prstDash val="solid"/>
            <a:miter lim="800000"/>
            <a:headEnd type="none" w="sm" len="sm"/>
            <a:tailEnd type="none" w="sm" len="sm"/>
          </a:ln>
        </p:spPr>
        <p:txBody>
          <a:bodyPr spcFirstLastPara="1" wrap="square" lIns="99692" tIns="33231" rIns="33231" bIns="33231" anchor="t" anchorCtr="0">
            <a:noAutofit/>
          </a:bodyPr>
          <a:lstStyle/>
          <a:p>
            <a:pPr>
              <a:buClr>
                <a:schemeClr val="dk1"/>
              </a:buClr>
              <a:buSzPts val="1200"/>
            </a:pPr>
            <a:r>
              <a:rPr lang="ja-JP" altLang="en-US" sz="1200" u="sng" dirty="0">
                <a:solidFill>
                  <a:schemeClr val="dk1"/>
                </a:solidFill>
                <a:latin typeface="Yu Gothic UI" panose="020B0500000000000000" pitchFamily="50" charset="-128"/>
                <a:ea typeface="Yu Gothic UI" panose="020B0500000000000000" pitchFamily="50" charset="-128"/>
                <a:sym typeface="Arial"/>
              </a:rPr>
              <a:t>記載時の留意事項</a:t>
            </a:r>
            <a:r>
              <a:rPr lang="ja-JP" altLang="en-US" sz="1200" dirty="0">
                <a:solidFill>
                  <a:srgbClr val="FF0000"/>
                </a:solidFill>
                <a:latin typeface="Yu Gothic UI" panose="020B0500000000000000" pitchFamily="50" charset="-128"/>
                <a:ea typeface="Yu Gothic UI" panose="020B0500000000000000" pitchFamily="50" charset="-128"/>
                <a:sym typeface="Arial"/>
              </a:rPr>
              <a:t>（提出時にはこちらの付箋は削除してください）</a:t>
            </a:r>
            <a:endParaRPr sz="1200" u="sng" dirty="0">
              <a:solidFill>
                <a:schemeClr val="dk1"/>
              </a:solidFill>
              <a:latin typeface="Yu Gothic UI" panose="020B0500000000000000" pitchFamily="50" charset="-128"/>
              <a:ea typeface="Yu Gothic UI" panose="020B0500000000000000" pitchFamily="50" charset="-128"/>
              <a:sym typeface="Arial"/>
            </a:endParaRPr>
          </a:p>
          <a:p>
            <a:pPr marL="158265" indent="-158265">
              <a:buClr>
                <a:schemeClr val="dk1"/>
              </a:buClr>
              <a:buSzPts val="1200"/>
              <a:buFont typeface="Noto Sans Symbols"/>
              <a:buChar char="⮚"/>
            </a:pPr>
            <a:r>
              <a:rPr lang="ja-JP" altLang="en-US" sz="1200" dirty="0">
                <a:solidFill>
                  <a:schemeClr val="dk1"/>
                </a:solidFill>
                <a:latin typeface="Yu Gothic UI" panose="020B0500000000000000" pitchFamily="50" charset="-128"/>
                <a:ea typeface="Yu Gothic UI" panose="020B0500000000000000" pitchFamily="50" charset="-128"/>
                <a:sym typeface="Arial"/>
              </a:rPr>
              <a:t>役割分担ごとに構成員を記載してください。</a:t>
            </a:r>
            <a:endParaRPr lang="en-US" altLang="ja-JP" sz="1200" dirty="0">
              <a:solidFill>
                <a:schemeClr val="dk1"/>
              </a:solidFill>
              <a:latin typeface="Yu Gothic UI" panose="020B0500000000000000" pitchFamily="50" charset="-128"/>
              <a:ea typeface="Yu Gothic UI" panose="020B0500000000000000" pitchFamily="50" charset="-128"/>
              <a:sym typeface="Arial"/>
            </a:endParaRPr>
          </a:p>
          <a:p>
            <a:pPr marL="158265" indent="-158265">
              <a:buClr>
                <a:schemeClr val="dk1"/>
              </a:buClr>
              <a:buSzPts val="1200"/>
              <a:buFont typeface="Noto Sans Symbols"/>
              <a:buChar char="⮚"/>
            </a:pPr>
            <a:r>
              <a:rPr lang="ja-JP" altLang="en-US" sz="1200" dirty="0">
                <a:latin typeface="Yu Gothic UI" panose="020B0500000000000000" pitchFamily="50" charset="-128"/>
                <a:ea typeface="Yu Gothic UI" panose="020B0500000000000000" pitchFamily="50" charset="-128"/>
              </a:rPr>
              <a:t>複数企業による共同申請の場合、代表企業は応募資格を満たす市内企業としてください。</a:t>
            </a:r>
          </a:p>
        </p:txBody>
      </p:sp>
      <p:grpSp>
        <p:nvGrpSpPr>
          <p:cNvPr id="22" name="グループ化 21">
            <a:extLst>
              <a:ext uri="{FF2B5EF4-FFF2-40B4-BE49-F238E27FC236}">
                <a16:creationId xmlns:a16="http://schemas.microsoft.com/office/drawing/2014/main" id="{43100F1C-0BAE-719C-6FF4-75747228E8FD}"/>
              </a:ext>
            </a:extLst>
          </p:cNvPr>
          <p:cNvGrpSpPr/>
          <p:nvPr/>
        </p:nvGrpSpPr>
        <p:grpSpPr>
          <a:xfrm>
            <a:off x="5575376" y="2084136"/>
            <a:ext cx="3449561" cy="821989"/>
            <a:chOff x="5575376" y="2084136"/>
            <a:chExt cx="3449561" cy="821989"/>
          </a:xfrm>
        </p:grpSpPr>
        <p:sp>
          <p:nvSpPr>
            <p:cNvPr id="16" name="Google Shape;509;p10">
              <a:extLst>
                <a:ext uri="{FF2B5EF4-FFF2-40B4-BE49-F238E27FC236}">
                  <a16:creationId xmlns:a16="http://schemas.microsoft.com/office/drawing/2014/main" id="{A4B2FE9C-D06B-68A2-DC1B-667121B96AEC}"/>
                </a:ext>
              </a:extLst>
            </p:cNvPr>
            <p:cNvSpPr/>
            <p:nvPr/>
          </p:nvSpPr>
          <p:spPr>
            <a:xfrm>
              <a:off x="5575376" y="2084136"/>
              <a:ext cx="3449561" cy="783277"/>
            </a:xfrm>
            <a:prstGeom prst="rect">
              <a:avLst/>
            </a:prstGeom>
            <a:solidFill>
              <a:schemeClr val="lt1"/>
            </a:solidFill>
            <a:ln w="25400" cap="flat" cmpd="sng">
              <a:solidFill>
                <a:srgbClr val="7F7F7F"/>
              </a:solidFill>
              <a:prstDash val="solid"/>
              <a:round/>
              <a:headEnd type="none" w="sm" len="sm"/>
              <a:tailEnd type="none" w="sm" len="sm"/>
            </a:ln>
          </p:spPr>
          <p:txBody>
            <a:bodyPr spcFirstLastPara="1" wrap="square" lIns="84392" tIns="42185" rIns="84392" bIns="42185" anchor="t" anchorCtr="0">
              <a:noAutofit/>
            </a:bodyPr>
            <a:lstStyle/>
            <a:p>
              <a:pPr algn="ctr">
                <a:lnSpc>
                  <a:spcPct val="130000"/>
                </a:lnSpc>
              </a:pPr>
              <a:r>
                <a:rPr lang="ja-JP" altLang="en-US" sz="1200" dirty="0">
                  <a:solidFill>
                    <a:schemeClr val="dk1"/>
                  </a:solidFill>
                  <a:latin typeface="Yu Gothic UI" panose="020B0500000000000000" pitchFamily="50" charset="-128"/>
                  <a:ea typeface="Yu Gothic UI" panose="020B0500000000000000" pitchFamily="50" charset="-128"/>
                  <a:sym typeface="Arial"/>
                </a:rPr>
                <a:t>＜凡例＞</a:t>
              </a:r>
              <a:endParaRPr sz="1200" dirty="0">
                <a:latin typeface="Yu Gothic UI" panose="020B0500000000000000" pitchFamily="50" charset="-128"/>
                <a:ea typeface="Yu Gothic UI" panose="020B0500000000000000" pitchFamily="50" charset="-128"/>
              </a:endParaRPr>
            </a:p>
          </p:txBody>
        </p:sp>
        <p:sp>
          <p:nvSpPr>
            <p:cNvPr id="17" name="Google Shape;511;p10">
              <a:extLst>
                <a:ext uri="{FF2B5EF4-FFF2-40B4-BE49-F238E27FC236}">
                  <a16:creationId xmlns:a16="http://schemas.microsoft.com/office/drawing/2014/main" id="{F5FC1E5E-6BAB-DCAB-21D2-9B7AF7662750}"/>
                </a:ext>
              </a:extLst>
            </p:cNvPr>
            <p:cNvSpPr/>
            <p:nvPr/>
          </p:nvSpPr>
          <p:spPr>
            <a:xfrm>
              <a:off x="5786067" y="2454348"/>
              <a:ext cx="66192" cy="65383"/>
            </a:xfrm>
            <a:prstGeom prst="rect">
              <a:avLst/>
            </a:prstGeom>
            <a:solidFill>
              <a:schemeClr val="lt1"/>
            </a:solidFill>
            <a:ln w="38100" cap="flat" cmpd="sng">
              <a:solidFill>
                <a:schemeClr val="accent1"/>
              </a:solidFill>
              <a:prstDash val="solid"/>
              <a:round/>
              <a:headEnd type="none" w="sm" len="sm"/>
              <a:tailEnd type="none" w="sm" len="sm"/>
            </a:ln>
          </p:spPr>
          <p:txBody>
            <a:bodyPr spcFirstLastPara="1" wrap="square" lIns="84392" tIns="42185" rIns="84392" bIns="42185" anchor="ctr" anchorCtr="0">
              <a:noAutofit/>
            </a:bodyPr>
            <a:lstStyle/>
            <a:p>
              <a:pPr marL="135734">
                <a:lnSpc>
                  <a:spcPct val="130000"/>
                </a:lnSpc>
              </a:pPr>
              <a:endParaRPr sz="1200" dirty="0">
                <a:latin typeface="Yu Gothic UI" panose="020B0500000000000000" pitchFamily="50" charset="-128"/>
                <a:ea typeface="Yu Gothic UI" panose="020B0500000000000000" pitchFamily="50" charset="-128"/>
              </a:endParaRPr>
            </a:p>
          </p:txBody>
        </p:sp>
        <p:sp>
          <p:nvSpPr>
            <p:cNvPr id="18" name="Google Shape;512;p10">
              <a:extLst>
                <a:ext uri="{FF2B5EF4-FFF2-40B4-BE49-F238E27FC236}">
                  <a16:creationId xmlns:a16="http://schemas.microsoft.com/office/drawing/2014/main" id="{77242689-F55D-6772-2571-D870C603E2B5}"/>
                </a:ext>
              </a:extLst>
            </p:cNvPr>
            <p:cNvSpPr/>
            <p:nvPr/>
          </p:nvSpPr>
          <p:spPr>
            <a:xfrm>
              <a:off x="5787177" y="2691401"/>
              <a:ext cx="66192" cy="65383"/>
            </a:xfrm>
            <a:prstGeom prst="rect">
              <a:avLst/>
            </a:prstGeom>
            <a:solidFill>
              <a:schemeClr val="lt1"/>
            </a:solidFill>
            <a:ln w="38100" cap="flat" cmpd="sng">
              <a:solidFill>
                <a:srgbClr val="7F7F7F"/>
              </a:solidFill>
              <a:prstDash val="solid"/>
              <a:round/>
              <a:headEnd type="none" w="sm" len="sm"/>
              <a:tailEnd type="none" w="sm" len="sm"/>
            </a:ln>
          </p:spPr>
          <p:txBody>
            <a:bodyPr spcFirstLastPara="1" wrap="square" lIns="84392" tIns="42185" rIns="84392" bIns="42185" anchor="ctr" anchorCtr="0">
              <a:noAutofit/>
            </a:bodyPr>
            <a:lstStyle/>
            <a:p>
              <a:pPr marL="135734">
                <a:lnSpc>
                  <a:spcPct val="130000"/>
                </a:lnSpc>
              </a:pPr>
              <a:endParaRPr sz="1200" dirty="0">
                <a:latin typeface="Yu Gothic UI" panose="020B0500000000000000" pitchFamily="50" charset="-128"/>
                <a:ea typeface="Yu Gothic UI" panose="020B0500000000000000" pitchFamily="50" charset="-128"/>
              </a:endParaRPr>
            </a:p>
          </p:txBody>
        </p:sp>
        <p:sp>
          <p:nvSpPr>
            <p:cNvPr id="19" name="Google Shape;516;p10">
              <a:extLst>
                <a:ext uri="{FF2B5EF4-FFF2-40B4-BE49-F238E27FC236}">
                  <a16:creationId xmlns:a16="http://schemas.microsoft.com/office/drawing/2014/main" id="{F936A891-054F-7C97-1291-C81EF4CEA608}"/>
                </a:ext>
              </a:extLst>
            </p:cNvPr>
            <p:cNvSpPr txBox="1"/>
            <p:nvPr/>
          </p:nvSpPr>
          <p:spPr>
            <a:xfrm>
              <a:off x="5925756" y="2551027"/>
              <a:ext cx="3015692" cy="355098"/>
            </a:xfrm>
            <a:prstGeom prst="rect">
              <a:avLst/>
            </a:prstGeom>
            <a:noFill/>
            <a:ln>
              <a:noFill/>
            </a:ln>
          </p:spPr>
          <p:txBody>
            <a:bodyPr spcFirstLastPara="1" wrap="square" lIns="84392" tIns="84392" rIns="84392" bIns="84392" anchor="t" anchorCtr="0">
              <a:spAutoFit/>
            </a:bodyPr>
            <a:lstStyle/>
            <a:p>
              <a:r>
                <a:rPr lang="ja-JP" altLang="en-US" sz="1200" dirty="0">
                  <a:solidFill>
                    <a:srgbClr val="000000"/>
                  </a:solidFill>
                  <a:latin typeface="Yu Gothic UI" panose="020B0500000000000000" pitchFamily="50" charset="-128"/>
                  <a:ea typeface="Yu Gothic UI" panose="020B0500000000000000" pitchFamily="50" charset="-128"/>
                </a:rPr>
                <a:t>構成員：必要に応じて参加</a:t>
              </a:r>
              <a:endParaRPr sz="1200" dirty="0">
                <a:latin typeface="Yu Gothic UI" panose="020B0500000000000000" pitchFamily="50" charset="-128"/>
                <a:ea typeface="Yu Gothic UI" panose="020B0500000000000000" pitchFamily="50" charset="-128"/>
              </a:endParaRPr>
            </a:p>
          </p:txBody>
        </p:sp>
        <p:sp>
          <p:nvSpPr>
            <p:cNvPr id="20" name="Google Shape;517;p10">
              <a:extLst>
                <a:ext uri="{FF2B5EF4-FFF2-40B4-BE49-F238E27FC236}">
                  <a16:creationId xmlns:a16="http://schemas.microsoft.com/office/drawing/2014/main" id="{0D8F560B-DAE5-E2E2-82BA-D0F976011855}"/>
                </a:ext>
              </a:extLst>
            </p:cNvPr>
            <p:cNvSpPr txBox="1"/>
            <p:nvPr/>
          </p:nvSpPr>
          <p:spPr>
            <a:xfrm>
              <a:off x="5925756" y="2309490"/>
              <a:ext cx="3015692" cy="355098"/>
            </a:xfrm>
            <a:prstGeom prst="rect">
              <a:avLst/>
            </a:prstGeom>
            <a:noFill/>
            <a:ln>
              <a:noFill/>
            </a:ln>
          </p:spPr>
          <p:txBody>
            <a:bodyPr spcFirstLastPara="1" wrap="square" lIns="84392" tIns="84392" rIns="84392" bIns="84392" anchor="t" anchorCtr="0">
              <a:spAutoFit/>
            </a:bodyPr>
            <a:lstStyle/>
            <a:p>
              <a:r>
                <a:rPr lang="ja-JP" altLang="en-US" sz="1200" dirty="0">
                  <a:solidFill>
                    <a:srgbClr val="000000"/>
                  </a:solidFill>
                  <a:latin typeface="Yu Gothic UI" panose="020B0500000000000000" pitchFamily="50" charset="-128"/>
                  <a:ea typeface="Yu Gothic UI" panose="020B0500000000000000" pitchFamily="50" charset="-128"/>
                </a:rPr>
                <a:t>プロジェクトリーダー：定例会議への出席、推進</a:t>
              </a:r>
              <a:endParaRPr sz="1200" dirty="0">
                <a:latin typeface="Yu Gothic UI" panose="020B0500000000000000" pitchFamily="50" charset="-128"/>
                <a:ea typeface="Yu Gothic UI" panose="020B0500000000000000" pitchFamily="50" charset="-128"/>
              </a:endParaRPr>
            </a:p>
          </p:txBody>
        </p:sp>
      </p:grpSp>
      <p:cxnSp>
        <p:nvCxnSpPr>
          <p:cNvPr id="4" name="Google Shape;478;p10">
            <a:extLst>
              <a:ext uri="{FF2B5EF4-FFF2-40B4-BE49-F238E27FC236}">
                <a16:creationId xmlns:a16="http://schemas.microsoft.com/office/drawing/2014/main" id="{311503F6-6511-0585-61FB-23B6C430DAF4}"/>
              </a:ext>
            </a:extLst>
          </p:cNvPr>
          <p:cNvCxnSpPr>
            <a:cxnSpLocks/>
            <a:stCxn id="5" idx="2"/>
            <a:endCxn id="11" idx="0"/>
          </p:cNvCxnSpPr>
          <p:nvPr/>
        </p:nvCxnSpPr>
        <p:spPr>
          <a:xfrm rot="5400000">
            <a:off x="3751261" y="4145100"/>
            <a:ext cx="807343" cy="654789"/>
          </a:xfrm>
          <a:prstGeom prst="bentConnector3">
            <a:avLst>
              <a:gd name="adj1" fmla="val 50000"/>
            </a:avLst>
          </a:prstGeom>
          <a:noFill/>
          <a:ln w="9525" cap="flat" cmpd="sng">
            <a:solidFill>
              <a:srgbClr val="7F7F7F"/>
            </a:solidFill>
            <a:prstDash val="solid"/>
            <a:round/>
            <a:headEnd type="none" w="sm" len="sm"/>
            <a:tailEnd type="none" w="sm" len="sm"/>
          </a:ln>
        </p:spPr>
      </p:cxnSp>
      <p:cxnSp>
        <p:nvCxnSpPr>
          <p:cNvPr id="41" name="Google Shape;478;p10">
            <a:extLst>
              <a:ext uri="{FF2B5EF4-FFF2-40B4-BE49-F238E27FC236}">
                <a16:creationId xmlns:a16="http://schemas.microsoft.com/office/drawing/2014/main" id="{A43D79A7-92A6-5552-5F9B-70B4B67A7C60}"/>
              </a:ext>
            </a:extLst>
          </p:cNvPr>
          <p:cNvCxnSpPr>
            <a:cxnSpLocks/>
            <a:stCxn id="5" idx="2"/>
            <a:endCxn id="13" idx="0"/>
          </p:cNvCxnSpPr>
          <p:nvPr/>
        </p:nvCxnSpPr>
        <p:spPr>
          <a:xfrm rot="16200000" flipH="1">
            <a:off x="4403098" y="4148051"/>
            <a:ext cx="807343" cy="648886"/>
          </a:xfrm>
          <a:prstGeom prst="bentConnector3">
            <a:avLst>
              <a:gd name="adj1" fmla="val 50000"/>
            </a:avLst>
          </a:prstGeom>
          <a:noFill/>
          <a:ln w="9525" cap="flat" cmpd="sng">
            <a:solidFill>
              <a:srgbClr val="7F7F7F"/>
            </a:solidFill>
            <a:prstDash val="solid"/>
            <a:round/>
            <a:headEnd type="none" w="sm" len="sm"/>
            <a:tailEnd type="none" w="sm" len="sm"/>
          </a:ln>
        </p:spPr>
      </p:cxnSp>
      <p:cxnSp>
        <p:nvCxnSpPr>
          <p:cNvPr id="44" name="Google Shape;502;p10">
            <a:extLst>
              <a:ext uri="{FF2B5EF4-FFF2-40B4-BE49-F238E27FC236}">
                <a16:creationId xmlns:a16="http://schemas.microsoft.com/office/drawing/2014/main" id="{70ACA267-C731-007C-E8C9-5E79795A7945}"/>
              </a:ext>
            </a:extLst>
          </p:cNvPr>
          <p:cNvCxnSpPr>
            <a:cxnSpLocks/>
            <a:stCxn id="3" idx="0"/>
            <a:endCxn id="2" idx="2"/>
          </p:cNvCxnSpPr>
          <p:nvPr/>
        </p:nvCxnSpPr>
        <p:spPr>
          <a:xfrm rot="5400000" flipH="1" flipV="1">
            <a:off x="2941885" y="1806632"/>
            <a:ext cx="383664" cy="2697218"/>
          </a:xfrm>
          <a:prstGeom prst="bentConnector3">
            <a:avLst>
              <a:gd name="adj1" fmla="val 50000"/>
            </a:avLst>
          </a:prstGeom>
          <a:noFill/>
          <a:ln w="9525" cap="flat" cmpd="sng">
            <a:solidFill>
              <a:srgbClr val="7F7F7F"/>
            </a:solidFill>
            <a:prstDash val="solid"/>
            <a:round/>
            <a:headEnd type="none" w="sm" len="sm"/>
            <a:tailEnd type="none" w="sm" len="sm"/>
          </a:ln>
        </p:spPr>
      </p:cxnSp>
    </p:spTree>
    <p:extLst>
      <p:ext uri="{BB962C8B-B14F-4D97-AF65-F5344CB8AC3E}">
        <p14:creationId xmlns:p14="http://schemas.microsoft.com/office/powerpoint/2010/main" val="502404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90"/>
        <p:cNvGrpSpPr/>
        <p:nvPr/>
      </p:nvGrpSpPr>
      <p:grpSpPr>
        <a:xfrm>
          <a:off x="0" y="0"/>
          <a:ext cx="0" cy="0"/>
          <a:chOff x="0" y="0"/>
          <a:chExt cx="0" cy="0"/>
        </a:xfrm>
      </p:grpSpPr>
      <p:sp>
        <p:nvSpPr>
          <p:cNvPr id="391" name="Google Shape;391;p2"/>
          <p:cNvSpPr txBox="1">
            <a:spLocks noGrp="1"/>
          </p:cNvSpPr>
          <p:nvPr>
            <p:ph type="title"/>
          </p:nvPr>
        </p:nvSpPr>
        <p:spPr>
          <a:xfrm>
            <a:off x="181317" y="263769"/>
            <a:ext cx="8792810" cy="859987"/>
          </a:xfrm>
          <a:prstGeom prst="rect">
            <a:avLst/>
          </a:prstGeom>
          <a:noFill/>
          <a:ln>
            <a:noFill/>
          </a:ln>
        </p:spPr>
        <p:txBody>
          <a:bodyPr spcFirstLastPara="1" vert="horz" wrap="square" lIns="0" tIns="0" rIns="0" bIns="0" rtlCol="0" anchor="t" anchorCtr="0">
            <a:noAutofit/>
          </a:bodyPr>
          <a:lstStyle/>
          <a:p>
            <a:r>
              <a:rPr lang="ja-JP" altLang="en-US" sz="1800" dirty="0">
                <a:latin typeface="Yu Gothic UI" panose="020B0500000000000000" pitchFamily="50" charset="-128"/>
                <a:ea typeface="Yu Gothic UI" panose="020B0500000000000000" pitchFamily="50" charset="-128"/>
                <a:cs typeface="Meiryo"/>
                <a:sym typeface="Meiryo"/>
              </a:rPr>
              <a:t>提案事業の詳細</a:t>
            </a:r>
            <a:r>
              <a:rPr lang="en-US" altLang="ja-JP" sz="1800" dirty="0">
                <a:latin typeface="Yu Gothic UI" panose="020B0500000000000000" pitchFamily="50" charset="-128"/>
                <a:ea typeface="Yu Gothic UI" panose="020B0500000000000000" pitchFamily="50" charset="-128"/>
                <a:cs typeface="Meiryo"/>
                <a:sym typeface="Meiryo"/>
              </a:rPr>
              <a:t>#1</a:t>
            </a:r>
            <a:r>
              <a:rPr lang="ja-JP" altLang="en-US" sz="1800" dirty="0">
                <a:latin typeface="Yu Gothic UI" panose="020B0500000000000000" pitchFamily="50" charset="-128"/>
                <a:ea typeface="Yu Gothic UI" panose="020B0500000000000000" pitchFamily="50" charset="-128"/>
                <a:cs typeface="Meiryo"/>
                <a:sym typeface="Meiryo"/>
              </a:rPr>
              <a:t>（事業類型）</a:t>
            </a:r>
            <a:br>
              <a:rPr lang="ja-JP" altLang="en-US" sz="1800" dirty="0">
                <a:latin typeface="Yu Gothic UI" panose="020B0500000000000000" pitchFamily="50" charset="-128"/>
                <a:ea typeface="Yu Gothic UI" panose="020B0500000000000000" pitchFamily="50" charset="-128"/>
                <a:cs typeface="Meiryo"/>
                <a:sym typeface="Meiryo"/>
              </a:rPr>
            </a:br>
            <a:r>
              <a:rPr lang="ja-JP" altLang="en-US" sz="1800" dirty="0">
                <a:latin typeface="Yu Gothic UI" panose="020B0500000000000000" pitchFamily="50" charset="-128"/>
                <a:ea typeface="Yu Gothic UI" panose="020B0500000000000000" pitchFamily="50" charset="-128"/>
                <a:cs typeface="Meiryo"/>
                <a:sym typeface="Meiryo"/>
              </a:rPr>
              <a:t>本事業の事業類型とその理由についてご記入ください。</a:t>
            </a:r>
            <a:r>
              <a:rPr lang="en-US" altLang="ja-JP" sz="1800" dirty="0">
                <a:solidFill>
                  <a:srgbClr val="FF0000"/>
                </a:solidFill>
                <a:latin typeface="Yu Gothic UI" panose="020B0500000000000000" pitchFamily="50" charset="-128"/>
                <a:ea typeface="Yu Gothic UI" panose="020B0500000000000000" pitchFamily="50" charset="-128"/>
                <a:cs typeface="Meiryo"/>
                <a:sym typeface="Meiryo"/>
              </a:rPr>
              <a:t>【1</a:t>
            </a:r>
            <a:r>
              <a:rPr lang="ja-JP" altLang="en-US" sz="1800" dirty="0">
                <a:solidFill>
                  <a:srgbClr val="FF0000"/>
                </a:solidFill>
                <a:latin typeface="Yu Gothic UI" panose="020B0500000000000000" pitchFamily="50" charset="-128"/>
                <a:ea typeface="Yu Gothic UI" panose="020B0500000000000000" pitchFamily="50" charset="-128"/>
                <a:cs typeface="Meiryo"/>
                <a:sym typeface="Meiryo"/>
              </a:rPr>
              <a:t>枚以内</a:t>
            </a:r>
            <a:r>
              <a:rPr lang="en-US" altLang="ja-JP" sz="1800" dirty="0">
                <a:solidFill>
                  <a:srgbClr val="FF0000"/>
                </a:solidFill>
                <a:latin typeface="Yu Gothic UI" panose="020B0500000000000000" pitchFamily="50" charset="-128"/>
                <a:ea typeface="Yu Gothic UI" panose="020B0500000000000000" pitchFamily="50" charset="-128"/>
                <a:cs typeface="Meiryo"/>
                <a:sym typeface="Meiryo"/>
              </a:rPr>
              <a:t>】</a:t>
            </a:r>
            <a:endParaRPr sz="1800" dirty="0">
              <a:solidFill>
                <a:srgbClr val="FF0000"/>
              </a:solidFill>
              <a:latin typeface="Yu Gothic UI" panose="020B0500000000000000" pitchFamily="50" charset="-128"/>
              <a:ea typeface="Yu Gothic UI" panose="020B0500000000000000" pitchFamily="50" charset="-128"/>
              <a:cs typeface="Meiryo"/>
              <a:sym typeface="Meiryo"/>
            </a:endParaRPr>
          </a:p>
        </p:txBody>
      </p:sp>
      <p:sp>
        <p:nvSpPr>
          <p:cNvPr id="393" name="Google Shape;393;p2"/>
          <p:cNvSpPr txBox="1"/>
          <p:nvPr/>
        </p:nvSpPr>
        <p:spPr>
          <a:xfrm>
            <a:off x="391661" y="2223959"/>
            <a:ext cx="8338884" cy="1575216"/>
          </a:xfrm>
          <a:prstGeom prst="rect">
            <a:avLst/>
          </a:prstGeom>
          <a:noFill/>
          <a:ln>
            <a:noFill/>
          </a:ln>
        </p:spPr>
        <p:txBody>
          <a:bodyPr spcFirstLastPara="1" wrap="square" lIns="33231" tIns="33231" rIns="33231" bIns="33231" anchor="ctr" anchorCtr="0">
            <a:spAutoFit/>
          </a:bodyPr>
          <a:lstStyle/>
          <a:p>
            <a:r>
              <a:rPr lang="ja-JP" altLang="en-US" sz="1400" dirty="0">
                <a:solidFill>
                  <a:srgbClr val="A5A5A5"/>
                </a:solidFill>
                <a:latin typeface="Yu Gothic UI" panose="020B0500000000000000" pitchFamily="50" charset="-128"/>
                <a:ea typeface="Yu Gothic UI" panose="020B0500000000000000" pitchFamily="50" charset="-128"/>
                <a:cs typeface="MS Gothic"/>
                <a:sym typeface="MS Gothic"/>
              </a:rPr>
              <a:t>〇事業類型（複数選択可）</a:t>
            </a:r>
            <a:endParaRPr sz="1400" dirty="0">
              <a:solidFill>
                <a:srgbClr val="A5A5A5"/>
              </a:solidFill>
              <a:latin typeface="Yu Gothic UI" panose="020B0500000000000000" pitchFamily="50" charset="-128"/>
              <a:ea typeface="Yu Gothic UI" panose="020B0500000000000000" pitchFamily="50" charset="-128"/>
              <a:cs typeface="MS Gothic"/>
              <a:sym typeface="MS Gothic"/>
            </a:endParaRPr>
          </a:p>
          <a:p>
            <a:r>
              <a:rPr lang="ja-JP" altLang="en-US" sz="1400" dirty="0">
                <a:solidFill>
                  <a:srgbClr val="A5A5A5"/>
                </a:solidFill>
                <a:latin typeface="Yu Gothic UI" panose="020B0500000000000000" pitchFamily="50" charset="-128"/>
                <a:ea typeface="Yu Gothic UI" panose="020B0500000000000000" pitchFamily="50" charset="-128"/>
                <a:cs typeface="MS Gothic"/>
                <a:sym typeface="MS Gothic"/>
              </a:rPr>
              <a:t>①多様な人材活用型 </a:t>
            </a:r>
            <a:r>
              <a:rPr lang="en-US" altLang="ja-JP" sz="1400" dirty="0">
                <a:solidFill>
                  <a:srgbClr val="A5A5A5"/>
                </a:solidFill>
                <a:latin typeface="Yu Gothic UI" panose="020B0500000000000000" pitchFamily="50" charset="-128"/>
                <a:ea typeface="Yu Gothic UI" panose="020B0500000000000000" pitchFamily="50" charset="-128"/>
                <a:cs typeface="MS Gothic"/>
                <a:sym typeface="MS Gothic"/>
              </a:rPr>
              <a:t>or </a:t>
            </a:r>
            <a:r>
              <a:rPr lang="ja-JP" altLang="en-US" sz="1400" dirty="0">
                <a:solidFill>
                  <a:srgbClr val="A5A5A5"/>
                </a:solidFill>
                <a:latin typeface="Yu Gothic UI" panose="020B0500000000000000" pitchFamily="50" charset="-128"/>
                <a:ea typeface="Yu Gothic UI" panose="020B0500000000000000" pitchFamily="50" charset="-128"/>
                <a:cs typeface="MS Gothic"/>
                <a:sym typeface="MS Gothic"/>
              </a:rPr>
              <a:t>②プラットフォーム構築型 </a:t>
            </a:r>
            <a:r>
              <a:rPr lang="en-US" altLang="ja-JP" sz="1400" dirty="0">
                <a:solidFill>
                  <a:srgbClr val="A5A5A5"/>
                </a:solidFill>
                <a:latin typeface="Yu Gothic UI" panose="020B0500000000000000" pitchFamily="50" charset="-128"/>
                <a:ea typeface="Yu Gothic UI" panose="020B0500000000000000" pitchFamily="50" charset="-128"/>
                <a:cs typeface="MS Gothic"/>
                <a:sym typeface="MS Gothic"/>
              </a:rPr>
              <a:t>or </a:t>
            </a:r>
            <a:r>
              <a:rPr lang="ja-JP" altLang="en-US" sz="1400" dirty="0">
                <a:solidFill>
                  <a:srgbClr val="A5A5A5"/>
                </a:solidFill>
                <a:latin typeface="Yu Gothic UI" panose="020B0500000000000000" pitchFamily="50" charset="-128"/>
                <a:ea typeface="Yu Gothic UI" panose="020B0500000000000000" pitchFamily="50" charset="-128"/>
                <a:cs typeface="MS Gothic"/>
                <a:sym typeface="MS Gothic"/>
              </a:rPr>
              <a:t>③デジタル活用・</a:t>
            </a:r>
            <a:r>
              <a:rPr lang="en-US" altLang="ja-JP" sz="1400" dirty="0">
                <a:solidFill>
                  <a:srgbClr val="A5A5A5"/>
                </a:solidFill>
                <a:latin typeface="Yu Gothic UI" panose="020B0500000000000000" pitchFamily="50" charset="-128"/>
                <a:ea typeface="Yu Gothic UI" panose="020B0500000000000000" pitchFamily="50" charset="-128"/>
                <a:cs typeface="MS Gothic"/>
                <a:sym typeface="MS Gothic"/>
              </a:rPr>
              <a:t>DX</a:t>
            </a:r>
            <a:r>
              <a:rPr lang="ja-JP" altLang="en-US" sz="1400" dirty="0">
                <a:solidFill>
                  <a:srgbClr val="A5A5A5"/>
                </a:solidFill>
                <a:latin typeface="Yu Gothic UI" panose="020B0500000000000000" pitchFamily="50" charset="-128"/>
                <a:ea typeface="Yu Gothic UI" panose="020B0500000000000000" pitchFamily="50" charset="-128"/>
                <a:cs typeface="MS Gothic"/>
                <a:sym typeface="MS Gothic"/>
              </a:rPr>
              <a:t>推進型</a:t>
            </a:r>
            <a:endParaRPr lang="en-US" altLang="ja-JP" sz="1400" dirty="0">
              <a:solidFill>
                <a:srgbClr val="A5A5A5"/>
              </a:solidFill>
              <a:latin typeface="Yu Gothic UI" panose="020B0500000000000000" pitchFamily="50" charset="-128"/>
              <a:ea typeface="Yu Gothic UI" panose="020B0500000000000000" pitchFamily="50" charset="-128"/>
              <a:cs typeface="MS Gothic"/>
              <a:sym typeface="MS Gothic"/>
            </a:endParaRPr>
          </a:p>
          <a:p>
            <a:endParaRPr sz="1400" dirty="0">
              <a:solidFill>
                <a:srgbClr val="A5A5A5"/>
              </a:solidFill>
              <a:highlight>
                <a:srgbClr val="FFFF00"/>
              </a:highlight>
              <a:latin typeface="Yu Gothic UI" panose="020B0500000000000000" pitchFamily="50" charset="-128"/>
              <a:ea typeface="Yu Gothic UI" panose="020B0500000000000000" pitchFamily="50" charset="-128"/>
              <a:cs typeface="MS Gothic"/>
              <a:sym typeface="MS Gothic"/>
            </a:endParaRPr>
          </a:p>
          <a:p>
            <a:r>
              <a:rPr lang="ja-JP" altLang="en-US" sz="1400" dirty="0">
                <a:solidFill>
                  <a:srgbClr val="A5A5A5"/>
                </a:solidFill>
                <a:latin typeface="Yu Gothic UI" panose="020B0500000000000000" pitchFamily="50" charset="-128"/>
                <a:ea typeface="Yu Gothic UI" panose="020B0500000000000000" pitchFamily="50" charset="-128"/>
                <a:cs typeface="MS Gothic"/>
                <a:sym typeface="MS Gothic"/>
              </a:rPr>
              <a:t>〇その理由（記載イメージ）</a:t>
            </a:r>
          </a:p>
          <a:p>
            <a:r>
              <a:rPr lang="ja-JP" altLang="en-US" sz="1400" dirty="0">
                <a:solidFill>
                  <a:srgbClr val="A5A5A5"/>
                </a:solidFill>
                <a:latin typeface="Yu Gothic UI" panose="020B0500000000000000" pitchFamily="50" charset="-128"/>
                <a:ea typeface="Yu Gothic UI" panose="020B0500000000000000" pitchFamily="50" charset="-128"/>
                <a:cs typeface="MS Gothic"/>
                <a:sym typeface="MS Gothic"/>
              </a:rPr>
              <a:t>既存事業で〇〇サービスを提供している。本事業において、人材確保の難化や業務負担の偏りにより、限られた人員での事業運営が課題となっている。本提案では、こうした人手不足の要因に対し、現場運用の見直しや仕組みの導入等を通じて負担軽減と業務効率化を図るものであり、選択した事業類型に該当する。</a:t>
            </a:r>
            <a:endParaRPr lang="en-US" altLang="ja-JP" sz="1400" dirty="0">
              <a:solidFill>
                <a:srgbClr val="A5A5A5"/>
              </a:solidFill>
              <a:latin typeface="Yu Gothic UI" panose="020B0500000000000000" pitchFamily="50" charset="-128"/>
              <a:ea typeface="Yu Gothic UI" panose="020B0500000000000000" pitchFamily="50" charset="-128"/>
              <a:cs typeface="MS Gothic"/>
              <a:sym typeface="MS Gothic"/>
            </a:endParaRPr>
          </a:p>
        </p:txBody>
      </p:sp>
      <p:sp>
        <p:nvSpPr>
          <p:cNvPr id="394" name="Google Shape;394;p2"/>
          <p:cNvSpPr/>
          <p:nvPr/>
        </p:nvSpPr>
        <p:spPr>
          <a:xfrm>
            <a:off x="163140" y="1218261"/>
            <a:ext cx="8523216" cy="616218"/>
          </a:xfrm>
          <a:prstGeom prst="rect">
            <a:avLst/>
          </a:prstGeom>
          <a:solidFill>
            <a:schemeClr val="accent5">
              <a:lumMod val="20000"/>
              <a:lumOff val="80000"/>
            </a:schemeClr>
          </a:solidFill>
          <a:ln w="12700" cap="flat" cmpd="sng">
            <a:solidFill>
              <a:schemeClr val="accent5">
                <a:lumMod val="20000"/>
                <a:lumOff val="80000"/>
              </a:schemeClr>
            </a:solidFill>
            <a:prstDash val="solid"/>
            <a:miter lim="800000"/>
            <a:headEnd type="none" w="sm" len="sm"/>
            <a:tailEnd type="none" w="sm" len="sm"/>
          </a:ln>
        </p:spPr>
        <p:txBody>
          <a:bodyPr spcFirstLastPara="1" wrap="square" lIns="99692" tIns="33231" rIns="33231" bIns="33231" anchor="t" anchorCtr="0">
            <a:noAutofit/>
          </a:bodyPr>
          <a:lstStyle/>
          <a:p>
            <a:pPr>
              <a:buClr>
                <a:schemeClr val="dk1"/>
              </a:buClr>
              <a:buSzPts val="1200"/>
            </a:pPr>
            <a:r>
              <a:rPr lang="ja-JP" altLang="en-US" sz="1200" u="sng" dirty="0">
                <a:solidFill>
                  <a:schemeClr val="dk1"/>
                </a:solidFill>
                <a:latin typeface="Yu Gothic UI" panose="020B0500000000000000" pitchFamily="50" charset="-128"/>
                <a:ea typeface="Yu Gothic UI" panose="020B0500000000000000" pitchFamily="50" charset="-128"/>
                <a:sym typeface="Arial"/>
              </a:rPr>
              <a:t>記載時の留意事項</a:t>
            </a:r>
            <a:r>
              <a:rPr lang="ja-JP" altLang="en-US" sz="1200" dirty="0">
                <a:solidFill>
                  <a:srgbClr val="FF0000"/>
                </a:solidFill>
                <a:latin typeface="Yu Gothic UI" panose="020B0500000000000000" pitchFamily="50" charset="-128"/>
                <a:ea typeface="Yu Gothic UI" panose="020B0500000000000000" pitchFamily="50" charset="-128"/>
                <a:sym typeface="Arial"/>
              </a:rPr>
              <a:t>（提出時にはこちらの付箋は削除してください）</a:t>
            </a:r>
            <a:endParaRPr sz="1200" u="sng" dirty="0">
              <a:solidFill>
                <a:schemeClr val="dk1"/>
              </a:solidFill>
              <a:latin typeface="Yu Gothic UI" panose="020B0500000000000000" pitchFamily="50" charset="-128"/>
              <a:ea typeface="Yu Gothic UI" panose="020B0500000000000000" pitchFamily="50" charset="-128"/>
              <a:sym typeface="Arial"/>
            </a:endParaRPr>
          </a:p>
          <a:p>
            <a:pPr marL="158265" indent="-158265">
              <a:buClr>
                <a:schemeClr val="dk1"/>
              </a:buClr>
              <a:buSzPts val="1200"/>
              <a:buFont typeface="Noto Sans Symbols"/>
              <a:buChar char="⮚"/>
            </a:pPr>
            <a:r>
              <a:rPr lang="ja-JP" altLang="en-US" sz="1200" dirty="0">
                <a:solidFill>
                  <a:schemeClr val="dk1"/>
                </a:solidFill>
                <a:latin typeface="Yu Gothic UI" panose="020B0500000000000000" pitchFamily="50" charset="-128"/>
                <a:ea typeface="Yu Gothic UI" panose="020B0500000000000000" pitchFamily="50" charset="-128"/>
                <a:sym typeface="Arial"/>
              </a:rPr>
              <a:t>事業類型については募集要領を参照し、具体的に回答を記載してください。</a:t>
            </a:r>
            <a:endParaRPr sz="1200" dirty="0">
              <a:solidFill>
                <a:schemeClr val="dk1"/>
              </a:solidFill>
              <a:latin typeface="Yu Gothic UI" panose="020B0500000000000000" pitchFamily="50" charset="-128"/>
              <a:ea typeface="Yu Gothic UI" panose="020B0500000000000000" pitchFamily="50" charset="-128"/>
              <a:sym typeface="Arial"/>
            </a:endParaRPr>
          </a:p>
        </p:txBody>
      </p:sp>
      <p:sp>
        <p:nvSpPr>
          <p:cNvPr id="6" name="Google Shape;382;p1">
            <a:extLst>
              <a:ext uri="{FF2B5EF4-FFF2-40B4-BE49-F238E27FC236}">
                <a16:creationId xmlns:a16="http://schemas.microsoft.com/office/drawing/2014/main" id="{F2C0EB64-886A-4B66-8AE9-18D050BAE443}"/>
              </a:ext>
            </a:extLst>
          </p:cNvPr>
          <p:cNvSpPr txBox="1">
            <a:spLocks noGrp="1"/>
          </p:cNvSpPr>
          <p:nvPr>
            <p:ph type="sldNum" idx="12"/>
          </p:nvPr>
        </p:nvSpPr>
        <p:spPr>
          <a:xfrm>
            <a:off x="255877" y="6663271"/>
            <a:ext cx="166154" cy="166154"/>
          </a:xfrm>
          <a:prstGeom prst="rect">
            <a:avLst/>
          </a:prstGeom>
          <a:noFill/>
          <a:ln>
            <a:noFill/>
          </a:ln>
        </p:spPr>
        <p:txBody>
          <a:bodyPr spcFirstLastPara="1" vert="horz" wrap="square" lIns="0" tIns="0" rIns="0" bIns="0" rtlCol="0" anchor="b" anchorCtr="0">
            <a:noAutofit/>
          </a:bodyPr>
          <a:lstStyle/>
          <a:p>
            <a:fld id="{00000000-1234-1234-1234-123412341234}" type="slidenum">
              <a:rPr lang="en-US" altLang="ja-JP">
                <a:latin typeface="Yu Gothic UI" panose="020B0500000000000000" pitchFamily="50" charset="-128"/>
                <a:ea typeface="Yu Gothic UI" panose="020B0500000000000000" pitchFamily="50" charset="-128"/>
              </a:rPr>
              <a:pPr/>
              <a:t>2</a:t>
            </a:fld>
            <a:endParaRPr dirty="0">
              <a:latin typeface="Yu Gothic UI" panose="020B0500000000000000" pitchFamily="50" charset="-128"/>
              <a:ea typeface="Yu Gothic UI" panose="020B0500000000000000" pitchFamily="50" charset="-12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90"/>
        <p:cNvGrpSpPr/>
        <p:nvPr/>
      </p:nvGrpSpPr>
      <p:grpSpPr>
        <a:xfrm>
          <a:off x="0" y="0"/>
          <a:ext cx="0" cy="0"/>
          <a:chOff x="0" y="0"/>
          <a:chExt cx="0" cy="0"/>
        </a:xfrm>
      </p:grpSpPr>
      <p:sp>
        <p:nvSpPr>
          <p:cNvPr id="391" name="Google Shape;391;p2"/>
          <p:cNvSpPr txBox="1">
            <a:spLocks noGrp="1"/>
          </p:cNvSpPr>
          <p:nvPr>
            <p:ph type="title"/>
          </p:nvPr>
        </p:nvSpPr>
        <p:spPr>
          <a:xfrm>
            <a:off x="181317" y="263769"/>
            <a:ext cx="8792810" cy="859987"/>
          </a:xfrm>
          <a:prstGeom prst="rect">
            <a:avLst/>
          </a:prstGeom>
          <a:noFill/>
          <a:ln>
            <a:noFill/>
          </a:ln>
        </p:spPr>
        <p:txBody>
          <a:bodyPr spcFirstLastPara="1" vert="horz" wrap="square" lIns="0" tIns="0" rIns="0" bIns="0" rtlCol="0" anchor="t" anchorCtr="0">
            <a:noAutofit/>
          </a:bodyPr>
          <a:lstStyle/>
          <a:p>
            <a:r>
              <a:rPr lang="ja-JP" altLang="en-US" sz="1800" dirty="0">
                <a:latin typeface="Yu Gothic UI" panose="020B0500000000000000" pitchFamily="50" charset="-128"/>
                <a:ea typeface="Yu Gothic UI" panose="020B0500000000000000" pitchFamily="50" charset="-128"/>
                <a:cs typeface="Meiryo"/>
                <a:sym typeface="Meiryo"/>
              </a:rPr>
              <a:t>提案事業の詳細</a:t>
            </a:r>
            <a:r>
              <a:rPr lang="en-US" altLang="ja-JP" sz="1800" dirty="0">
                <a:latin typeface="Yu Gothic UI" panose="020B0500000000000000" pitchFamily="50" charset="-128"/>
                <a:ea typeface="Yu Gothic UI" panose="020B0500000000000000" pitchFamily="50" charset="-128"/>
                <a:cs typeface="Meiryo"/>
                <a:sym typeface="Meiryo"/>
              </a:rPr>
              <a:t>#2</a:t>
            </a:r>
            <a:r>
              <a:rPr lang="ja-JP" altLang="en-US" sz="1800" dirty="0">
                <a:latin typeface="Yu Gothic UI" panose="020B0500000000000000" pitchFamily="50" charset="-128"/>
                <a:ea typeface="Yu Gothic UI" panose="020B0500000000000000" pitchFamily="50" charset="-128"/>
                <a:cs typeface="Meiryo"/>
                <a:sym typeface="Meiryo"/>
              </a:rPr>
              <a:t>（事業の目的・内容・実施事項）</a:t>
            </a:r>
            <a:br>
              <a:rPr lang="ja-JP" altLang="en-US" sz="1800" dirty="0">
                <a:latin typeface="Yu Gothic UI" panose="020B0500000000000000" pitchFamily="50" charset="-128"/>
                <a:ea typeface="Yu Gothic UI" panose="020B0500000000000000" pitchFamily="50" charset="-128"/>
                <a:cs typeface="Meiryo"/>
                <a:sym typeface="Meiryo"/>
              </a:rPr>
            </a:br>
            <a:r>
              <a:rPr lang="ja-JP" altLang="en-US" sz="1800" dirty="0">
                <a:latin typeface="Yu Gothic UI" panose="020B0500000000000000" pitchFamily="50" charset="-128"/>
                <a:ea typeface="Yu Gothic UI" panose="020B0500000000000000" pitchFamily="50" charset="-128"/>
                <a:cs typeface="Meiryo"/>
                <a:sym typeface="Meiryo"/>
              </a:rPr>
              <a:t>実施予定の人手不足対策モデル事業の目的・内容、実施事項（開発内容、実証実験の内容、想定実施場所等）を可能な限り具体的にご記入ください。</a:t>
            </a:r>
            <a:r>
              <a:rPr lang="en-US" altLang="ja-JP" sz="1800" dirty="0">
                <a:solidFill>
                  <a:srgbClr val="FF0000"/>
                </a:solidFill>
                <a:latin typeface="Yu Gothic UI" panose="020B0500000000000000" pitchFamily="50" charset="-128"/>
                <a:ea typeface="Yu Gothic UI" panose="020B0500000000000000" pitchFamily="50" charset="-128"/>
                <a:cs typeface="Meiryo"/>
                <a:sym typeface="Meiryo"/>
              </a:rPr>
              <a:t>【3</a:t>
            </a:r>
            <a:r>
              <a:rPr lang="ja-JP" altLang="en-US" sz="1800" dirty="0">
                <a:solidFill>
                  <a:srgbClr val="FF0000"/>
                </a:solidFill>
                <a:latin typeface="Yu Gothic UI" panose="020B0500000000000000" pitchFamily="50" charset="-128"/>
                <a:ea typeface="Yu Gothic UI" panose="020B0500000000000000" pitchFamily="50" charset="-128"/>
                <a:cs typeface="Meiryo"/>
                <a:sym typeface="Meiryo"/>
              </a:rPr>
              <a:t>枚以内</a:t>
            </a:r>
            <a:r>
              <a:rPr lang="en-US" altLang="ja-JP" sz="1800" dirty="0">
                <a:solidFill>
                  <a:srgbClr val="FF0000"/>
                </a:solidFill>
                <a:latin typeface="Yu Gothic UI" panose="020B0500000000000000" pitchFamily="50" charset="-128"/>
                <a:ea typeface="Yu Gothic UI" panose="020B0500000000000000" pitchFamily="50" charset="-128"/>
                <a:cs typeface="Meiryo"/>
                <a:sym typeface="Meiryo"/>
              </a:rPr>
              <a:t>】</a:t>
            </a:r>
            <a:endParaRPr sz="1800" dirty="0">
              <a:solidFill>
                <a:srgbClr val="FF0000"/>
              </a:solidFill>
              <a:latin typeface="Yu Gothic UI" panose="020B0500000000000000" pitchFamily="50" charset="-128"/>
              <a:ea typeface="Yu Gothic UI" panose="020B0500000000000000" pitchFamily="50" charset="-128"/>
              <a:cs typeface="Meiryo"/>
              <a:sym typeface="Meiryo"/>
            </a:endParaRPr>
          </a:p>
        </p:txBody>
      </p:sp>
      <p:sp>
        <p:nvSpPr>
          <p:cNvPr id="393" name="Google Shape;393;p2"/>
          <p:cNvSpPr txBox="1"/>
          <p:nvPr/>
        </p:nvSpPr>
        <p:spPr>
          <a:xfrm>
            <a:off x="347472" y="2112038"/>
            <a:ext cx="8338884" cy="3945096"/>
          </a:xfrm>
          <a:prstGeom prst="rect">
            <a:avLst/>
          </a:prstGeom>
          <a:noFill/>
          <a:ln>
            <a:noFill/>
          </a:ln>
        </p:spPr>
        <p:txBody>
          <a:bodyPr spcFirstLastPara="1" wrap="square" lIns="33231" tIns="33231" rIns="33231" bIns="33231" anchor="ctr" anchorCtr="0">
            <a:spAutoFit/>
          </a:bodyPr>
          <a:lstStyle/>
          <a:p>
            <a:r>
              <a:rPr lang="ja-JP" altLang="en-US" sz="1400" dirty="0">
                <a:solidFill>
                  <a:srgbClr val="A5A5A5"/>
                </a:solidFill>
                <a:latin typeface="Yu Gothic UI" panose="020B0500000000000000" pitchFamily="50" charset="-128"/>
                <a:ea typeface="Yu Gothic UI" panose="020B0500000000000000" pitchFamily="50" charset="-128"/>
                <a:cs typeface="MS Gothic"/>
                <a:sym typeface="MS Gothic"/>
              </a:rPr>
              <a:t>〇目的（記載イメージ）</a:t>
            </a:r>
          </a:p>
          <a:p>
            <a:r>
              <a:rPr lang="ja-JP" altLang="en-US" sz="1400" dirty="0">
                <a:solidFill>
                  <a:srgbClr val="A5A5A5"/>
                </a:solidFill>
                <a:latin typeface="Yu Gothic UI" panose="020B0500000000000000" pitchFamily="50" charset="-128"/>
                <a:ea typeface="Yu Gothic UI" panose="020B0500000000000000" pitchFamily="50" charset="-128"/>
                <a:cs typeface="MS Gothic"/>
                <a:sym typeface="MS Gothic"/>
              </a:rPr>
              <a:t>対象企業・対象現場における人手不足の課題に対応するため、業務負荷の大きい工程や属人化している業務を見直し、限られた人員でも安定的に事業運営できる体制を整えることを目的とする。</a:t>
            </a:r>
            <a:endParaRPr lang="en-US" altLang="ja-JP" sz="1400" dirty="0">
              <a:solidFill>
                <a:srgbClr val="A5A5A5"/>
              </a:solidFill>
              <a:latin typeface="Yu Gothic UI" panose="020B0500000000000000" pitchFamily="50" charset="-128"/>
              <a:ea typeface="Yu Gothic UI" panose="020B0500000000000000" pitchFamily="50" charset="-128"/>
              <a:cs typeface="MS Gothic"/>
              <a:sym typeface="MS Gothic"/>
            </a:endParaRPr>
          </a:p>
          <a:p>
            <a:endParaRPr lang="ja-JP" altLang="en-US" sz="1400" dirty="0">
              <a:solidFill>
                <a:srgbClr val="A5A5A5"/>
              </a:solidFill>
              <a:latin typeface="Yu Gothic UI" panose="020B0500000000000000" pitchFamily="50" charset="-128"/>
              <a:ea typeface="Yu Gothic UI" panose="020B0500000000000000" pitchFamily="50" charset="-128"/>
              <a:cs typeface="MS Gothic"/>
              <a:sym typeface="MS Gothic"/>
            </a:endParaRPr>
          </a:p>
          <a:p>
            <a:r>
              <a:rPr lang="ja-JP" altLang="en-US" sz="1400" dirty="0">
                <a:solidFill>
                  <a:srgbClr val="A5A5A5"/>
                </a:solidFill>
                <a:latin typeface="Yu Gothic UI" panose="020B0500000000000000" pitchFamily="50" charset="-128"/>
                <a:ea typeface="Yu Gothic UI" panose="020B0500000000000000" pitchFamily="50" charset="-128"/>
                <a:cs typeface="MS Gothic"/>
                <a:sym typeface="MS Gothic"/>
              </a:rPr>
              <a:t>〇</a:t>
            </a:r>
            <a:r>
              <a:rPr lang="ja-JP" altLang="en-US" sz="1400" dirty="0">
                <a:solidFill>
                  <a:schemeClr val="bg2">
                    <a:lumMod val="75000"/>
                  </a:schemeClr>
                </a:solidFill>
                <a:latin typeface="Yu Gothic UI" panose="020B0500000000000000" pitchFamily="50" charset="-128"/>
                <a:ea typeface="Yu Gothic UI" panose="020B0500000000000000" pitchFamily="50" charset="-128"/>
                <a:cs typeface="MS Gothic"/>
                <a:sym typeface="MS Gothic"/>
              </a:rPr>
              <a:t>事業</a:t>
            </a:r>
            <a:r>
              <a:rPr lang="ja-JP" altLang="en-US" sz="1400" dirty="0">
                <a:solidFill>
                  <a:srgbClr val="A5A5A5"/>
                </a:solidFill>
                <a:latin typeface="Yu Gothic UI" panose="020B0500000000000000" pitchFamily="50" charset="-128"/>
                <a:ea typeface="Yu Gothic UI" panose="020B0500000000000000" pitchFamily="50" charset="-128"/>
                <a:cs typeface="MS Gothic"/>
                <a:sym typeface="MS Gothic"/>
              </a:rPr>
              <a:t>内容（記載イメージ）</a:t>
            </a:r>
          </a:p>
          <a:p>
            <a:r>
              <a:rPr lang="ja-JP" altLang="en-US" sz="1400" dirty="0">
                <a:solidFill>
                  <a:srgbClr val="A5A5A5"/>
                </a:solidFill>
                <a:latin typeface="Yu Gothic UI" panose="020B0500000000000000" pitchFamily="50" charset="-128"/>
                <a:ea typeface="Yu Gothic UI" panose="020B0500000000000000" pitchFamily="50" charset="-128"/>
                <a:cs typeface="MS Gothic"/>
                <a:sym typeface="MS Gothic"/>
              </a:rPr>
              <a:t>現場又は業務部門において、業務プロセスの整理、役割分担の見直し、必要な仕組み・ツール・外部連携の導入等を行い、人手不足の影響を受けにくい運用体制を構築する。</a:t>
            </a:r>
            <a:endParaRPr lang="en-US" altLang="ja-JP" sz="1400" dirty="0">
              <a:solidFill>
                <a:srgbClr val="A5A5A5"/>
              </a:solidFill>
              <a:latin typeface="Yu Gothic UI" panose="020B0500000000000000" pitchFamily="50" charset="-128"/>
              <a:ea typeface="Yu Gothic UI" panose="020B0500000000000000" pitchFamily="50" charset="-128"/>
              <a:cs typeface="MS Gothic"/>
              <a:sym typeface="MS Gothic"/>
            </a:endParaRPr>
          </a:p>
          <a:p>
            <a:endParaRPr lang="ja-JP" altLang="en-US" sz="1400" dirty="0">
              <a:solidFill>
                <a:srgbClr val="A5A5A5"/>
              </a:solidFill>
              <a:latin typeface="Yu Gothic UI" panose="020B0500000000000000" pitchFamily="50" charset="-128"/>
              <a:ea typeface="Yu Gothic UI" panose="020B0500000000000000" pitchFamily="50" charset="-128"/>
              <a:cs typeface="MS Gothic"/>
              <a:sym typeface="MS Gothic"/>
            </a:endParaRPr>
          </a:p>
          <a:p>
            <a:r>
              <a:rPr lang="ja-JP" altLang="en-US" sz="1400" dirty="0">
                <a:solidFill>
                  <a:srgbClr val="A5A5A5"/>
                </a:solidFill>
                <a:latin typeface="Yu Gothic UI" panose="020B0500000000000000" pitchFamily="50" charset="-128"/>
                <a:ea typeface="Yu Gothic UI" panose="020B0500000000000000" pitchFamily="50" charset="-128"/>
                <a:cs typeface="MS Gothic"/>
                <a:sym typeface="MS Gothic"/>
              </a:rPr>
              <a:t>〇実施事項（記載イメージ）</a:t>
            </a:r>
          </a:p>
          <a:p>
            <a:pPr marL="179388"/>
            <a:r>
              <a:rPr lang="en-US" altLang="ja-JP" sz="1400" dirty="0">
                <a:solidFill>
                  <a:srgbClr val="A5A5A5"/>
                </a:solidFill>
                <a:latin typeface="Yu Gothic UI" panose="020B0500000000000000" pitchFamily="50" charset="-128"/>
                <a:ea typeface="Yu Gothic UI" panose="020B0500000000000000" pitchFamily="50" charset="-128"/>
                <a:cs typeface="MS Gothic"/>
                <a:sym typeface="MS Gothic"/>
              </a:rPr>
              <a:t>- </a:t>
            </a:r>
            <a:r>
              <a:rPr lang="ja-JP" altLang="en-US" sz="1400" dirty="0">
                <a:solidFill>
                  <a:srgbClr val="A5A5A5"/>
                </a:solidFill>
                <a:latin typeface="Yu Gothic UI" panose="020B0500000000000000" pitchFamily="50" charset="-128"/>
                <a:ea typeface="Yu Gothic UI" panose="020B0500000000000000" pitchFamily="50" charset="-128"/>
                <a:cs typeface="MS Gothic"/>
                <a:sym typeface="MS Gothic"/>
              </a:rPr>
              <a:t>対象業務の現状把握  </a:t>
            </a:r>
          </a:p>
          <a:p>
            <a:pPr marL="179388"/>
            <a:r>
              <a:rPr lang="en-US" altLang="ja-JP" sz="1400" dirty="0">
                <a:solidFill>
                  <a:srgbClr val="A5A5A5"/>
                </a:solidFill>
                <a:latin typeface="Yu Gothic UI" panose="020B0500000000000000" pitchFamily="50" charset="-128"/>
                <a:ea typeface="Yu Gothic UI" panose="020B0500000000000000" pitchFamily="50" charset="-128"/>
                <a:cs typeface="MS Gothic"/>
                <a:sym typeface="MS Gothic"/>
              </a:rPr>
              <a:t>- </a:t>
            </a:r>
            <a:r>
              <a:rPr lang="ja-JP" altLang="en-US" sz="1400" dirty="0">
                <a:solidFill>
                  <a:srgbClr val="A5A5A5"/>
                </a:solidFill>
                <a:latin typeface="Yu Gothic UI" panose="020B0500000000000000" pitchFamily="50" charset="-128"/>
                <a:ea typeface="Yu Gothic UI" panose="020B0500000000000000" pitchFamily="50" charset="-128"/>
                <a:cs typeface="MS Gothic"/>
                <a:sym typeface="MS Gothic"/>
              </a:rPr>
              <a:t>課題の大きい工程の整理  </a:t>
            </a:r>
          </a:p>
          <a:p>
            <a:pPr marL="179388"/>
            <a:r>
              <a:rPr lang="en-US" altLang="ja-JP" sz="1400" dirty="0">
                <a:solidFill>
                  <a:srgbClr val="A5A5A5"/>
                </a:solidFill>
                <a:latin typeface="Yu Gothic UI" panose="020B0500000000000000" pitchFamily="50" charset="-128"/>
                <a:ea typeface="Yu Gothic UI" panose="020B0500000000000000" pitchFamily="50" charset="-128"/>
                <a:cs typeface="MS Gothic"/>
                <a:sym typeface="MS Gothic"/>
              </a:rPr>
              <a:t>- </a:t>
            </a:r>
            <a:r>
              <a:rPr lang="ja-JP" altLang="en-US" sz="1400" dirty="0">
                <a:solidFill>
                  <a:srgbClr val="A5A5A5"/>
                </a:solidFill>
                <a:latin typeface="Yu Gothic UI" panose="020B0500000000000000" pitchFamily="50" charset="-128"/>
                <a:ea typeface="Yu Gothic UI" panose="020B0500000000000000" pitchFamily="50" charset="-128"/>
                <a:cs typeface="MS Gothic"/>
                <a:sym typeface="MS Gothic"/>
              </a:rPr>
              <a:t>解決策の導入又は試行  </a:t>
            </a:r>
          </a:p>
          <a:p>
            <a:pPr marL="179388"/>
            <a:r>
              <a:rPr lang="en-US" altLang="ja-JP" sz="1400" dirty="0">
                <a:solidFill>
                  <a:srgbClr val="A5A5A5"/>
                </a:solidFill>
                <a:latin typeface="Yu Gothic UI" panose="020B0500000000000000" pitchFamily="50" charset="-128"/>
                <a:ea typeface="Yu Gothic UI" panose="020B0500000000000000" pitchFamily="50" charset="-128"/>
                <a:cs typeface="MS Gothic"/>
                <a:sym typeface="MS Gothic"/>
              </a:rPr>
              <a:t>- </a:t>
            </a:r>
            <a:r>
              <a:rPr lang="ja-JP" altLang="en-US" sz="1400" dirty="0">
                <a:solidFill>
                  <a:srgbClr val="A5A5A5"/>
                </a:solidFill>
                <a:latin typeface="Yu Gothic UI" panose="020B0500000000000000" pitchFamily="50" charset="-128"/>
                <a:ea typeface="Yu Gothic UI" panose="020B0500000000000000" pitchFamily="50" charset="-128"/>
                <a:cs typeface="MS Gothic"/>
                <a:sym typeface="MS Gothic"/>
              </a:rPr>
              <a:t>利用者・関係者との調整  </a:t>
            </a:r>
          </a:p>
          <a:p>
            <a:pPr marL="179388"/>
            <a:r>
              <a:rPr lang="en-US" altLang="ja-JP" sz="1400" dirty="0">
                <a:solidFill>
                  <a:srgbClr val="A5A5A5"/>
                </a:solidFill>
                <a:latin typeface="Yu Gothic UI" panose="020B0500000000000000" pitchFamily="50" charset="-128"/>
                <a:ea typeface="Yu Gothic UI" panose="020B0500000000000000" pitchFamily="50" charset="-128"/>
                <a:cs typeface="MS Gothic"/>
                <a:sym typeface="MS Gothic"/>
              </a:rPr>
              <a:t>- </a:t>
            </a:r>
            <a:r>
              <a:rPr lang="ja-JP" altLang="en-US" sz="1400" dirty="0">
                <a:solidFill>
                  <a:srgbClr val="A5A5A5"/>
                </a:solidFill>
                <a:latin typeface="Yu Gothic UI" panose="020B0500000000000000" pitchFamily="50" charset="-128"/>
                <a:ea typeface="Yu Gothic UI" panose="020B0500000000000000" pitchFamily="50" charset="-128"/>
                <a:cs typeface="MS Gothic"/>
                <a:sym typeface="MS Gothic"/>
              </a:rPr>
              <a:t>効果検証  </a:t>
            </a:r>
          </a:p>
          <a:p>
            <a:pPr marL="179388"/>
            <a:r>
              <a:rPr lang="en-US" altLang="ja-JP" sz="1400" dirty="0">
                <a:solidFill>
                  <a:srgbClr val="A5A5A5"/>
                </a:solidFill>
                <a:latin typeface="Yu Gothic UI" panose="020B0500000000000000" pitchFamily="50" charset="-128"/>
                <a:ea typeface="Yu Gothic UI" panose="020B0500000000000000" pitchFamily="50" charset="-128"/>
                <a:cs typeface="MS Gothic"/>
                <a:sym typeface="MS Gothic"/>
              </a:rPr>
              <a:t>- </a:t>
            </a:r>
            <a:r>
              <a:rPr lang="ja-JP" altLang="en-US" sz="1400" dirty="0">
                <a:solidFill>
                  <a:srgbClr val="A5A5A5"/>
                </a:solidFill>
                <a:latin typeface="Yu Gothic UI" panose="020B0500000000000000" pitchFamily="50" charset="-128"/>
                <a:ea typeface="Yu Gothic UI" panose="020B0500000000000000" pitchFamily="50" charset="-128"/>
                <a:cs typeface="MS Gothic"/>
                <a:sym typeface="MS Gothic"/>
              </a:rPr>
              <a:t>改善点の整理と今後の横展開準備</a:t>
            </a:r>
            <a:endParaRPr lang="en-US" altLang="ja-JP" sz="1400" dirty="0">
              <a:solidFill>
                <a:srgbClr val="A5A5A5"/>
              </a:solidFill>
              <a:latin typeface="Yu Gothic UI" panose="020B0500000000000000" pitchFamily="50" charset="-128"/>
              <a:ea typeface="Yu Gothic UI" panose="020B0500000000000000" pitchFamily="50" charset="-128"/>
              <a:cs typeface="MS Gothic"/>
              <a:sym typeface="MS Gothic"/>
            </a:endParaRPr>
          </a:p>
          <a:p>
            <a:endParaRPr lang="ja-JP" altLang="en-US" sz="1400" dirty="0">
              <a:solidFill>
                <a:srgbClr val="A5A5A5"/>
              </a:solidFill>
              <a:latin typeface="Yu Gothic UI" panose="020B0500000000000000" pitchFamily="50" charset="-128"/>
              <a:ea typeface="Yu Gothic UI" panose="020B0500000000000000" pitchFamily="50" charset="-128"/>
              <a:cs typeface="MS Gothic"/>
              <a:sym typeface="MS Gothic"/>
            </a:endParaRPr>
          </a:p>
          <a:p>
            <a:r>
              <a:rPr lang="ja-JP" altLang="en-US" sz="1400" dirty="0">
                <a:solidFill>
                  <a:srgbClr val="A5A5A5"/>
                </a:solidFill>
                <a:latin typeface="Yu Gothic UI" panose="020B0500000000000000" pitchFamily="50" charset="-128"/>
                <a:ea typeface="Yu Gothic UI" panose="020B0500000000000000" pitchFamily="50" charset="-128"/>
                <a:cs typeface="MS Gothic"/>
                <a:sym typeface="MS Gothic"/>
              </a:rPr>
              <a:t>〇実証実験の実施事項（記載イメージ）</a:t>
            </a:r>
          </a:p>
          <a:p>
            <a:r>
              <a:rPr lang="en-US" altLang="ja-JP" sz="1400" dirty="0">
                <a:solidFill>
                  <a:srgbClr val="A5A5A5"/>
                </a:solidFill>
                <a:latin typeface="Yu Gothic UI" panose="020B0500000000000000" pitchFamily="50" charset="-128"/>
                <a:ea typeface="Yu Gothic UI" panose="020B0500000000000000" pitchFamily="50" charset="-128"/>
                <a:cs typeface="MS Gothic"/>
                <a:sym typeface="MS Gothic"/>
              </a:rPr>
              <a:t>XX</a:t>
            </a:r>
            <a:r>
              <a:rPr lang="ja-JP" altLang="en-US" sz="1400" dirty="0">
                <a:solidFill>
                  <a:srgbClr val="A5A5A5"/>
                </a:solidFill>
                <a:latin typeface="Yu Gothic UI" panose="020B0500000000000000" pitchFamily="50" charset="-128"/>
                <a:ea typeface="Yu Gothic UI" panose="020B0500000000000000" pitchFamily="50" charset="-128"/>
                <a:cs typeface="MS Gothic"/>
                <a:sym typeface="MS Gothic"/>
              </a:rPr>
              <a:t>の実証フィールドを利用し</a:t>
            </a:r>
            <a:r>
              <a:rPr lang="en-US" altLang="ja-JP" sz="1400" dirty="0">
                <a:solidFill>
                  <a:srgbClr val="A5A5A5"/>
                </a:solidFill>
                <a:latin typeface="Yu Gothic UI" panose="020B0500000000000000" pitchFamily="50" charset="-128"/>
                <a:ea typeface="Yu Gothic UI" panose="020B0500000000000000" pitchFamily="50" charset="-128"/>
                <a:cs typeface="MS Gothic"/>
                <a:sym typeface="MS Gothic"/>
              </a:rPr>
              <a:t>…</a:t>
            </a:r>
            <a:endParaRPr lang="ja-JP" altLang="en-US" sz="1400" dirty="0">
              <a:solidFill>
                <a:srgbClr val="A5A5A5"/>
              </a:solidFill>
              <a:latin typeface="Yu Gothic UI" panose="020B0500000000000000" pitchFamily="50" charset="-128"/>
              <a:ea typeface="Yu Gothic UI" panose="020B0500000000000000" pitchFamily="50" charset="-128"/>
              <a:cs typeface="MS Gothic"/>
              <a:sym typeface="MS Gothic"/>
            </a:endParaRPr>
          </a:p>
        </p:txBody>
      </p:sp>
      <p:sp>
        <p:nvSpPr>
          <p:cNvPr id="394" name="Google Shape;394;p2"/>
          <p:cNvSpPr/>
          <p:nvPr/>
        </p:nvSpPr>
        <p:spPr>
          <a:xfrm>
            <a:off x="163139" y="1218261"/>
            <a:ext cx="8654289" cy="616218"/>
          </a:xfrm>
          <a:prstGeom prst="rect">
            <a:avLst/>
          </a:prstGeom>
          <a:solidFill>
            <a:schemeClr val="accent5">
              <a:lumMod val="20000"/>
              <a:lumOff val="80000"/>
            </a:schemeClr>
          </a:solidFill>
          <a:ln w="12700" cap="flat" cmpd="sng">
            <a:solidFill>
              <a:schemeClr val="accent5">
                <a:lumMod val="20000"/>
                <a:lumOff val="80000"/>
              </a:schemeClr>
            </a:solidFill>
            <a:prstDash val="solid"/>
            <a:miter lim="800000"/>
            <a:headEnd type="none" w="sm" len="sm"/>
            <a:tailEnd type="none" w="sm" len="sm"/>
          </a:ln>
        </p:spPr>
        <p:txBody>
          <a:bodyPr spcFirstLastPara="1" wrap="square" lIns="99692" tIns="33231" rIns="33231" bIns="33231" anchor="t" anchorCtr="0">
            <a:noAutofit/>
          </a:bodyPr>
          <a:lstStyle/>
          <a:p>
            <a:pPr>
              <a:buClr>
                <a:schemeClr val="dk1"/>
              </a:buClr>
              <a:buSzPts val="1200"/>
            </a:pPr>
            <a:r>
              <a:rPr lang="ja-JP" altLang="en-US" sz="1200" u="sng" dirty="0">
                <a:solidFill>
                  <a:schemeClr val="dk1"/>
                </a:solidFill>
                <a:latin typeface="Yu Gothic UI" panose="020B0500000000000000" pitchFamily="50" charset="-128"/>
                <a:ea typeface="Yu Gothic UI" panose="020B0500000000000000" pitchFamily="50" charset="-128"/>
                <a:sym typeface="Arial"/>
              </a:rPr>
              <a:t>記載時の留意事項</a:t>
            </a:r>
            <a:r>
              <a:rPr lang="ja-JP" altLang="en-US" sz="1200" dirty="0">
                <a:solidFill>
                  <a:srgbClr val="FF0000"/>
                </a:solidFill>
                <a:latin typeface="Yu Gothic UI" panose="020B0500000000000000" pitchFamily="50" charset="-128"/>
                <a:ea typeface="Yu Gothic UI" panose="020B0500000000000000" pitchFamily="50" charset="-128"/>
                <a:sym typeface="Arial"/>
              </a:rPr>
              <a:t>（提出時にはこちらの付箋は削除してください）</a:t>
            </a:r>
            <a:endParaRPr lang="ja-JP" altLang="en-US" sz="1200" u="sng" dirty="0">
              <a:solidFill>
                <a:schemeClr val="dk1"/>
              </a:solidFill>
              <a:latin typeface="Yu Gothic UI" panose="020B0500000000000000" pitchFamily="50" charset="-128"/>
              <a:ea typeface="Yu Gothic UI" panose="020B0500000000000000" pitchFamily="50" charset="-128"/>
              <a:sym typeface="Arial"/>
            </a:endParaRPr>
          </a:p>
          <a:p>
            <a:pPr marL="158265" indent="-158265">
              <a:buClr>
                <a:schemeClr val="dk1"/>
              </a:buClr>
              <a:buSzPts val="1200"/>
              <a:buFont typeface="Noto Sans Symbols"/>
              <a:buChar char="⮚"/>
            </a:pPr>
            <a:r>
              <a:rPr lang="ja-JP" altLang="en-US" sz="1200" dirty="0">
                <a:solidFill>
                  <a:schemeClr val="dk1"/>
                </a:solidFill>
                <a:latin typeface="Yu Gothic UI" panose="020B0500000000000000" pitchFamily="50" charset="-128"/>
                <a:ea typeface="Yu Gothic UI" panose="020B0500000000000000" pitchFamily="50" charset="-128"/>
                <a:sym typeface="Arial"/>
              </a:rPr>
              <a:t>誰の、何を、どのように解決するか、それによって、従来と比較して、どこがどのように変わるのか、具体的に記載してください。</a:t>
            </a:r>
          </a:p>
        </p:txBody>
      </p:sp>
      <p:sp>
        <p:nvSpPr>
          <p:cNvPr id="6" name="Google Shape;382;p1">
            <a:extLst>
              <a:ext uri="{FF2B5EF4-FFF2-40B4-BE49-F238E27FC236}">
                <a16:creationId xmlns:a16="http://schemas.microsoft.com/office/drawing/2014/main" id="{F2C0EB64-886A-4B66-8AE9-18D050BAE443}"/>
              </a:ext>
            </a:extLst>
          </p:cNvPr>
          <p:cNvSpPr txBox="1">
            <a:spLocks noGrp="1"/>
          </p:cNvSpPr>
          <p:nvPr>
            <p:ph type="sldNum" idx="12"/>
          </p:nvPr>
        </p:nvSpPr>
        <p:spPr>
          <a:xfrm>
            <a:off x="255877" y="6663271"/>
            <a:ext cx="166154" cy="166154"/>
          </a:xfrm>
          <a:prstGeom prst="rect">
            <a:avLst/>
          </a:prstGeom>
          <a:noFill/>
          <a:ln>
            <a:noFill/>
          </a:ln>
        </p:spPr>
        <p:txBody>
          <a:bodyPr spcFirstLastPara="1" vert="horz" wrap="square" lIns="0" tIns="0" rIns="0" bIns="0" rtlCol="0" anchor="b" anchorCtr="0">
            <a:noAutofit/>
          </a:bodyPr>
          <a:lstStyle/>
          <a:p>
            <a:fld id="{00000000-1234-1234-1234-123412341234}" type="slidenum">
              <a:rPr lang="en-US" altLang="ja-JP">
                <a:latin typeface="Yu Gothic UI" panose="020B0500000000000000" pitchFamily="50" charset="-128"/>
                <a:ea typeface="Yu Gothic UI" panose="020B0500000000000000" pitchFamily="50" charset="-128"/>
              </a:rPr>
              <a:pPr/>
              <a:t>3</a:t>
            </a:fld>
            <a:endParaRPr dirty="0">
              <a:latin typeface="Yu Gothic UI" panose="020B0500000000000000" pitchFamily="50" charset="-128"/>
              <a:ea typeface="Yu Gothic UI" panose="020B0500000000000000" pitchFamily="50" charset="-128"/>
            </a:endParaRPr>
          </a:p>
        </p:txBody>
      </p:sp>
    </p:spTree>
    <p:extLst>
      <p:ext uri="{BB962C8B-B14F-4D97-AF65-F5344CB8AC3E}">
        <p14:creationId xmlns:p14="http://schemas.microsoft.com/office/powerpoint/2010/main" val="26543958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90"/>
        <p:cNvGrpSpPr/>
        <p:nvPr/>
      </p:nvGrpSpPr>
      <p:grpSpPr>
        <a:xfrm>
          <a:off x="0" y="0"/>
          <a:ext cx="0" cy="0"/>
          <a:chOff x="0" y="0"/>
          <a:chExt cx="0" cy="0"/>
        </a:xfrm>
      </p:grpSpPr>
      <p:sp>
        <p:nvSpPr>
          <p:cNvPr id="391" name="Google Shape;391;p2"/>
          <p:cNvSpPr txBox="1">
            <a:spLocks noGrp="1"/>
          </p:cNvSpPr>
          <p:nvPr>
            <p:ph type="title"/>
          </p:nvPr>
        </p:nvSpPr>
        <p:spPr>
          <a:xfrm>
            <a:off x="181317" y="263769"/>
            <a:ext cx="8792810" cy="859987"/>
          </a:xfrm>
          <a:prstGeom prst="rect">
            <a:avLst/>
          </a:prstGeom>
          <a:noFill/>
          <a:ln>
            <a:noFill/>
          </a:ln>
        </p:spPr>
        <p:txBody>
          <a:bodyPr spcFirstLastPara="1" vert="horz" wrap="square" lIns="0" tIns="0" rIns="0" bIns="0" rtlCol="0" anchor="t" anchorCtr="0">
            <a:noAutofit/>
          </a:bodyPr>
          <a:lstStyle/>
          <a:p>
            <a:r>
              <a:rPr lang="ja-JP" altLang="en-US" sz="1800" dirty="0">
                <a:solidFill>
                  <a:schemeClr val="tx1"/>
                </a:solidFill>
                <a:latin typeface="Yu Gothic UI" panose="020B0500000000000000" pitchFamily="50" charset="-128"/>
                <a:ea typeface="Yu Gothic UI" panose="020B0500000000000000" pitchFamily="50" charset="-128"/>
                <a:cs typeface="Meiryo"/>
                <a:sym typeface="Meiryo"/>
              </a:rPr>
              <a:t>提案事業</a:t>
            </a:r>
            <a:r>
              <a:rPr lang="ja-JP" altLang="en-US" sz="1800" dirty="0">
                <a:solidFill>
                  <a:srgbClr val="000000"/>
                </a:solidFill>
                <a:latin typeface="Yu Gothic UI" panose="020B0500000000000000" pitchFamily="50" charset="-128"/>
                <a:ea typeface="Yu Gothic UI" panose="020B0500000000000000" pitchFamily="50" charset="-128"/>
                <a:cs typeface="Meiryo"/>
                <a:sym typeface="Meiryo"/>
              </a:rPr>
              <a:t>の詳細</a:t>
            </a:r>
            <a:r>
              <a:rPr lang="en-US" altLang="ja-JP" sz="1800" dirty="0">
                <a:solidFill>
                  <a:srgbClr val="000000"/>
                </a:solidFill>
                <a:latin typeface="Yu Gothic UI" panose="020B0500000000000000" pitchFamily="50" charset="-128"/>
                <a:ea typeface="Yu Gothic UI" panose="020B0500000000000000" pitchFamily="50" charset="-128"/>
                <a:cs typeface="Meiryo"/>
                <a:sym typeface="Meiryo"/>
              </a:rPr>
              <a:t>#3</a:t>
            </a:r>
            <a:r>
              <a:rPr lang="ja-JP" altLang="en-US" sz="1800" dirty="0">
                <a:solidFill>
                  <a:srgbClr val="000000"/>
                </a:solidFill>
                <a:latin typeface="Yu Gothic UI" panose="020B0500000000000000" pitchFamily="50" charset="-128"/>
                <a:ea typeface="Yu Gothic UI" panose="020B0500000000000000" pitchFamily="50" charset="-128"/>
                <a:cs typeface="Meiryo"/>
                <a:sym typeface="Meiryo"/>
              </a:rPr>
              <a:t>（主な想定顧客</a:t>
            </a:r>
            <a:r>
              <a:rPr lang="en-US" altLang="ja-JP" sz="1800" dirty="0">
                <a:solidFill>
                  <a:srgbClr val="000000"/>
                </a:solidFill>
                <a:latin typeface="Yu Gothic UI" panose="020B0500000000000000" pitchFamily="50" charset="-128"/>
                <a:ea typeface="Yu Gothic UI" panose="020B0500000000000000" pitchFamily="50" charset="-128"/>
                <a:cs typeface="Meiryo"/>
                <a:sym typeface="Meiryo"/>
              </a:rPr>
              <a:t>(</a:t>
            </a:r>
            <a:r>
              <a:rPr lang="ja-JP" altLang="en-US" sz="1800" dirty="0">
                <a:solidFill>
                  <a:srgbClr val="000000"/>
                </a:solidFill>
                <a:latin typeface="Yu Gothic UI" panose="020B0500000000000000" pitchFamily="50" charset="-128"/>
                <a:ea typeface="Yu Gothic UI" panose="020B0500000000000000" pitchFamily="50" charset="-128"/>
                <a:cs typeface="Meiryo"/>
                <a:sym typeface="Meiryo"/>
              </a:rPr>
              <a:t>ペルソナ</a:t>
            </a:r>
            <a:r>
              <a:rPr lang="en-US" altLang="ja-JP" sz="1800" dirty="0">
                <a:solidFill>
                  <a:srgbClr val="000000"/>
                </a:solidFill>
                <a:latin typeface="Yu Gothic UI" panose="020B0500000000000000" pitchFamily="50" charset="-128"/>
                <a:ea typeface="Yu Gothic UI" panose="020B0500000000000000" pitchFamily="50" charset="-128"/>
                <a:cs typeface="Meiryo"/>
                <a:sym typeface="Meiryo"/>
              </a:rPr>
              <a:t>) </a:t>
            </a:r>
            <a:r>
              <a:rPr lang="ja-JP" altLang="en-US" sz="1800" dirty="0">
                <a:solidFill>
                  <a:srgbClr val="000000"/>
                </a:solidFill>
                <a:latin typeface="Yu Gothic UI" panose="020B0500000000000000" pitchFamily="50" charset="-128"/>
                <a:ea typeface="Yu Gothic UI" panose="020B0500000000000000" pitchFamily="50" charset="-128"/>
                <a:cs typeface="Meiryo"/>
                <a:sym typeface="Meiryo"/>
              </a:rPr>
              <a:t>）</a:t>
            </a:r>
            <a:br>
              <a:rPr lang="ja-JP" altLang="en-US" sz="1800" b="1" dirty="0">
                <a:solidFill>
                  <a:srgbClr val="000000"/>
                </a:solidFill>
                <a:latin typeface="Yu Gothic UI" panose="020B0500000000000000" pitchFamily="50" charset="-128"/>
                <a:ea typeface="Yu Gothic UI" panose="020B0500000000000000" pitchFamily="50" charset="-128"/>
                <a:cs typeface="Meiryo"/>
                <a:sym typeface="Meiryo"/>
              </a:rPr>
            </a:br>
            <a:r>
              <a:rPr lang="ja-JP" altLang="en-US" sz="1800" dirty="0">
                <a:solidFill>
                  <a:srgbClr val="000000"/>
                </a:solidFill>
                <a:latin typeface="Yu Gothic UI" panose="020B0500000000000000" pitchFamily="50" charset="-128"/>
                <a:ea typeface="Yu Gothic UI" panose="020B0500000000000000" pitchFamily="50" charset="-128"/>
                <a:cs typeface="Meiryo"/>
                <a:sym typeface="Meiryo"/>
              </a:rPr>
              <a:t>主な想定顧客</a:t>
            </a:r>
            <a:r>
              <a:rPr lang="en-US" altLang="ja-JP" sz="1800" dirty="0">
                <a:solidFill>
                  <a:srgbClr val="000000"/>
                </a:solidFill>
                <a:latin typeface="Yu Gothic UI" panose="020B0500000000000000" pitchFamily="50" charset="-128"/>
                <a:ea typeface="Yu Gothic UI" panose="020B0500000000000000" pitchFamily="50" charset="-128"/>
                <a:cs typeface="Meiryo"/>
                <a:sym typeface="Meiryo"/>
              </a:rPr>
              <a:t>(</a:t>
            </a:r>
            <a:r>
              <a:rPr lang="ja-JP" altLang="en-US" sz="1800" dirty="0">
                <a:solidFill>
                  <a:srgbClr val="000000"/>
                </a:solidFill>
                <a:latin typeface="Yu Gothic UI" panose="020B0500000000000000" pitchFamily="50" charset="-128"/>
                <a:ea typeface="Yu Gothic UI" panose="020B0500000000000000" pitchFamily="50" charset="-128"/>
                <a:cs typeface="Meiryo"/>
                <a:sym typeface="Meiryo"/>
              </a:rPr>
              <a:t>ペルソナ</a:t>
            </a:r>
            <a:r>
              <a:rPr lang="en-US" altLang="ja-JP" sz="1800" dirty="0">
                <a:solidFill>
                  <a:srgbClr val="000000"/>
                </a:solidFill>
                <a:latin typeface="Yu Gothic UI" panose="020B0500000000000000" pitchFamily="50" charset="-128"/>
                <a:ea typeface="Yu Gothic UI" panose="020B0500000000000000" pitchFamily="50" charset="-128"/>
                <a:cs typeface="Meiryo"/>
                <a:sym typeface="Meiryo"/>
              </a:rPr>
              <a:t>)</a:t>
            </a:r>
            <a:r>
              <a:rPr lang="ja-JP" altLang="en-US" sz="1800" dirty="0">
                <a:solidFill>
                  <a:srgbClr val="000000"/>
                </a:solidFill>
                <a:latin typeface="Yu Gothic UI" panose="020B0500000000000000" pitchFamily="50" charset="-128"/>
                <a:ea typeface="Yu Gothic UI" panose="020B0500000000000000" pitchFamily="50" charset="-128"/>
                <a:cs typeface="Meiryo"/>
                <a:sym typeface="Meiryo"/>
              </a:rPr>
              <a:t>は誰なのかについての詳細をご記入ください。</a:t>
            </a:r>
            <a:r>
              <a:rPr lang="en-US" altLang="ja-JP" sz="1800" dirty="0">
                <a:solidFill>
                  <a:srgbClr val="FF0000"/>
                </a:solidFill>
                <a:latin typeface="Yu Gothic UI" panose="020B0500000000000000" pitchFamily="50" charset="-128"/>
                <a:ea typeface="Yu Gothic UI" panose="020B0500000000000000" pitchFamily="50" charset="-128"/>
                <a:cs typeface="Meiryo"/>
                <a:sym typeface="Meiryo"/>
              </a:rPr>
              <a:t>【1</a:t>
            </a:r>
            <a:r>
              <a:rPr lang="ja-JP" altLang="en-US" sz="1800" dirty="0">
                <a:solidFill>
                  <a:srgbClr val="FF0000"/>
                </a:solidFill>
                <a:latin typeface="Yu Gothic UI" panose="020B0500000000000000" pitchFamily="50" charset="-128"/>
                <a:ea typeface="Yu Gothic UI" panose="020B0500000000000000" pitchFamily="50" charset="-128"/>
                <a:cs typeface="Meiryo"/>
                <a:sym typeface="Meiryo"/>
              </a:rPr>
              <a:t>枚</a:t>
            </a:r>
            <a:r>
              <a:rPr lang="en-US" altLang="ja-JP" sz="1800" dirty="0">
                <a:solidFill>
                  <a:srgbClr val="FF0000"/>
                </a:solidFill>
                <a:latin typeface="Yu Gothic UI" panose="020B0500000000000000" pitchFamily="50" charset="-128"/>
                <a:ea typeface="Yu Gothic UI" panose="020B0500000000000000" pitchFamily="50" charset="-128"/>
                <a:cs typeface="Meiryo"/>
                <a:sym typeface="Meiryo"/>
              </a:rPr>
              <a:t>】</a:t>
            </a:r>
            <a:br>
              <a:rPr lang="en-US" altLang="ja-JP" sz="1800" dirty="0">
                <a:solidFill>
                  <a:srgbClr val="FF0000"/>
                </a:solidFill>
                <a:latin typeface="Yu Gothic UI" panose="020B0500000000000000" pitchFamily="50" charset="-128"/>
                <a:ea typeface="Yu Gothic UI" panose="020B0500000000000000" pitchFamily="50" charset="-128"/>
                <a:cs typeface="Meiryo"/>
                <a:sym typeface="Meiryo"/>
              </a:rPr>
            </a:br>
            <a:r>
              <a:rPr lang="en-US" altLang="ja-JP" sz="1600" dirty="0">
                <a:latin typeface="Yu Gothic UI" panose="020B0500000000000000" pitchFamily="50" charset="-128"/>
                <a:ea typeface="Yu Gothic UI" panose="020B0500000000000000" pitchFamily="50" charset="-128"/>
                <a:cs typeface="Meiryo"/>
                <a:sym typeface="Meiryo"/>
              </a:rPr>
              <a:t>※</a:t>
            </a:r>
            <a:r>
              <a:rPr lang="ja-JP" altLang="en-US" sz="1600" dirty="0">
                <a:latin typeface="Yu Gothic UI" panose="020B0500000000000000" pitchFamily="50" charset="-128"/>
                <a:ea typeface="Yu Gothic UI" panose="020B0500000000000000" pitchFamily="50" charset="-128"/>
                <a:cs typeface="Meiryo"/>
                <a:sym typeface="Meiryo"/>
              </a:rPr>
              <a:t>顧客とは、本事業で創出されたモデル・取組により、人手不足の課題解決が期待できる相手先を指します</a:t>
            </a:r>
            <a:endParaRPr sz="1800" dirty="0">
              <a:solidFill>
                <a:srgbClr val="FF0000"/>
              </a:solidFill>
              <a:latin typeface="Yu Gothic UI" panose="020B0500000000000000" pitchFamily="50" charset="-128"/>
              <a:ea typeface="Yu Gothic UI" panose="020B0500000000000000" pitchFamily="50" charset="-128"/>
              <a:cs typeface="Meiryo"/>
              <a:sym typeface="Meiryo"/>
            </a:endParaRPr>
          </a:p>
        </p:txBody>
      </p:sp>
      <p:sp>
        <p:nvSpPr>
          <p:cNvPr id="393" name="Google Shape;393;p2"/>
          <p:cNvSpPr txBox="1"/>
          <p:nvPr/>
        </p:nvSpPr>
        <p:spPr>
          <a:xfrm>
            <a:off x="347472" y="2272288"/>
            <a:ext cx="8338884" cy="713442"/>
          </a:xfrm>
          <a:prstGeom prst="rect">
            <a:avLst/>
          </a:prstGeom>
          <a:noFill/>
          <a:ln>
            <a:noFill/>
          </a:ln>
        </p:spPr>
        <p:txBody>
          <a:bodyPr spcFirstLastPara="1" wrap="square" lIns="33231" tIns="33231" rIns="33231" bIns="33231" anchor="ctr" anchorCtr="0">
            <a:spAutoFit/>
          </a:bodyPr>
          <a:lstStyle/>
          <a:p>
            <a:r>
              <a:rPr lang="ja-JP" altLang="en-US" sz="1400" dirty="0">
                <a:solidFill>
                  <a:srgbClr val="A5A5A5"/>
                </a:solidFill>
                <a:latin typeface="Yu Gothic UI" panose="020B0500000000000000" pitchFamily="50" charset="-128"/>
                <a:ea typeface="Yu Gothic UI" panose="020B0500000000000000" pitchFamily="50" charset="-128"/>
                <a:cs typeface="MS Gothic"/>
                <a:sym typeface="MS Gothic"/>
              </a:rPr>
              <a:t>（記載イメージ）</a:t>
            </a:r>
          </a:p>
          <a:p>
            <a:r>
              <a:rPr lang="ja-JP" altLang="en-US" sz="1400" dirty="0">
                <a:solidFill>
                  <a:srgbClr val="A5A5A5"/>
                </a:solidFill>
                <a:latin typeface="Yu Gothic UI" panose="020B0500000000000000" pitchFamily="50" charset="-128"/>
                <a:ea typeface="Yu Gothic UI" panose="020B0500000000000000" pitchFamily="50" charset="-128"/>
                <a:cs typeface="MS Gothic"/>
                <a:sym typeface="MS Gothic"/>
              </a:rPr>
              <a:t>顧客は、人手不足によって業務運営に影響が生じている中小企業又は業界団体等を想定している。  </a:t>
            </a:r>
          </a:p>
          <a:p>
            <a:r>
              <a:rPr lang="ja-JP" altLang="en-US" sz="1400" dirty="0">
                <a:solidFill>
                  <a:srgbClr val="A5A5A5"/>
                </a:solidFill>
                <a:latin typeface="Yu Gothic UI" panose="020B0500000000000000" pitchFamily="50" charset="-128"/>
                <a:ea typeface="Yu Gothic UI" panose="020B0500000000000000" pitchFamily="50" charset="-128"/>
                <a:cs typeface="MS Gothic"/>
                <a:sym typeface="MS Gothic"/>
              </a:rPr>
              <a:t>特に、現場業務、調整業務、事務作業、対人対応等において負荷が集中している部門・担当者を主な対象とする。</a:t>
            </a:r>
          </a:p>
        </p:txBody>
      </p:sp>
      <p:sp>
        <p:nvSpPr>
          <p:cNvPr id="6" name="Google Shape;382;p1">
            <a:extLst>
              <a:ext uri="{FF2B5EF4-FFF2-40B4-BE49-F238E27FC236}">
                <a16:creationId xmlns:a16="http://schemas.microsoft.com/office/drawing/2014/main" id="{F2C0EB64-886A-4B66-8AE9-18D050BAE443}"/>
              </a:ext>
            </a:extLst>
          </p:cNvPr>
          <p:cNvSpPr txBox="1">
            <a:spLocks noGrp="1"/>
          </p:cNvSpPr>
          <p:nvPr>
            <p:ph type="sldNum" idx="12"/>
          </p:nvPr>
        </p:nvSpPr>
        <p:spPr>
          <a:xfrm>
            <a:off x="255877" y="6663271"/>
            <a:ext cx="166154" cy="166154"/>
          </a:xfrm>
          <a:prstGeom prst="rect">
            <a:avLst/>
          </a:prstGeom>
          <a:noFill/>
          <a:ln>
            <a:noFill/>
          </a:ln>
        </p:spPr>
        <p:txBody>
          <a:bodyPr spcFirstLastPara="1" vert="horz" wrap="square" lIns="0" tIns="0" rIns="0" bIns="0" rtlCol="0" anchor="b" anchorCtr="0">
            <a:noAutofit/>
          </a:bodyPr>
          <a:lstStyle/>
          <a:p>
            <a:fld id="{00000000-1234-1234-1234-123412341234}" type="slidenum">
              <a:rPr lang="en-US" altLang="ja-JP">
                <a:latin typeface="Yu Gothic UI" panose="020B0500000000000000" pitchFamily="50" charset="-128"/>
                <a:ea typeface="Yu Gothic UI" panose="020B0500000000000000" pitchFamily="50" charset="-128"/>
              </a:rPr>
              <a:pPr/>
              <a:t>4</a:t>
            </a:fld>
            <a:endParaRPr dirty="0">
              <a:latin typeface="Yu Gothic UI" panose="020B0500000000000000" pitchFamily="50" charset="-128"/>
              <a:ea typeface="Yu Gothic UI" panose="020B0500000000000000" pitchFamily="50" charset="-128"/>
            </a:endParaRPr>
          </a:p>
        </p:txBody>
      </p:sp>
      <p:sp>
        <p:nvSpPr>
          <p:cNvPr id="2" name="Google Shape;394;p2">
            <a:extLst>
              <a:ext uri="{FF2B5EF4-FFF2-40B4-BE49-F238E27FC236}">
                <a16:creationId xmlns:a16="http://schemas.microsoft.com/office/drawing/2014/main" id="{F58C5BF8-F789-1D8D-EAE7-BC49B87EA404}"/>
              </a:ext>
            </a:extLst>
          </p:cNvPr>
          <p:cNvSpPr/>
          <p:nvPr/>
        </p:nvSpPr>
        <p:spPr>
          <a:xfrm>
            <a:off x="163139" y="1218261"/>
            <a:ext cx="8654289" cy="616218"/>
          </a:xfrm>
          <a:prstGeom prst="rect">
            <a:avLst/>
          </a:prstGeom>
          <a:solidFill>
            <a:schemeClr val="accent5">
              <a:lumMod val="20000"/>
              <a:lumOff val="80000"/>
            </a:schemeClr>
          </a:solidFill>
          <a:ln w="12700" cap="flat" cmpd="sng">
            <a:solidFill>
              <a:schemeClr val="accent5">
                <a:lumMod val="20000"/>
                <a:lumOff val="80000"/>
              </a:schemeClr>
            </a:solidFill>
            <a:prstDash val="solid"/>
            <a:miter lim="800000"/>
            <a:headEnd type="none" w="sm" len="sm"/>
            <a:tailEnd type="none" w="sm" len="sm"/>
          </a:ln>
        </p:spPr>
        <p:txBody>
          <a:bodyPr spcFirstLastPara="1" wrap="square" lIns="99692" tIns="33231" rIns="33231" bIns="33231" anchor="t" anchorCtr="0">
            <a:noAutofit/>
          </a:bodyPr>
          <a:lstStyle/>
          <a:p>
            <a:pPr>
              <a:buClr>
                <a:schemeClr val="dk1"/>
              </a:buClr>
              <a:buSzPts val="1200"/>
            </a:pPr>
            <a:r>
              <a:rPr lang="ja-JP" altLang="en-US" sz="1200" u="sng" dirty="0">
                <a:solidFill>
                  <a:schemeClr val="dk1"/>
                </a:solidFill>
                <a:latin typeface="Yu Gothic UI" panose="020B0500000000000000" pitchFamily="50" charset="-128"/>
                <a:ea typeface="Yu Gothic UI" panose="020B0500000000000000" pitchFamily="50" charset="-128"/>
                <a:sym typeface="Arial"/>
              </a:rPr>
              <a:t>記載時の留意事項</a:t>
            </a:r>
            <a:r>
              <a:rPr lang="ja-JP" altLang="en-US" sz="1200" dirty="0">
                <a:solidFill>
                  <a:srgbClr val="FF0000"/>
                </a:solidFill>
                <a:latin typeface="Yu Gothic UI" panose="020B0500000000000000" pitchFamily="50" charset="-128"/>
                <a:ea typeface="Yu Gothic UI" panose="020B0500000000000000" pitchFamily="50" charset="-128"/>
                <a:sym typeface="Arial"/>
              </a:rPr>
              <a:t>（提出時にはこちらの付箋は削除してください）</a:t>
            </a:r>
            <a:endParaRPr lang="ja-JP" altLang="en-US" sz="1200" u="sng" dirty="0">
              <a:solidFill>
                <a:schemeClr val="dk1"/>
              </a:solidFill>
              <a:latin typeface="Yu Gothic UI" panose="020B0500000000000000" pitchFamily="50" charset="-128"/>
              <a:ea typeface="Yu Gothic UI" panose="020B0500000000000000" pitchFamily="50" charset="-128"/>
              <a:sym typeface="Arial"/>
            </a:endParaRPr>
          </a:p>
          <a:p>
            <a:pPr marL="158265" indent="-158265">
              <a:buClr>
                <a:schemeClr val="dk1"/>
              </a:buClr>
              <a:buSzPts val="1200"/>
              <a:buFont typeface="Noto Sans Symbols"/>
              <a:buChar char="⮚"/>
            </a:pPr>
            <a:r>
              <a:rPr lang="ja-JP" altLang="en-US" sz="1200" dirty="0">
                <a:solidFill>
                  <a:schemeClr val="dk1"/>
                </a:solidFill>
                <a:latin typeface="Yu Gothic UI" panose="020B0500000000000000" pitchFamily="50" charset="-128"/>
                <a:ea typeface="Yu Gothic UI" panose="020B0500000000000000" pitchFamily="50" charset="-128"/>
                <a:sym typeface="Arial"/>
              </a:rPr>
              <a:t>想定顧客は業種や規模が明確になるよう、具体的に記載してください。</a:t>
            </a:r>
          </a:p>
        </p:txBody>
      </p:sp>
    </p:spTree>
    <p:extLst>
      <p:ext uri="{BB962C8B-B14F-4D97-AF65-F5344CB8AC3E}">
        <p14:creationId xmlns:p14="http://schemas.microsoft.com/office/powerpoint/2010/main" val="12493445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90"/>
        <p:cNvGrpSpPr/>
        <p:nvPr/>
      </p:nvGrpSpPr>
      <p:grpSpPr>
        <a:xfrm>
          <a:off x="0" y="0"/>
          <a:ext cx="0" cy="0"/>
          <a:chOff x="0" y="0"/>
          <a:chExt cx="0" cy="0"/>
        </a:xfrm>
      </p:grpSpPr>
      <p:sp>
        <p:nvSpPr>
          <p:cNvPr id="391" name="Google Shape;391;p2"/>
          <p:cNvSpPr txBox="1">
            <a:spLocks noGrp="1"/>
          </p:cNvSpPr>
          <p:nvPr>
            <p:ph type="title"/>
          </p:nvPr>
        </p:nvSpPr>
        <p:spPr>
          <a:xfrm>
            <a:off x="181317" y="263769"/>
            <a:ext cx="8792810" cy="1030641"/>
          </a:xfrm>
          <a:prstGeom prst="rect">
            <a:avLst/>
          </a:prstGeom>
          <a:noFill/>
          <a:ln>
            <a:noFill/>
          </a:ln>
        </p:spPr>
        <p:txBody>
          <a:bodyPr spcFirstLastPara="1" vert="horz" wrap="square" lIns="0" tIns="0" rIns="0" bIns="0" rtlCol="0" anchor="t" anchorCtr="0">
            <a:noAutofit/>
          </a:bodyPr>
          <a:lstStyle/>
          <a:p>
            <a:r>
              <a:rPr lang="ja-JP" altLang="en-US" sz="1800" dirty="0">
                <a:solidFill>
                  <a:schemeClr val="tx1"/>
                </a:solidFill>
                <a:latin typeface="Yu Gothic UI" panose="020B0500000000000000" pitchFamily="50" charset="-128"/>
                <a:ea typeface="Yu Gothic UI" panose="020B0500000000000000" pitchFamily="50" charset="-128"/>
                <a:cs typeface="Meiryo"/>
                <a:sym typeface="Meiryo"/>
              </a:rPr>
              <a:t>提案事業</a:t>
            </a:r>
            <a:r>
              <a:rPr lang="ja-JP" altLang="en-US" sz="1800" dirty="0">
                <a:latin typeface="Yu Gothic UI" panose="020B0500000000000000" pitchFamily="50" charset="-128"/>
                <a:ea typeface="Yu Gothic UI" panose="020B0500000000000000" pitchFamily="50" charset="-128"/>
                <a:cs typeface="Meiryo"/>
                <a:sym typeface="Meiryo"/>
              </a:rPr>
              <a:t>の詳細</a:t>
            </a:r>
            <a:r>
              <a:rPr lang="en-US" altLang="ja-JP" sz="1800" dirty="0">
                <a:latin typeface="Yu Gothic UI" panose="020B0500000000000000" pitchFamily="50" charset="-128"/>
                <a:ea typeface="Yu Gothic UI" panose="020B0500000000000000" pitchFamily="50" charset="-128"/>
                <a:cs typeface="Meiryo"/>
                <a:sym typeface="Meiryo"/>
              </a:rPr>
              <a:t>#4</a:t>
            </a:r>
            <a:r>
              <a:rPr lang="ja-JP" altLang="en-US" sz="1800" dirty="0">
                <a:latin typeface="Yu Gothic UI" panose="020B0500000000000000" pitchFamily="50" charset="-128"/>
                <a:ea typeface="Yu Gothic UI" panose="020B0500000000000000" pitchFamily="50" charset="-128"/>
                <a:cs typeface="Meiryo"/>
                <a:sym typeface="Meiryo"/>
              </a:rPr>
              <a:t>（</a:t>
            </a:r>
            <a:r>
              <a:rPr lang="en-US" altLang="ja-JP" sz="1800" dirty="0">
                <a:latin typeface="Yu Gothic UI" panose="020B0500000000000000" pitchFamily="50" charset="-128"/>
                <a:ea typeface="Yu Gothic UI" panose="020B0500000000000000" pitchFamily="50" charset="-128"/>
                <a:cs typeface="Meiryo"/>
                <a:sym typeface="Meiryo"/>
              </a:rPr>
              <a:t>#3</a:t>
            </a:r>
            <a:r>
              <a:rPr lang="ja-JP" altLang="en-US" sz="1800" dirty="0">
                <a:latin typeface="Yu Gothic UI" panose="020B0500000000000000" pitchFamily="50" charset="-128"/>
                <a:ea typeface="Yu Gothic UI" panose="020B0500000000000000" pitchFamily="50" charset="-128"/>
                <a:cs typeface="Meiryo"/>
                <a:sym typeface="Meiryo"/>
              </a:rPr>
              <a:t>の顧客課題）</a:t>
            </a:r>
            <a:br>
              <a:rPr lang="ja-JP" altLang="en-US" sz="1800" dirty="0">
                <a:latin typeface="Yu Gothic UI" panose="020B0500000000000000" pitchFamily="50" charset="-128"/>
                <a:ea typeface="Yu Gothic UI" panose="020B0500000000000000" pitchFamily="50" charset="-128"/>
                <a:cs typeface="Meiryo"/>
                <a:sym typeface="Meiryo"/>
              </a:rPr>
            </a:br>
            <a:r>
              <a:rPr lang="ja-JP" altLang="en-US" sz="1800" dirty="0">
                <a:latin typeface="Yu Gothic UI" panose="020B0500000000000000" pitchFamily="50" charset="-128"/>
                <a:ea typeface="Yu Gothic UI" panose="020B0500000000000000" pitchFamily="50" charset="-128"/>
                <a:cs typeface="Meiryo"/>
                <a:sym typeface="Meiryo"/>
              </a:rPr>
              <a:t>顧客や社会の課題をご記入ください。また、課題と考えるに至った経緯を、ヒアリングなどの検証結果（ニーズ検証結果）を交えて詳細にご記入ください。</a:t>
            </a:r>
            <a:r>
              <a:rPr lang="en-US" altLang="ja-JP" sz="1800" dirty="0">
                <a:solidFill>
                  <a:srgbClr val="FF0000"/>
                </a:solidFill>
                <a:latin typeface="Yu Gothic UI" panose="020B0500000000000000" pitchFamily="50" charset="-128"/>
                <a:ea typeface="Yu Gothic UI" panose="020B0500000000000000" pitchFamily="50" charset="-128"/>
                <a:cs typeface="Meiryo"/>
                <a:sym typeface="Meiryo"/>
              </a:rPr>
              <a:t>【2</a:t>
            </a:r>
            <a:r>
              <a:rPr lang="ja-JP" altLang="en-US" sz="1800" dirty="0">
                <a:solidFill>
                  <a:srgbClr val="FF0000"/>
                </a:solidFill>
                <a:latin typeface="Yu Gothic UI" panose="020B0500000000000000" pitchFamily="50" charset="-128"/>
                <a:ea typeface="Yu Gothic UI" panose="020B0500000000000000" pitchFamily="50" charset="-128"/>
                <a:cs typeface="Meiryo"/>
                <a:sym typeface="Meiryo"/>
              </a:rPr>
              <a:t>枚以内</a:t>
            </a:r>
            <a:r>
              <a:rPr lang="en-US" altLang="ja-JP" sz="1800" dirty="0">
                <a:solidFill>
                  <a:srgbClr val="FF0000"/>
                </a:solidFill>
                <a:latin typeface="Yu Gothic UI" panose="020B0500000000000000" pitchFamily="50" charset="-128"/>
                <a:ea typeface="Yu Gothic UI" panose="020B0500000000000000" pitchFamily="50" charset="-128"/>
                <a:cs typeface="Meiryo"/>
                <a:sym typeface="Meiryo"/>
              </a:rPr>
              <a:t>】</a:t>
            </a:r>
            <a:br>
              <a:rPr lang="en-US" altLang="ja-JP" sz="1800" dirty="0">
                <a:solidFill>
                  <a:srgbClr val="FF0000"/>
                </a:solidFill>
                <a:latin typeface="Yu Gothic UI" panose="020B0500000000000000" pitchFamily="50" charset="-128"/>
                <a:ea typeface="Yu Gothic UI" panose="020B0500000000000000" pitchFamily="50" charset="-128"/>
                <a:cs typeface="Meiryo"/>
                <a:sym typeface="Meiryo"/>
              </a:rPr>
            </a:br>
            <a:r>
              <a:rPr lang="en-US" altLang="ja-JP" sz="1600" dirty="0">
                <a:latin typeface="Yu Gothic UI" panose="020B0500000000000000" pitchFamily="50" charset="-128"/>
                <a:ea typeface="Yu Gothic UI" panose="020B0500000000000000" pitchFamily="50" charset="-128"/>
                <a:cs typeface="Meiryo"/>
                <a:sym typeface="Meiryo"/>
              </a:rPr>
              <a:t>※</a:t>
            </a:r>
            <a:r>
              <a:rPr lang="ja-JP" altLang="en-US" sz="1600" dirty="0">
                <a:latin typeface="Yu Gothic UI" panose="020B0500000000000000" pitchFamily="50" charset="-128"/>
                <a:ea typeface="Yu Gothic UI" panose="020B0500000000000000" pitchFamily="50" charset="-128"/>
                <a:cs typeface="Meiryo"/>
                <a:sym typeface="Meiryo"/>
              </a:rPr>
              <a:t>顧客とは、本事業で創出されたモデル・取組により、人手不足の課題解決が期待できる相手先を指します</a:t>
            </a:r>
            <a:br>
              <a:rPr lang="en-US" altLang="ja-JP" sz="1800" dirty="0">
                <a:solidFill>
                  <a:srgbClr val="FF0000"/>
                </a:solidFill>
                <a:latin typeface="Yu Gothic UI" panose="020B0500000000000000" pitchFamily="50" charset="-128"/>
                <a:ea typeface="Yu Gothic UI" panose="020B0500000000000000" pitchFamily="50" charset="-128"/>
                <a:cs typeface="Meiryo"/>
                <a:sym typeface="Meiryo"/>
              </a:rPr>
            </a:br>
            <a:endParaRPr sz="1800" dirty="0">
              <a:solidFill>
                <a:srgbClr val="FF0000"/>
              </a:solidFill>
              <a:latin typeface="Yu Gothic UI" panose="020B0500000000000000" pitchFamily="50" charset="-128"/>
              <a:ea typeface="Yu Gothic UI" panose="020B0500000000000000" pitchFamily="50" charset="-128"/>
              <a:cs typeface="Meiryo"/>
              <a:sym typeface="Meiryo"/>
            </a:endParaRPr>
          </a:p>
        </p:txBody>
      </p:sp>
      <p:sp>
        <p:nvSpPr>
          <p:cNvPr id="393" name="Google Shape;393;p2"/>
          <p:cNvSpPr txBox="1"/>
          <p:nvPr/>
        </p:nvSpPr>
        <p:spPr>
          <a:xfrm>
            <a:off x="347472" y="2214674"/>
            <a:ext cx="8338884" cy="3945096"/>
          </a:xfrm>
          <a:prstGeom prst="rect">
            <a:avLst/>
          </a:prstGeom>
          <a:noFill/>
          <a:ln>
            <a:noFill/>
          </a:ln>
        </p:spPr>
        <p:txBody>
          <a:bodyPr spcFirstLastPara="1" wrap="square" lIns="33231" tIns="33231" rIns="33231" bIns="33231" anchor="ctr" anchorCtr="0">
            <a:spAutoFit/>
          </a:bodyPr>
          <a:lstStyle/>
          <a:p>
            <a:r>
              <a:rPr lang="ja-JP" altLang="en-US" sz="1400" dirty="0">
                <a:solidFill>
                  <a:srgbClr val="A5A5A5"/>
                </a:solidFill>
                <a:latin typeface="Yu Gothic UI" panose="020B0500000000000000" pitchFamily="50" charset="-128"/>
                <a:ea typeface="Yu Gothic UI" panose="020B0500000000000000" pitchFamily="50" charset="-128"/>
                <a:cs typeface="MS Gothic"/>
                <a:sym typeface="MS Gothic"/>
              </a:rPr>
              <a:t>〇対象顧客（記載イメージ）</a:t>
            </a:r>
          </a:p>
          <a:p>
            <a:r>
              <a:rPr lang="en-US" altLang="ja-JP" sz="1400" dirty="0">
                <a:solidFill>
                  <a:srgbClr val="A5A5A5"/>
                </a:solidFill>
                <a:latin typeface="Yu Gothic UI" panose="020B0500000000000000" pitchFamily="50" charset="-128"/>
                <a:ea typeface="Yu Gothic UI" panose="020B0500000000000000" pitchFamily="50" charset="-128"/>
                <a:cs typeface="MS Gothic"/>
                <a:sym typeface="MS Gothic"/>
              </a:rPr>
              <a:t>XX</a:t>
            </a:r>
            <a:r>
              <a:rPr lang="ja-JP" altLang="en-US" sz="1400" dirty="0">
                <a:solidFill>
                  <a:srgbClr val="A5A5A5"/>
                </a:solidFill>
                <a:latin typeface="Yu Gothic UI" panose="020B0500000000000000" pitchFamily="50" charset="-128"/>
                <a:ea typeface="Yu Gothic UI" panose="020B0500000000000000" pitchFamily="50" charset="-128"/>
                <a:cs typeface="MS Gothic"/>
                <a:sym typeface="MS Gothic"/>
              </a:rPr>
              <a:t>業界の規模△△の企業（♯</a:t>
            </a:r>
            <a:r>
              <a:rPr lang="en-US" altLang="ja-JP" sz="1400" dirty="0">
                <a:solidFill>
                  <a:srgbClr val="A5A5A5"/>
                </a:solidFill>
                <a:latin typeface="Yu Gothic UI" panose="020B0500000000000000" pitchFamily="50" charset="-128"/>
                <a:ea typeface="Yu Gothic UI" panose="020B0500000000000000" pitchFamily="50" charset="-128"/>
                <a:cs typeface="MS Gothic"/>
                <a:sym typeface="MS Gothic"/>
              </a:rPr>
              <a:t>3</a:t>
            </a:r>
            <a:r>
              <a:rPr lang="ja-JP" altLang="en-US" sz="1400" dirty="0">
                <a:solidFill>
                  <a:srgbClr val="A5A5A5"/>
                </a:solidFill>
                <a:latin typeface="Yu Gothic UI" panose="020B0500000000000000" pitchFamily="50" charset="-128"/>
                <a:ea typeface="Yu Gothic UI" panose="020B0500000000000000" pitchFamily="50" charset="-128"/>
                <a:cs typeface="MS Gothic"/>
                <a:sym typeface="MS Gothic"/>
              </a:rPr>
              <a:t>ペルソナで詳細記載）</a:t>
            </a:r>
          </a:p>
          <a:p>
            <a:endParaRPr lang="ja-JP" altLang="en-US" sz="1400" dirty="0">
              <a:solidFill>
                <a:srgbClr val="A5A5A5"/>
              </a:solidFill>
              <a:latin typeface="Yu Gothic UI" panose="020B0500000000000000" pitchFamily="50" charset="-128"/>
              <a:ea typeface="Yu Gothic UI" panose="020B0500000000000000" pitchFamily="50" charset="-128"/>
              <a:cs typeface="MS Gothic"/>
              <a:sym typeface="MS Gothic"/>
            </a:endParaRPr>
          </a:p>
          <a:p>
            <a:r>
              <a:rPr lang="ja-JP" altLang="en-US" sz="1400" dirty="0">
                <a:solidFill>
                  <a:srgbClr val="A5A5A5"/>
                </a:solidFill>
                <a:latin typeface="Yu Gothic UI" panose="020B0500000000000000" pitchFamily="50" charset="-128"/>
                <a:ea typeface="Yu Gothic UI" panose="020B0500000000000000" pitchFamily="50" charset="-128"/>
                <a:cs typeface="MS Gothic"/>
                <a:sym typeface="MS Gothic"/>
              </a:rPr>
              <a:t>〇社会課題（記載イメージ）</a:t>
            </a:r>
          </a:p>
          <a:p>
            <a:r>
              <a:rPr lang="en-US" altLang="ja-JP" sz="1400" dirty="0">
                <a:solidFill>
                  <a:srgbClr val="A5A5A5"/>
                </a:solidFill>
                <a:latin typeface="Yu Gothic UI" panose="020B0500000000000000" pitchFamily="50" charset="-128"/>
                <a:ea typeface="Yu Gothic UI" panose="020B0500000000000000" pitchFamily="50" charset="-128"/>
                <a:cs typeface="MS Gothic"/>
                <a:sym typeface="MS Gothic"/>
              </a:rPr>
              <a:t>XX</a:t>
            </a:r>
            <a:r>
              <a:rPr lang="ja-JP" altLang="en-US" sz="1400" dirty="0">
                <a:solidFill>
                  <a:srgbClr val="A5A5A5"/>
                </a:solidFill>
                <a:latin typeface="Yu Gothic UI" panose="020B0500000000000000" pitchFamily="50" charset="-128"/>
                <a:ea typeface="Yu Gothic UI" panose="020B0500000000000000" pitchFamily="50" charset="-128"/>
                <a:cs typeface="MS Gothic"/>
                <a:sym typeface="MS Gothic"/>
              </a:rPr>
              <a:t>業界では、人員不足が</a:t>
            </a:r>
            <a:r>
              <a:rPr lang="en-US" altLang="ja-JP" sz="1400" dirty="0">
                <a:solidFill>
                  <a:srgbClr val="A5A5A5"/>
                </a:solidFill>
                <a:latin typeface="Yu Gothic UI" panose="020B0500000000000000" pitchFamily="50" charset="-128"/>
                <a:ea typeface="Yu Gothic UI" panose="020B0500000000000000" pitchFamily="50" charset="-128"/>
                <a:cs typeface="MS Gothic"/>
                <a:sym typeface="MS Gothic"/>
              </a:rPr>
              <a:t>…</a:t>
            </a:r>
            <a:endParaRPr lang="ja-JP" altLang="en-US" sz="1400" dirty="0">
              <a:latin typeface="Yu Gothic UI" panose="020B0500000000000000" pitchFamily="50" charset="-128"/>
              <a:ea typeface="Yu Gothic UI" panose="020B0500000000000000" pitchFamily="50" charset="-128"/>
            </a:endParaRPr>
          </a:p>
          <a:p>
            <a:endParaRPr lang="ja-JP" altLang="en-US" sz="1400" dirty="0">
              <a:solidFill>
                <a:srgbClr val="A5A5A5"/>
              </a:solidFill>
              <a:latin typeface="Yu Gothic UI" panose="020B0500000000000000" pitchFamily="50" charset="-128"/>
              <a:ea typeface="Yu Gothic UI" panose="020B0500000000000000" pitchFamily="50" charset="-128"/>
              <a:cs typeface="MS Gothic"/>
              <a:sym typeface="MS Gothic"/>
            </a:endParaRPr>
          </a:p>
          <a:p>
            <a:r>
              <a:rPr lang="ja-JP" altLang="en-US" sz="1400" dirty="0">
                <a:solidFill>
                  <a:srgbClr val="A5A5A5"/>
                </a:solidFill>
                <a:latin typeface="Yu Gothic UI" panose="020B0500000000000000" pitchFamily="50" charset="-128"/>
                <a:ea typeface="Yu Gothic UI" panose="020B0500000000000000" pitchFamily="50" charset="-128"/>
                <a:cs typeface="MS Gothic"/>
                <a:sym typeface="MS Gothic"/>
              </a:rPr>
              <a:t>〇顧客が抱える課題（記載イメージ）</a:t>
            </a:r>
          </a:p>
          <a:p>
            <a:r>
              <a:rPr lang="ja-JP" altLang="en-US" sz="1400" dirty="0">
                <a:solidFill>
                  <a:srgbClr val="A5A5A5"/>
                </a:solidFill>
                <a:latin typeface="Yu Gothic UI" panose="020B0500000000000000" pitchFamily="50" charset="-128"/>
                <a:ea typeface="Yu Gothic UI" panose="020B0500000000000000" pitchFamily="50" charset="-128"/>
                <a:cs typeface="MS Gothic"/>
                <a:sym typeface="MS Gothic"/>
              </a:rPr>
              <a:t>昨今</a:t>
            </a:r>
            <a:r>
              <a:rPr lang="en-US" altLang="ja-JP" sz="1400" dirty="0">
                <a:solidFill>
                  <a:srgbClr val="A5A5A5"/>
                </a:solidFill>
                <a:latin typeface="Yu Gothic UI" panose="020B0500000000000000" pitchFamily="50" charset="-128"/>
                <a:ea typeface="Yu Gothic UI" panose="020B0500000000000000" pitchFamily="50" charset="-128"/>
                <a:cs typeface="MS Gothic"/>
                <a:sym typeface="MS Gothic"/>
              </a:rPr>
              <a:t>XX</a:t>
            </a:r>
            <a:r>
              <a:rPr lang="ja-JP" altLang="en-US" sz="1400" dirty="0">
                <a:solidFill>
                  <a:srgbClr val="A5A5A5"/>
                </a:solidFill>
                <a:latin typeface="Yu Gothic UI" panose="020B0500000000000000" pitchFamily="50" charset="-128"/>
                <a:ea typeface="Yu Gothic UI" panose="020B0500000000000000" pitchFamily="50" charset="-128"/>
                <a:cs typeface="MS Gothic"/>
                <a:sym typeface="MS Gothic"/>
              </a:rPr>
              <a:t>業界における現場で</a:t>
            </a:r>
            <a:r>
              <a:rPr lang="en-US" altLang="ja-JP" sz="1400" dirty="0">
                <a:solidFill>
                  <a:srgbClr val="A5A5A5"/>
                </a:solidFill>
                <a:latin typeface="Yu Gothic UI" panose="020B0500000000000000" pitchFamily="50" charset="-128"/>
                <a:ea typeface="Yu Gothic UI" panose="020B0500000000000000" pitchFamily="50" charset="-128"/>
                <a:cs typeface="MS Gothic"/>
                <a:sym typeface="MS Gothic"/>
              </a:rPr>
              <a:t>XX</a:t>
            </a:r>
            <a:r>
              <a:rPr lang="ja-JP" altLang="en-US" sz="1400" dirty="0">
                <a:solidFill>
                  <a:srgbClr val="A5A5A5"/>
                </a:solidFill>
                <a:latin typeface="Yu Gothic UI" panose="020B0500000000000000" pitchFamily="50" charset="-128"/>
                <a:ea typeface="Yu Gothic UI" panose="020B0500000000000000" pitchFamily="50" charset="-128"/>
                <a:cs typeface="MS Gothic"/>
                <a:sym typeface="MS Gothic"/>
              </a:rPr>
              <a:t>が問題視されている。この</a:t>
            </a:r>
            <a:r>
              <a:rPr lang="en-US" altLang="ja-JP" sz="1400" dirty="0">
                <a:solidFill>
                  <a:srgbClr val="A5A5A5"/>
                </a:solidFill>
                <a:latin typeface="Yu Gothic UI" panose="020B0500000000000000" pitchFamily="50" charset="-128"/>
                <a:ea typeface="Yu Gothic UI" panose="020B0500000000000000" pitchFamily="50" charset="-128"/>
                <a:cs typeface="MS Gothic"/>
                <a:sym typeface="MS Gothic"/>
              </a:rPr>
              <a:t>XX</a:t>
            </a:r>
            <a:r>
              <a:rPr lang="ja-JP" altLang="en-US" sz="1400" dirty="0">
                <a:solidFill>
                  <a:srgbClr val="A5A5A5"/>
                </a:solidFill>
                <a:latin typeface="Yu Gothic UI" panose="020B0500000000000000" pitchFamily="50" charset="-128"/>
                <a:ea typeface="Yu Gothic UI" panose="020B0500000000000000" pitchFamily="50" charset="-128"/>
                <a:cs typeface="MS Gothic"/>
                <a:sym typeface="MS Gothic"/>
              </a:rPr>
              <a:t>により、日常業務の停滞、残業の増加、対応品質のばらつき等が生じている。</a:t>
            </a:r>
            <a:endParaRPr lang="ja-JP" altLang="en-US" sz="1400" dirty="0">
              <a:latin typeface="Yu Gothic UI" panose="020B0500000000000000" pitchFamily="50" charset="-128"/>
              <a:ea typeface="Yu Gothic UI" panose="020B0500000000000000" pitchFamily="50" charset="-128"/>
            </a:endParaRPr>
          </a:p>
          <a:p>
            <a:endParaRPr lang="ja-JP" altLang="en-US" sz="1400" dirty="0">
              <a:solidFill>
                <a:srgbClr val="A5A5A5"/>
              </a:solidFill>
              <a:latin typeface="Yu Gothic UI" panose="020B0500000000000000" pitchFamily="50" charset="-128"/>
              <a:ea typeface="Yu Gothic UI" panose="020B0500000000000000" pitchFamily="50" charset="-128"/>
              <a:cs typeface="MS Gothic"/>
              <a:sym typeface="MS Gothic"/>
            </a:endParaRPr>
          </a:p>
          <a:p>
            <a:r>
              <a:rPr lang="ja-JP" altLang="en-US" sz="1400" dirty="0">
                <a:solidFill>
                  <a:srgbClr val="A5A5A5"/>
                </a:solidFill>
                <a:latin typeface="Yu Gothic UI" panose="020B0500000000000000" pitchFamily="50" charset="-128"/>
                <a:ea typeface="Yu Gothic UI" panose="020B0500000000000000" pitchFamily="50" charset="-128"/>
                <a:cs typeface="MS Gothic"/>
                <a:sym typeface="MS Gothic"/>
              </a:rPr>
              <a:t>〇課題の背景（記載イメージ）</a:t>
            </a:r>
          </a:p>
          <a:p>
            <a:r>
              <a:rPr lang="ja-JP" altLang="en-US" sz="1400" dirty="0">
                <a:solidFill>
                  <a:srgbClr val="A5A5A5"/>
                </a:solidFill>
                <a:latin typeface="Yu Gothic UI" panose="020B0500000000000000" pitchFamily="50" charset="-128"/>
                <a:ea typeface="Yu Gothic UI" panose="020B0500000000000000" pitchFamily="50" charset="-128"/>
                <a:cs typeface="MS Gothic"/>
                <a:sym typeface="MS Gothic"/>
              </a:rPr>
              <a:t>この問題を解決するためには、○○の理由により、多額の設備投資が必要であり</a:t>
            </a:r>
            <a:r>
              <a:rPr lang="en-US" altLang="ja-JP" sz="1400" dirty="0">
                <a:solidFill>
                  <a:srgbClr val="A5A5A5"/>
                </a:solidFill>
                <a:latin typeface="Yu Gothic UI" panose="020B0500000000000000" pitchFamily="50" charset="-128"/>
                <a:ea typeface="Yu Gothic UI" panose="020B0500000000000000" pitchFamily="50" charset="-128"/>
                <a:cs typeface="MS Gothic"/>
                <a:sym typeface="MS Gothic"/>
              </a:rPr>
              <a:t>…</a:t>
            </a:r>
            <a:endParaRPr lang="ja-JP" altLang="en-US" sz="1400" dirty="0">
              <a:latin typeface="Yu Gothic UI" panose="020B0500000000000000" pitchFamily="50" charset="-128"/>
              <a:ea typeface="Yu Gothic UI" panose="020B0500000000000000" pitchFamily="50" charset="-128"/>
            </a:endParaRPr>
          </a:p>
          <a:p>
            <a:r>
              <a:rPr lang="ja-JP" altLang="en-US" sz="1400" dirty="0">
                <a:solidFill>
                  <a:srgbClr val="A5A5A5"/>
                </a:solidFill>
                <a:latin typeface="Yu Gothic UI" panose="020B0500000000000000" pitchFamily="50" charset="-128"/>
                <a:ea typeface="Yu Gothic UI" panose="020B0500000000000000" pitchFamily="50" charset="-128"/>
                <a:cs typeface="MS Gothic"/>
                <a:sym typeface="MS Gothic"/>
              </a:rPr>
              <a:t>一方で、必要となる設備投資が実行できる企業は全体の〇％程度であった。その理由は</a:t>
            </a:r>
            <a:r>
              <a:rPr lang="en-US" altLang="ja-JP" sz="1400" dirty="0">
                <a:solidFill>
                  <a:srgbClr val="A5A5A5"/>
                </a:solidFill>
                <a:latin typeface="Yu Gothic UI" panose="020B0500000000000000" pitchFamily="50" charset="-128"/>
                <a:ea typeface="Yu Gothic UI" panose="020B0500000000000000" pitchFamily="50" charset="-128"/>
                <a:cs typeface="MS Gothic"/>
                <a:sym typeface="MS Gothic"/>
              </a:rPr>
              <a:t>…</a:t>
            </a:r>
            <a:r>
              <a:rPr lang="ja-JP" altLang="en-US" sz="1400" dirty="0">
                <a:solidFill>
                  <a:srgbClr val="A5A5A5"/>
                </a:solidFill>
                <a:latin typeface="Yu Gothic UI" panose="020B0500000000000000" pitchFamily="50" charset="-128"/>
                <a:ea typeface="Yu Gothic UI" panose="020B0500000000000000" pitchFamily="50" charset="-128"/>
                <a:cs typeface="MS Gothic"/>
                <a:sym typeface="MS Gothic"/>
              </a:rPr>
              <a:t>。そこで〇％の企業は人員リソースを投入することで対応するなど</a:t>
            </a:r>
            <a:r>
              <a:rPr lang="en-US" altLang="ja-JP" sz="1400" dirty="0">
                <a:solidFill>
                  <a:srgbClr val="A5A5A5"/>
                </a:solidFill>
                <a:latin typeface="Yu Gothic UI" panose="020B0500000000000000" pitchFamily="50" charset="-128"/>
                <a:ea typeface="Yu Gothic UI" panose="020B0500000000000000" pitchFamily="50" charset="-128"/>
                <a:cs typeface="MS Gothic"/>
                <a:sym typeface="MS Gothic"/>
              </a:rPr>
              <a:t>…</a:t>
            </a:r>
            <a:r>
              <a:rPr lang="ja-JP" altLang="en-US" sz="1400" dirty="0">
                <a:solidFill>
                  <a:srgbClr val="A5A5A5"/>
                </a:solidFill>
                <a:latin typeface="Yu Gothic UI" panose="020B0500000000000000" pitchFamily="50" charset="-128"/>
                <a:ea typeface="Yu Gothic UI" panose="020B0500000000000000" pitchFamily="50" charset="-128"/>
                <a:cs typeface="MS Gothic"/>
                <a:sym typeface="MS Gothic"/>
              </a:rPr>
              <a:t>。</a:t>
            </a:r>
          </a:p>
          <a:p>
            <a:r>
              <a:rPr lang="ja-JP" altLang="en-US" sz="1400" dirty="0">
                <a:solidFill>
                  <a:srgbClr val="A5A5A5"/>
                </a:solidFill>
                <a:latin typeface="Yu Gothic UI" panose="020B0500000000000000" pitchFamily="50" charset="-128"/>
                <a:ea typeface="Yu Gothic UI" panose="020B0500000000000000" pitchFamily="50" charset="-128"/>
                <a:cs typeface="MS Gothic"/>
                <a:sym typeface="MS Gothic"/>
              </a:rPr>
              <a:t>そこで、当事業で検証するソリューションを用いれば、〇〇によって、設備投資額は〇〇程度で抑えることができ、人件費については○○程度削減できる見込みである。</a:t>
            </a:r>
          </a:p>
          <a:p>
            <a:endParaRPr lang="ja-JP" altLang="en-US" sz="1400" dirty="0">
              <a:solidFill>
                <a:srgbClr val="A5A5A5"/>
              </a:solidFill>
              <a:latin typeface="Yu Gothic UI" panose="020B0500000000000000" pitchFamily="50" charset="-128"/>
              <a:ea typeface="Yu Gothic UI" panose="020B0500000000000000" pitchFamily="50" charset="-128"/>
              <a:cs typeface="MS Gothic"/>
              <a:sym typeface="MS Gothic"/>
            </a:endParaRPr>
          </a:p>
          <a:p>
            <a:r>
              <a:rPr lang="en-US" altLang="ja-JP" sz="1400" dirty="0">
                <a:solidFill>
                  <a:srgbClr val="A5A5A5"/>
                </a:solidFill>
                <a:latin typeface="Yu Gothic UI" panose="020B0500000000000000" pitchFamily="50" charset="-128"/>
                <a:ea typeface="Yu Gothic UI" panose="020B0500000000000000" pitchFamily="50" charset="-128"/>
                <a:cs typeface="MS Gothic"/>
                <a:sym typeface="MS Gothic"/>
              </a:rPr>
              <a:t>※</a:t>
            </a:r>
            <a:r>
              <a:rPr lang="ja-JP" altLang="en-US" sz="1400" dirty="0">
                <a:solidFill>
                  <a:srgbClr val="A5A5A5"/>
                </a:solidFill>
                <a:latin typeface="Yu Gothic UI" panose="020B0500000000000000" pitchFamily="50" charset="-128"/>
                <a:ea typeface="Yu Gothic UI" panose="020B0500000000000000" pitchFamily="50" charset="-128"/>
                <a:cs typeface="MS Gothic"/>
                <a:sym typeface="MS Gothic"/>
              </a:rPr>
              <a:t>なお、ニーズ検証を行っている場合にはその内容も記載ください。</a:t>
            </a:r>
          </a:p>
        </p:txBody>
      </p:sp>
      <p:sp>
        <p:nvSpPr>
          <p:cNvPr id="6" name="Google Shape;382;p1">
            <a:extLst>
              <a:ext uri="{FF2B5EF4-FFF2-40B4-BE49-F238E27FC236}">
                <a16:creationId xmlns:a16="http://schemas.microsoft.com/office/drawing/2014/main" id="{F2C0EB64-886A-4B66-8AE9-18D050BAE443}"/>
              </a:ext>
            </a:extLst>
          </p:cNvPr>
          <p:cNvSpPr txBox="1">
            <a:spLocks noGrp="1"/>
          </p:cNvSpPr>
          <p:nvPr>
            <p:ph type="sldNum" idx="12"/>
          </p:nvPr>
        </p:nvSpPr>
        <p:spPr>
          <a:xfrm>
            <a:off x="255877" y="6663271"/>
            <a:ext cx="166154" cy="166154"/>
          </a:xfrm>
          <a:prstGeom prst="rect">
            <a:avLst/>
          </a:prstGeom>
          <a:noFill/>
          <a:ln>
            <a:noFill/>
          </a:ln>
        </p:spPr>
        <p:txBody>
          <a:bodyPr spcFirstLastPara="1" vert="horz" wrap="square" lIns="0" tIns="0" rIns="0" bIns="0" rtlCol="0" anchor="b" anchorCtr="0">
            <a:noAutofit/>
          </a:bodyPr>
          <a:lstStyle/>
          <a:p>
            <a:fld id="{00000000-1234-1234-1234-123412341234}" type="slidenum">
              <a:rPr lang="en-US" altLang="ja-JP">
                <a:latin typeface="Yu Gothic UI" panose="020B0500000000000000" pitchFamily="50" charset="-128"/>
                <a:ea typeface="Yu Gothic UI" panose="020B0500000000000000" pitchFamily="50" charset="-128"/>
              </a:rPr>
              <a:pPr/>
              <a:t>5</a:t>
            </a:fld>
            <a:endParaRPr dirty="0">
              <a:latin typeface="Yu Gothic UI" panose="020B0500000000000000" pitchFamily="50" charset="-128"/>
              <a:ea typeface="Yu Gothic UI" panose="020B0500000000000000" pitchFamily="50" charset="-128"/>
            </a:endParaRPr>
          </a:p>
        </p:txBody>
      </p:sp>
      <p:sp>
        <p:nvSpPr>
          <p:cNvPr id="2" name="Google Shape;394;p2">
            <a:extLst>
              <a:ext uri="{FF2B5EF4-FFF2-40B4-BE49-F238E27FC236}">
                <a16:creationId xmlns:a16="http://schemas.microsoft.com/office/drawing/2014/main" id="{59B2225A-5F07-5B37-0222-2A3EF75A03DD}"/>
              </a:ext>
            </a:extLst>
          </p:cNvPr>
          <p:cNvSpPr/>
          <p:nvPr/>
        </p:nvSpPr>
        <p:spPr>
          <a:xfrm>
            <a:off x="181317" y="1216800"/>
            <a:ext cx="8654289" cy="616218"/>
          </a:xfrm>
          <a:prstGeom prst="rect">
            <a:avLst/>
          </a:prstGeom>
          <a:solidFill>
            <a:schemeClr val="accent5">
              <a:lumMod val="20000"/>
              <a:lumOff val="80000"/>
            </a:schemeClr>
          </a:solidFill>
          <a:ln w="12700" cap="flat" cmpd="sng">
            <a:solidFill>
              <a:schemeClr val="accent5">
                <a:lumMod val="20000"/>
                <a:lumOff val="80000"/>
              </a:schemeClr>
            </a:solidFill>
            <a:prstDash val="solid"/>
            <a:miter lim="800000"/>
            <a:headEnd type="none" w="sm" len="sm"/>
            <a:tailEnd type="none" w="sm" len="sm"/>
          </a:ln>
        </p:spPr>
        <p:txBody>
          <a:bodyPr spcFirstLastPara="1" wrap="square" lIns="99692" tIns="33231" rIns="33231" bIns="33231" anchor="t" anchorCtr="0">
            <a:noAutofit/>
          </a:bodyPr>
          <a:lstStyle/>
          <a:p>
            <a:pPr>
              <a:buClr>
                <a:schemeClr val="dk1"/>
              </a:buClr>
              <a:buSzPts val="1200"/>
            </a:pPr>
            <a:r>
              <a:rPr lang="ja-JP" altLang="en-US" sz="1200" u="sng" dirty="0">
                <a:solidFill>
                  <a:schemeClr val="dk1"/>
                </a:solidFill>
                <a:latin typeface="Yu Gothic UI" panose="020B0500000000000000" pitchFamily="50" charset="-128"/>
                <a:ea typeface="Yu Gothic UI" panose="020B0500000000000000" pitchFamily="50" charset="-128"/>
                <a:sym typeface="Arial"/>
              </a:rPr>
              <a:t>記載時の留意事項</a:t>
            </a:r>
            <a:r>
              <a:rPr lang="ja-JP" altLang="en-US" sz="1200" dirty="0">
                <a:solidFill>
                  <a:srgbClr val="FF0000"/>
                </a:solidFill>
                <a:latin typeface="Yu Gothic UI" panose="020B0500000000000000" pitchFamily="50" charset="-128"/>
                <a:ea typeface="Yu Gothic UI" panose="020B0500000000000000" pitchFamily="50" charset="-128"/>
                <a:sym typeface="Arial"/>
              </a:rPr>
              <a:t>（提出時にはこちらの付箋は削除してください）</a:t>
            </a:r>
          </a:p>
          <a:p>
            <a:pPr marL="158265" indent="-158265">
              <a:buClr>
                <a:schemeClr val="dk1"/>
              </a:buClr>
              <a:buSzPts val="1200"/>
              <a:buFont typeface="Noto Sans Symbols"/>
              <a:buChar char="⮚"/>
            </a:pPr>
            <a:r>
              <a:rPr lang="ja-JP" altLang="en-US" sz="1200" dirty="0">
                <a:solidFill>
                  <a:schemeClr val="dk1"/>
                </a:solidFill>
                <a:latin typeface="Yu Gothic UI" panose="020B0500000000000000" pitchFamily="50" charset="-128"/>
                <a:ea typeface="Yu Gothic UI" panose="020B0500000000000000" pitchFamily="50" charset="-128"/>
                <a:sym typeface="Arial"/>
              </a:rPr>
              <a:t>前ページで記載した想定顧客が抱える課題、社会課題と裏付けされる理由（エビデンスデータ等）を記載してください。</a:t>
            </a:r>
          </a:p>
        </p:txBody>
      </p:sp>
    </p:spTree>
    <p:extLst>
      <p:ext uri="{BB962C8B-B14F-4D97-AF65-F5344CB8AC3E}">
        <p14:creationId xmlns:p14="http://schemas.microsoft.com/office/powerpoint/2010/main" val="14110733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90"/>
        <p:cNvGrpSpPr/>
        <p:nvPr/>
      </p:nvGrpSpPr>
      <p:grpSpPr>
        <a:xfrm>
          <a:off x="0" y="0"/>
          <a:ext cx="0" cy="0"/>
          <a:chOff x="0" y="0"/>
          <a:chExt cx="0" cy="0"/>
        </a:xfrm>
      </p:grpSpPr>
      <p:sp>
        <p:nvSpPr>
          <p:cNvPr id="391" name="Google Shape;391;p2"/>
          <p:cNvSpPr txBox="1">
            <a:spLocks noGrp="1"/>
          </p:cNvSpPr>
          <p:nvPr>
            <p:ph type="title"/>
          </p:nvPr>
        </p:nvSpPr>
        <p:spPr>
          <a:xfrm>
            <a:off x="181317" y="263769"/>
            <a:ext cx="8792810" cy="859987"/>
          </a:xfrm>
          <a:prstGeom prst="rect">
            <a:avLst/>
          </a:prstGeom>
          <a:noFill/>
          <a:ln>
            <a:noFill/>
          </a:ln>
        </p:spPr>
        <p:txBody>
          <a:bodyPr spcFirstLastPara="1" vert="horz" wrap="square" lIns="0" tIns="0" rIns="0" bIns="0" rtlCol="0" anchor="t" anchorCtr="0">
            <a:noAutofit/>
          </a:bodyPr>
          <a:lstStyle/>
          <a:p>
            <a:r>
              <a:rPr lang="ja-JP" altLang="en-US" sz="1800" dirty="0">
                <a:latin typeface="Yu Gothic UI" panose="020B0500000000000000" pitchFamily="50" charset="-128"/>
                <a:ea typeface="Yu Gothic UI" panose="020B0500000000000000" pitchFamily="50" charset="-128"/>
                <a:cs typeface="Meiryo"/>
                <a:sym typeface="Meiryo"/>
              </a:rPr>
              <a:t>提案事業の詳細</a:t>
            </a:r>
            <a:r>
              <a:rPr lang="en-US" altLang="ja-JP" sz="1800" dirty="0">
                <a:latin typeface="Yu Gothic UI" panose="020B0500000000000000" pitchFamily="50" charset="-128"/>
                <a:ea typeface="Yu Gothic UI" panose="020B0500000000000000" pitchFamily="50" charset="-128"/>
                <a:cs typeface="Meiryo"/>
                <a:sym typeface="Meiryo"/>
              </a:rPr>
              <a:t>#5</a:t>
            </a:r>
            <a:r>
              <a:rPr lang="ja-JP" altLang="en-US" sz="1800" dirty="0">
                <a:latin typeface="Yu Gothic UI" panose="020B0500000000000000" pitchFamily="50" charset="-128"/>
                <a:ea typeface="Yu Gothic UI" panose="020B0500000000000000" pitchFamily="50" charset="-128"/>
                <a:cs typeface="Meiryo"/>
                <a:sym typeface="Meiryo"/>
              </a:rPr>
              <a:t>（課題の解決方法とビジネスモデル）</a:t>
            </a:r>
            <a:br>
              <a:rPr lang="ja-JP" altLang="en-US" sz="1800" dirty="0">
                <a:latin typeface="Yu Gothic UI" panose="020B0500000000000000" pitchFamily="50" charset="-128"/>
                <a:ea typeface="Yu Gothic UI" panose="020B0500000000000000" pitchFamily="50" charset="-128"/>
                <a:cs typeface="Meiryo"/>
                <a:sym typeface="Meiryo"/>
              </a:rPr>
            </a:br>
            <a:r>
              <a:rPr lang="ja-JP" altLang="en-US" sz="1800" dirty="0">
                <a:latin typeface="Yu Gothic UI" panose="020B0500000000000000" pitchFamily="50" charset="-128"/>
                <a:ea typeface="Yu Gothic UI" panose="020B0500000000000000" pitchFamily="50" charset="-128"/>
                <a:cs typeface="Meiryo"/>
                <a:sym typeface="Meiryo"/>
              </a:rPr>
              <a:t>具体的な課題の解決方法とビジネスモデルを詳細にご記入ください。</a:t>
            </a:r>
            <a:r>
              <a:rPr lang="en-US" altLang="ja-JP" sz="1800" dirty="0">
                <a:solidFill>
                  <a:srgbClr val="FF0000"/>
                </a:solidFill>
                <a:latin typeface="Yu Gothic UI" panose="020B0500000000000000" pitchFamily="50" charset="-128"/>
                <a:ea typeface="Yu Gothic UI" panose="020B0500000000000000" pitchFamily="50" charset="-128"/>
                <a:cs typeface="Meiryo"/>
                <a:sym typeface="Meiryo"/>
              </a:rPr>
              <a:t>【2</a:t>
            </a:r>
            <a:r>
              <a:rPr lang="ja-JP" altLang="en-US" sz="1800" dirty="0">
                <a:solidFill>
                  <a:srgbClr val="FF0000"/>
                </a:solidFill>
                <a:latin typeface="Yu Gothic UI" panose="020B0500000000000000" pitchFamily="50" charset="-128"/>
                <a:ea typeface="Yu Gothic UI" panose="020B0500000000000000" pitchFamily="50" charset="-128"/>
                <a:cs typeface="Meiryo"/>
                <a:sym typeface="Meiryo"/>
              </a:rPr>
              <a:t>枚以内</a:t>
            </a:r>
            <a:r>
              <a:rPr lang="en-US" altLang="ja-JP" sz="1800" dirty="0">
                <a:solidFill>
                  <a:srgbClr val="FF0000"/>
                </a:solidFill>
                <a:latin typeface="Yu Gothic UI" panose="020B0500000000000000" pitchFamily="50" charset="-128"/>
                <a:ea typeface="Yu Gothic UI" panose="020B0500000000000000" pitchFamily="50" charset="-128"/>
                <a:cs typeface="Meiryo"/>
                <a:sym typeface="Meiryo"/>
              </a:rPr>
              <a:t>】</a:t>
            </a:r>
            <a:endParaRPr sz="1800" dirty="0">
              <a:solidFill>
                <a:srgbClr val="FF0000"/>
              </a:solidFill>
              <a:latin typeface="Yu Gothic UI" panose="020B0500000000000000" pitchFamily="50" charset="-128"/>
              <a:ea typeface="Yu Gothic UI" panose="020B0500000000000000" pitchFamily="50" charset="-128"/>
              <a:cs typeface="Meiryo"/>
              <a:sym typeface="Meiryo"/>
            </a:endParaRPr>
          </a:p>
        </p:txBody>
      </p:sp>
      <p:sp>
        <p:nvSpPr>
          <p:cNvPr id="393" name="Google Shape;393;p2"/>
          <p:cNvSpPr txBox="1"/>
          <p:nvPr/>
        </p:nvSpPr>
        <p:spPr>
          <a:xfrm>
            <a:off x="347472" y="2224795"/>
            <a:ext cx="8338884" cy="1144329"/>
          </a:xfrm>
          <a:prstGeom prst="rect">
            <a:avLst/>
          </a:prstGeom>
          <a:noFill/>
          <a:ln>
            <a:noFill/>
          </a:ln>
        </p:spPr>
        <p:txBody>
          <a:bodyPr spcFirstLastPara="1" wrap="square" lIns="33231" tIns="33231" rIns="33231" bIns="33231" anchor="ctr" anchorCtr="0">
            <a:spAutoFit/>
          </a:bodyPr>
          <a:lstStyle/>
          <a:p>
            <a:r>
              <a:rPr lang="ja-JP" altLang="en-US" sz="1400" dirty="0">
                <a:solidFill>
                  <a:srgbClr val="A5A5A5"/>
                </a:solidFill>
                <a:latin typeface="Yu Gothic UI" panose="020B0500000000000000" pitchFamily="50" charset="-128"/>
                <a:ea typeface="Yu Gothic UI" panose="020B0500000000000000" pitchFamily="50" charset="-128"/>
                <a:cs typeface="MS Gothic"/>
                <a:sym typeface="MS Gothic"/>
              </a:rPr>
              <a:t>〇具体的な課題の解決方法（記載イメージ）</a:t>
            </a:r>
          </a:p>
          <a:p>
            <a:r>
              <a:rPr lang="ja-JP" altLang="en-US" sz="1400" dirty="0">
                <a:solidFill>
                  <a:srgbClr val="A5A5A5"/>
                </a:solidFill>
                <a:latin typeface="Yu Gothic UI" panose="020B0500000000000000" pitchFamily="50" charset="-128"/>
                <a:ea typeface="Yu Gothic UI" panose="020B0500000000000000" pitchFamily="50" charset="-128"/>
                <a:cs typeface="MS Gothic"/>
                <a:sym typeface="MS Gothic"/>
              </a:rPr>
              <a:t>◇◇の課題を持つ顧客に対し、</a:t>
            </a:r>
            <a:r>
              <a:rPr lang="en-US" altLang="ja-JP" sz="1400" dirty="0">
                <a:solidFill>
                  <a:srgbClr val="A5A5A5"/>
                </a:solidFill>
                <a:latin typeface="Yu Gothic UI" panose="020B0500000000000000" pitchFamily="50" charset="-128"/>
                <a:ea typeface="Yu Gothic UI" panose="020B0500000000000000" pitchFamily="50" charset="-128"/>
                <a:cs typeface="MS Gothic"/>
                <a:sym typeface="MS Gothic"/>
              </a:rPr>
              <a:t>××</a:t>
            </a:r>
            <a:r>
              <a:rPr lang="ja-JP" altLang="en-US" sz="1400" dirty="0">
                <a:solidFill>
                  <a:srgbClr val="A5A5A5"/>
                </a:solidFill>
                <a:latin typeface="Yu Gothic UI" panose="020B0500000000000000" pitchFamily="50" charset="-128"/>
                <a:ea typeface="Yu Gothic UI" panose="020B0500000000000000" pitchFamily="50" charset="-128"/>
                <a:cs typeface="MS Gothic"/>
                <a:sym typeface="MS Gothic"/>
              </a:rPr>
              <a:t>することによって、△△の課題を解決できると考えている。</a:t>
            </a:r>
            <a:endParaRPr lang="en-US" altLang="ja-JP" sz="1400" dirty="0">
              <a:solidFill>
                <a:srgbClr val="A5A5A5"/>
              </a:solidFill>
              <a:latin typeface="Yu Gothic UI" panose="020B0500000000000000" pitchFamily="50" charset="-128"/>
              <a:ea typeface="Yu Gothic UI" panose="020B0500000000000000" pitchFamily="50" charset="-128"/>
              <a:cs typeface="MS Gothic"/>
              <a:sym typeface="MS Gothic"/>
            </a:endParaRPr>
          </a:p>
          <a:p>
            <a:endParaRPr lang="en-US" altLang="ja-JP" sz="1400" dirty="0">
              <a:solidFill>
                <a:srgbClr val="A5A5A5"/>
              </a:solidFill>
              <a:latin typeface="Yu Gothic UI" panose="020B0500000000000000" pitchFamily="50" charset="-128"/>
              <a:ea typeface="Yu Gothic UI" panose="020B0500000000000000" pitchFamily="50" charset="-128"/>
              <a:cs typeface="MS Gothic"/>
              <a:sym typeface="MS Gothic"/>
            </a:endParaRPr>
          </a:p>
          <a:p>
            <a:pPr>
              <a:buClr>
                <a:schemeClr val="dk1"/>
              </a:buClr>
              <a:buSzPts val="1800"/>
            </a:pPr>
            <a:r>
              <a:rPr lang="ja-JP" altLang="en-US" sz="1400" dirty="0">
                <a:solidFill>
                  <a:srgbClr val="A5A5A5"/>
                </a:solidFill>
                <a:latin typeface="Yu Gothic UI" panose="020B0500000000000000" pitchFamily="50" charset="-128"/>
                <a:ea typeface="Yu Gothic UI" panose="020B0500000000000000" pitchFamily="50" charset="-128"/>
                <a:cs typeface="MS Gothic"/>
                <a:sym typeface="MS Gothic"/>
              </a:rPr>
              <a:t>○解決方法の具体的なビジネスモデル</a:t>
            </a:r>
            <a:endParaRPr lang="en-US" altLang="ja-JP" sz="1400" dirty="0">
              <a:solidFill>
                <a:srgbClr val="A5A5A5"/>
              </a:solidFill>
              <a:latin typeface="Yu Gothic UI" panose="020B0500000000000000" pitchFamily="50" charset="-128"/>
              <a:ea typeface="Yu Gothic UI" panose="020B0500000000000000" pitchFamily="50" charset="-128"/>
              <a:cs typeface="MS Gothic"/>
              <a:sym typeface="MS Gothic"/>
            </a:endParaRPr>
          </a:p>
          <a:p>
            <a:pPr>
              <a:buClr>
                <a:schemeClr val="dk1"/>
              </a:buClr>
              <a:buSzPts val="1800"/>
            </a:pPr>
            <a:r>
              <a:rPr lang="ja-JP" altLang="en-US" sz="1400" dirty="0">
                <a:solidFill>
                  <a:srgbClr val="A5A5A5"/>
                </a:solidFill>
                <a:latin typeface="Yu Gothic UI" panose="020B0500000000000000" pitchFamily="50" charset="-128"/>
                <a:ea typeface="Yu Gothic UI" panose="020B0500000000000000" pitchFamily="50" charset="-128"/>
                <a:cs typeface="MS Gothic"/>
                <a:sym typeface="MS Gothic"/>
              </a:rPr>
              <a:t>（商流とモノとお金の流れを図で明確にすることを推奨。）</a:t>
            </a:r>
            <a:endParaRPr lang="en-US" altLang="ja-JP" sz="1400" dirty="0">
              <a:solidFill>
                <a:srgbClr val="A5A5A5"/>
              </a:solidFill>
              <a:latin typeface="Yu Gothic UI" panose="020B0500000000000000" pitchFamily="50" charset="-128"/>
              <a:ea typeface="Yu Gothic UI" panose="020B0500000000000000" pitchFamily="50" charset="-128"/>
              <a:cs typeface="MS Gothic"/>
              <a:sym typeface="MS Gothic"/>
            </a:endParaRPr>
          </a:p>
        </p:txBody>
      </p:sp>
      <p:sp>
        <p:nvSpPr>
          <p:cNvPr id="6" name="Google Shape;382;p1">
            <a:extLst>
              <a:ext uri="{FF2B5EF4-FFF2-40B4-BE49-F238E27FC236}">
                <a16:creationId xmlns:a16="http://schemas.microsoft.com/office/drawing/2014/main" id="{F2C0EB64-886A-4B66-8AE9-18D050BAE443}"/>
              </a:ext>
            </a:extLst>
          </p:cNvPr>
          <p:cNvSpPr txBox="1">
            <a:spLocks noGrp="1"/>
          </p:cNvSpPr>
          <p:nvPr>
            <p:ph type="sldNum" idx="12"/>
          </p:nvPr>
        </p:nvSpPr>
        <p:spPr>
          <a:xfrm>
            <a:off x="255877" y="6663271"/>
            <a:ext cx="166154" cy="166154"/>
          </a:xfrm>
          <a:prstGeom prst="rect">
            <a:avLst/>
          </a:prstGeom>
          <a:noFill/>
          <a:ln>
            <a:noFill/>
          </a:ln>
        </p:spPr>
        <p:txBody>
          <a:bodyPr spcFirstLastPara="1" vert="horz" wrap="square" lIns="0" tIns="0" rIns="0" bIns="0" rtlCol="0" anchor="b" anchorCtr="0">
            <a:noAutofit/>
          </a:bodyPr>
          <a:lstStyle/>
          <a:p>
            <a:fld id="{00000000-1234-1234-1234-123412341234}" type="slidenum">
              <a:rPr lang="en-US" altLang="ja-JP">
                <a:latin typeface="Yu Gothic UI" panose="020B0500000000000000" pitchFamily="50" charset="-128"/>
                <a:ea typeface="Yu Gothic UI" panose="020B0500000000000000" pitchFamily="50" charset="-128"/>
              </a:rPr>
              <a:pPr/>
              <a:t>6</a:t>
            </a:fld>
            <a:endParaRPr dirty="0">
              <a:latin typeface="Yu Gothic UI" panose="020B0500000000000000" pitchFamily="50" charset="-128"/>
              <a:ea typeface="Yu Gothic UI" panose="020B0500000000000000" pitchFamily="50" charset="-128"/>
            </a:endParaRPr>
          </a:p>
        </p:txBody>
      </p:sp>
      <p:sp>
        <p:nvSpPr>
          <p:cNvPr id="2" name="Google Shape;394;p2">
            <a:extLst>
              <a:ext uri="{FF2B5EF4-FFF2-40B4-BE49-F238E27FC236}">
                <a16:creationId xmlns:a16="http://schemas.microsoft.com/office/drawing/2014/main" id="{1847EE08-4AA4-5760-761A-218AA1818A3C}"/>
              </a:ext>
            </a:extLst>
          </p:cNvPr>
          <p:cNvSpPr/>
          <p:nvPr/>
        </p:nvSpPr>
        <p:spPr>
          <a:xfrm>
            <a:off x="181317" y="1216800"/>
            <a:ext cx="8654289" cy="616218"/>
          </a:xfrm>
          <a:prstGeom prst="rect">
            <a:avLst/>
          </a:prstGeom>
          <a:solidFill>
            <a:schemeClr val="accent5">
              <a:lumMod val="20000"/>
              <a:lumOff val="80000"/>
            </a:schemeClr>
          </a:solidFill>
          <a:ln w="12700" cap="flat" cmpd="sng">
            <a:solidFill>
              <a:schemeClr val="accent5">
                <a:lumMod val="20000"/>
                <a:lumOff val="80000"/>
              </a:schemeClr>
            </a:solidFill>
            <a:prstDash val="solid"/>
            <a:miter lim="800000"/>
            <a:headEnd type="none" w="sm" len="sm"/>
            <a:tailEnd type="none" w="sm" len="sm"/>
          </a:ln>
        </p:spPr>
        <p:txBody>
          <a:bodyPr spcFirstLastPara="1" wrap="square" lIns="99692" tIns="33231" rIns="33231" bIns="33231" anchor="t" anchorCtr="0">
            <a:noAutofit/>
          </a:bodyPr>
          <a:lstStyle/>
          <a:p>
            <a:pPr>
              <a:buClr>
                <a:schemeClr val="dk1"/>
              </a:buClr>
              <a:buSzPts val="1200"/>
            </a:pPr>
            <a:r>
              <a:rPr lang="ja-JP" altLang="en-US" sz="1200" u="sng" dirty="0">
                <a:solidFill>
                  <a:schemeClr val="dk1"/>
                </a:solidFill>
                <a:latin typeface="Yu Gothic UI" panose="020B0500000000000000" pitchFamily="50" charset="-128"/>
                <a:ea typeface="Yu Gothic UI" panose="020B0500000000000000" pitchFamily="50" charset="-128"/>
                <a:sym typeface="Arial"/>
              </a:rPr>
              <a:t>記載時の留意事項</a:t>
            </a:r>
            <a:r>
              <a:rPr lang="ja-JP" altLang="en-US" sz="1200" dirty="0">
                <a:solidFill>
                  <a:srgbClr val="FF0000"/>
                </a:solidFill>
                <a:latin typeface="Yu Gothic UI" panose="020B0500000000000000" pitchFamily="50" charset="-128"/>
                <a:ea typeface="Yu Gothic UI" panose="020B0500000000000000" pitchFamily="50" charset="-128"/>
                <a:sym typeface="Arial"/>
              </a:rPr>
              <a:t>（提出時にはこちらの付箋は削除してください）</a:t>
            </a:r>
          </a:p>
          <a:p>
            <a:pPr marL="158265" indent="-158265">
              <a:buClr>
                <a:schemeClr val="dk1"/>
              </a:buClr>
              <a:buSzPts val="1200"/>
              <a:buFont typeface="Noto Sans Symbols"/>
              <a:buChar char="⮚"/>
            </a:pPr>
            <a:r>
              <a:rPr lang="ja-JP" altLang="en-US" sz="1200" dirty="0">
                <a:solidFill>
                  <a:schemeClr val="dk1"/>
                </a:solidFill>
                <a:latin typeface="Yu Gothic UI" panose="020B0500000000000000" pitchFamily="50" charset="-128"/>
                <a:ea typeface="Yu Gothic UI" panose="020B0500000000000000" pitchFamily="50" charset="-128"/>
                <a:sym typeface="Arial"/>
              </a:rPr>
              <a:t>前ページで記載した課題と提案されるソリューションがマッチするかどうかを意識して記載してください。</a:t>
            </a:r>
            <a:endParaRPr lang="en-US" altLang="ja-JP" sz="1200" dirty="0">
              <a:solidFill>
                <a:schemeClr val="dk1"/>
              </a:solidFill>
              <a:latin typeface="Yu Gothic UI" panose="020B0500000000000000" pitchFamily="50" charset="-128"/>
              <a:ea typeface="Yu Gothic UI" panose="020B0500000000000000" pitchFamily="50" charset="-128"/>
              <a:sym typeface="Arial"/>
            </a:endParaRPr>
          </a:p>
          <a:p>
            <a:pPr marL="158265" indent="-158265">
              <a:buClr>
                <a:schemeClr val="dk1"/>
              </a:buClr>
              <a:buSzPts val="1200"/>
              <a:buFont typeface="Noto Sans Symbols"/>
              <a:buChar char="⮚"/>
            </a:pPr>
            <a:r>
              <a:rPr lang="ja-JP" altLang="en-US" sz="1200" dirty="0">
                <a:solidFill>
                  <a:schemeClr val="dk1"/>
                </a:solidFill>
                <a:latin typeface="Yu Gothic UI" panose="020B0500000000000000" pitchFamily="50" charset="-128"/>
                <a:ea typeface="Yu Gothic UI" panose="020B0500000000000000" pitchFamily="50" charset="-128"/>
                <a:sym typeface="Arial"/>
              </a:rPr>
              <a:t>事業終了後に市内の他企業等へ効果を波及させ、横展開させることを想定し、その手法を記載するようにしてください。</a:t>
            </a:r>
          </a:p>
        </p:txBody>
      </p:sp>
    </p:spTree>
    <p:extLst>
      <p:ext uri="{BB962C8B-B14F-4D97-AF65-F5344CB8AC3E}">
        <p14:creationId xmlns:p14="http://schemas.microsoft.com/office/powerpoint/2010/main" val="3952660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90"/>
        <p:cNvGrpSpPr/>
        <p:nvPr/>
      </p:nvGrpSpPr>
      <p:grpSpPr>
        <a:xfrm>
          <a:off x="0" y="0"/>
          <a:ext cx="0" cy="0"/>
          <a:chOff x="0" y="0"/>
          <a:chExt cx="0" cy="0"/>
        </a:xfrm>
      </p:grpSpPr>
      <p:sp>
        <p:nvSpPr>
          <p:cNvPr id="391" name="Google Shape;391;p2"/>
          <p:cNvSpPr txBox="1">
            <a:spLocks noGrp="1"/>
          </p:cNvSpPr>
          <p:nvPr>
            <p:ph type="title"/>
          </p:nvPr>
        </p:nvSpPr>
        <p:spPr>
          <a:xfrm>
            <a:off x="181317" y="263769"/>
            <a:ext cx="8792810" cy="859987"/>
          </a:xfrm>
          <a:prstGeom prst="rect">
            <a:avLst/>
          </a:prstGeom>
          <a:noFill/>
          <a:ln>
            <a:noFill/>
          </a:ln>
        </p:spPr>
        <p:txBody>
          <a:bodyPr spcFirstLastPara="1" vert="horz" wrap="square" lIns="0" tIns="0" rIns="0" bIns="0" rtlCol="0" anchor="t" anchorCtr="0">
            <a:noAutofit/>
          </a:bodyPr>
          <a:lstStyle/>
          <a:p>
            <a:r>
              <a:rPr lang="ja-JP" altLang="en-US" sz="1800" dirty="0">
                <a:latin typeface="Yu Gothic UI" panose="020B0500000000000000" pitchFamily="50" charset="-128"/>
                <a:ea typeface="Yu Gothic UI" panose="020B0500000000000000" pitchFamily="50" charset="-128"/>
                <a:cs typeface="Meiryo"/>
                <a:sym typeface="Meiryo"/>
              </a:rPr>
              <a:t>提案事業の詳細</a:t>
            </a:r>
            <a:r>
              <a:rPr lang="en-US" altLang="ja-JP" sz="1800" dirty="0">
                <a:latin typeface="Yu Gothic UI" panose="020B0500000000000000" pitchFamily="50" charset="-128"/>
                <a:ea typeface="Yu Gothic UI" panose="020B0500000000000000" pitchFamily="50" charset="-128"/>
                <a:cs typeface="Meiryo"/>
                <a:sym typeface="Meiryo"/>
              </a:rPr>
              <a:t>#6</a:t>
            </a:r>
            <a:r>
              <a:rPr lang="ja-JP" altLang="en-US" sz="1800" dirty="0">
                <a:latin typeface="Yu Gothic UI" panose="020B0500000000000000" pitchFamily="50" charset="-128"/>
                <a:ea typeface="Yu Gothic UI" panose="020B0500000000000000" pitchFamily="50" charset="-128"/>
                <a:cs typeface="Meiryo"/>
                <a:sym typeface="Meiryo"/>
              </a:rPr>
              <a:t>（独自性・有効性）</a:t>
            </a:r>
            <a:br>
              <a:rPr lang="ja-JP" altLang="en-US" sz="1800" dirty="0">
                <a:latin typeface="Yu Gothic UI" panose="020B0500000000000000" pitchFamily="50" charset="-128"/>
                <a:ea typeface="Yu Gothic UI" panose="020B0500000000000000" pitchFamily="50" charset="-128"/>
                <a:cs typeface="Meiryo"/>
                <a:sym typeface="Meiryo"/>
              </a:rPr>
            </a:br>
            <a:r>
              <a:rPr lang="ja-JP" altLang="en-US" sz="1800" dirty="0">
                <a:latin typeface="Yu Gothic UI" panose="020B0500000000000000" pitchFamily="50" charset="-128"/>
                <a:ea typeface="Yu Gothic UI" panose="020B0500000000000000" pitchFamily="50" charset="-128"/>
                <a:cs typeface="Meiryo"/>
                <a:sym typeface="Meiryo"/>
              </a:rPr>
              <a:t>本提案の独自性、および対象課題に対する有効性をご記入ください。</a:t>
            </a:r>
            <a:r>
              <a:rPr lang="en-US" altLang="ja-JP" sz="1800" dirty="0">
                <a:solidFill>
                  <a:srgbClr val="FF0000"/>
                </a:solidFill>
                <a:latin typeface="Yu Gothic UI" panose="020B0500000000000000" pitchFamily="50" charset="-128"/>
                <a:ea typeface="Yu Gothic UI" panose="020B0500000000000000" pitchFamily="50" charset="-128"/>
                <a:cs typeface="Meiryo"/>
                <a:sym typeface="Meiryo"/>
              </a:rPr>
              <a:t>【1</a:t>
            </a:r>
            <a:r>
              <a:rPr lang="ja-JP" altLang="en-US" sz="1800" dirty="0">
                <a:solidFill>
                  <a:srgbClr val="FF0000"/>
                </a:solidFill>
                <a:latin typeface="Yu Gothic UI" panose="020B0500000000000000" pitchFamily="50" charset="-128"/>
                <a:ea typeface="Yu Gothic UI" panose="020B0500000000000000" pitchFamily="50" charset="-128"/>
                <a:cs typeface="Meiryo"/>
                <a:sym typeface="Meiryo"/>
              </a:rPr>
              <a:t>枚</a:t>
            </a:r>
            <a:r>
              <a:rPr lang="en-US" altLang="ja-JP" sz="1800" dirty="0">
                <a:solidFill>
                  <a:srgbClr val="FF0000"/>
                </a:solidFill>
                <a:latin typeface="Yu Gothic UI" panose="020B0500000000000000" pitchFamily="50" charset="-128"/>
                <a:ea typeface="Yu Gothic UI" panose="020B0500000000000000" pitchFamily="50" charset="-128"/>
                <a:cs typeface="Meiryo"/>
                <a:sym typeface="Meiryo"/>
              </a:rPr>
              <a:t>】</a:t>
            </a:r>
            <a:endParaRPr sz="1800" dirty="0">
              <a:solidFill>
                <a:srgbClr val="FF0000"/>
              </a:solidFill>
              <a:latin typeface="Yu Gothic UI" panose="020B0500000000000000" pitchFamily="50" charset="-128"/>
              <a:ea typeface="Yu Gothic UI" panose="020B0500000000000000" pitchFamily="50" charset="-128"/>
              <a:cs typeface="Meiryo"/>
              <a:sym typeface="Meiryo"/>
            </a:endParaRPr>
          </a:p>
        </p:txBody>
      </p:sp>
      <p:sp>
        <p:nvSpPr>
          <p:cNvPr id="393" name="Google Shape;393;p2"/>
          <p:cNvSpPr txBox="1"/>
          <p:nvPr/>
        </p:nvSpPr>
        <p:spPr>
          <a:xfrm>
            <a:off x="347472" y="860878"/>
            <a:ext cx="8338884" cy="1790660"/>
          </a:xfrm>
          <a:prstGeom prst="rect">
            <a:avLst/>
          </a:prstGeom>
          <a:noFill/>
          <a:ln>
            <a:noFill/>
          </a:ln>
        </p:spPr>
        <p:txBody>
          <a:bodyPr spcFirstLastPara="1" wrap="square" lIns="33231" tIns="33231" rIns="33231" bIns="33231" anchor="ctr" anchorCtr="0">
            <a:spAutoFit/>
          </a:bodyPr>
          <a:lstStyle/>
          <a:p>
            <a:r>
              <a:rPr lang="ja-JP" altLang="en-US" sz="1400" dirty="0">
                <a:solidFill>
                  <a:srgbClr val="A5A5A5"/>
                </a:solidFill>
                <a:latin typeface="Yu Gothic UI" panose="020B0500000000000000" pitchFamily="50" charset="-128"/>
                <a:ea typeface="Yu Gothic UI" panose="020B0500000000000000" pitchFamily="50" charset="-128"/>
                <a:cs typeface="MS Gothic"/>
                <a:sym typeface="MS Gothic"/>
              </a:rPr>
              <a:t>〇独自性の説明（記載イメージ）</a:t>
            </a:r>
          </a:p>
          <a:p>
            <a:r>
              <a:rPr lang="ja-JP" altLang="en-US" sz="1400" dirty="0">
                <a:solidFill>
                  <a:srgbClr val="A5A5A5"/>
                </a:solidFill>
                <a:latin typeface="Yu Gothic UI" panose="020B0500000000000000" pitchFamily="50" charset="-128"/>
                <a:ea typeface="Yu Gothic UI" panose="020B0500000000000000" pitchFamily="50" charset="-128"/>
                <a:cs typeface="MS Gothic"/>
                <a:sym typeface="MS Gothic"/>
              </a:rPr>
              <a:t>当社の製品・サービスは独自技術である〇○の特長を有し、これは他社の製品・サービスにはない当社独自の強みである。これにより、代替品との差別化を図ることが可能となり</a:t>
            </a:r>
            <a:r>
              <a:rPr lang="en-US" altLang="ja-JP" sz="1400" dirty="0">
                <a:solidFill>
                  <a:srgbClr val="A5A5A5"/>
                </a:solidFill>
                <a:latin typeface="Yu Gothic UI" panose="020B0500000000000000" pitchFamily="50" charset="-128"/>
                <a:ea typeface="Yu Gothic UI" panose="020B0500000000000000" pitchFamily="50" charset="-128"/>
                <a:cs typeface="MS Gothic"/>
                <a:sym typeface="MS Gothic"/>
              </a:rPr>
              <a:t>…</a:t>
            </a:r>
            <a:endParaRPr lang="ja-JP" altLang="en-US" sz="1400" dirty="0">
              <a:latin typeface="Yu Gothic UI" panose="020B0500000000000000" pitchFamily="50" charset="-128"/>
              <a:ea typeface="Yu Gothic UI" panose="020B0500000000000000" pitchFamily="50" charset="-128"/>
            </a:endParaRPr>
          </a:p>
          <a:p>
            <a:endParaRPr lang="en-US" altLang="ja-JP" sz="1400" dirty="0">
              <a:solidFill>
                <a:srgbClr val="A5A5A5"/>
              </a:solidFill>
              <a:latin typeface="Yu Gothic UI" panose="020B0500000000000000" pitchFamily="50" charset="-128"/>
              <a:ea typeface="Yu Gothic UI" panose="020B0500000000000000" pitchFamily="50" charset="-128"/>
              <a:cs typeface="MS Gothic"/>
              <a:sym typeface="MS Gothic"/>
            </a:endParaRPr>
          </a:p>
          <a:p>
            <a:r>
              <a:rPr lang="ja-JP" altLang="en-US" sz="1400" dirty="0">
                <a:solidFill>
                  <a:srgbClr val="A5A5A5"/>
                </a:solidFill>
                <a:latin typeface="Yu Gothic UI" panose="020B0500000000000000" pitchFamily="50" charset="-128"/>
                <a:ea typeface="Yu Gothic UI" panose="020B0500000000000000" pitchFamily="50" charset="-128"/>
                <a:cs typeface="MS Gothic"/>
                <a:sym typeface="MS Gothic"/>
              </a:rPr>
              <a:t>〇有効性の説明（記載イメージ）</a:t>
            </a:r>
          </a:p>
          <a:p>
            <a:r>
              <a:rPr lang="ja-JP" altLang="en-US" sz="1400" dirty="0">
                <a:solidFill>
                  <a:srgbClr val="A5A5A5"/>
                </a:solidFill>
                <a:latin typeface="Yu Gothic UI" panose="020B0500000000000000" pitchFamily="50" charset="-128"/>
                <a:ea typeface="Yu Gothic UI" panose="020B0500000000000000" pitchFamily="50" charset="-128"/>
                <a:cs typeface="MS Gothic"/>
                <a:sym typeface="MS Gothic"/>
              </a:rPr>
              <a:t>当社の製品・サービスは、自社製品の特長である○○技術や○○の仕組みを活用することで、対象課題に対して有効に機能し、従来の方法と比較して、○○等の改善が見込まれる。また、これらの改善効果は、対象先における個別課題の解決にとどまらず、同様の課題を抱える他の市内企業においても参考となることが期待される。</a:t>
            </a:r>
          </a:p>
        </p:txBody>
      </p:sp>
      <p:sp>
        <p:nvSpPr>
          <p:cNvPr id="6" name="Google Shape;382;p1">
            <a:extLst>
              <a:ext uri="{FF2B5EF4-FFF2-40B4-BE49-F238E27FC236}">
                <a16:creationId xmlns:a16="http://schemas.microsoft.com/office/drawing/2014/main" id="{F2C0EB64-886A-4B66-8AE9-18D050BAE443}"/>
              </a:ext>
            </a:extLst>
          </p:cNvPr>
          <p:cNvSpPr txBox="1">
            <a:spLocks noGrp="1"/>
          </p:cNvSpPr>
          <p:nvPr>
            <p:ph type="sldNum" idx="12"/>
          </p:nvPr>
        </p:nvSpPr>
        <p:spPr>
          <a:xfrm>
            <a:off x="255877" y="6663271"/>
            <a:ext cx="166154" cy="166154"/>
          </a:xfrm>
          <a:prstGeom prst="rect">
            <a:avLst/>
          </a:prstGeom>
          <a:noFill/>
          <a:ln>
            <a:noFill/>
          </a:ln>
        </p:spPr>
        <p:txBody>
          <a:bodyPr spcFirstLastPara="1" vert="horz" wrap="square" lIns="0" tIns="0" rIns="0" bIns="0" rtlCol="0" anchor="b" anchorCtr="0">
            <a:noAutofit/>
          </a:bodyPr>
          <a:lstStyle/>
          <a:p>
            <a:fld id="{00000000-1234-1234-1234-123412341234}" type="slidenum">
              <a:rPr lang="en-US" altLang="ja-JP">
                <a:latin typeface="Yu Gothic UI" panose="020B0500000000000000" pitchFamily="50" charset="-128"/>
                <a:ea typeface="Yu Gothic UI" panose="020B0500000000000000" pitchFamily="50" charset="-128"/>
              </a:rPr>
              <a:pPr/>
              <a:t>7</a:t>
            </a:fld>
            <a:endParaRPr dirty="0">
              <a:latin typeface="Yu Gothic UI" panose="020B0500000000000000" pitchFamily="50" charset="-128"/>
              <a:ea typeface="Yu Gothic UI" panose="020B0500000000000000" pitchFamily="50" charset="-128"/>
            </a:endParaRPr>
          </a:p>
        </p:txBody>
      </p:sp>
      <p:graphicFrame>
        <p:nvGraphicFramePr>
          <p:cNvPr id="2" name="Google Shape;431;p7">
            <a:extLst>
              <a:ext uri="{FF2B5EF4-FFF2-40B4-BE49-F238E27FC236}">
                <a16:creationId xmlns:a16="http://schemas.microsoft.com/office/drawing/2014/main" id="{7BB5987E-E071-E854-C778-1939FE5BFEF0}"/>
              </a:ext>
            </a:extLst>
          </p:cNvPr>
          <p:cNvGraphicFramePr/>
          <p:nvPr>
            <p:extLst>
              <p:ext uri="{D42A27DB-BD31-4B8C-83A1-F6EECF244321}">
                <p14:modId xmlns:p14="http://schemas.microsoft.com/office/powerpoint/2010/main" val="3283887996"/>
              </p:ext>
            </p:extLst>
          </p:nvPr>
        </p:nvGraphicFramePr>
        <p:xfrm>
          <a:off x="347471" y="2911769"/>
          <a:ext cx="8321857" cy="3642112"/>
        </p:xfrm>
        <a:graphic>
          <a:graphicData uri="http://schemas.openxmlformats.org/drawingml/2006/table">
            <a:tbl>
              <a:tblPr>
                <a:noFill/>
              </a:tblPr>
              <a:tblGrid>
                <a:gridCol w="2088000">
                  <a:extLst>
                    <a:ext uri="{9D8B030D-6E8A-4147-A177-3AD203B41FA5}">
                      <a16:colId xmlns:a16="http://schemas.microsoft.com/office/drawing/2014/main" val="20000"/>
                    </a:ext>
                  </a:extLst>
                </a:gridCol>
                <a:gridCol w="1663657">
                  <a:extLst>
                    <a:ext uri="{9D8B030D-6E8A-4147-A177-3AD203B41FA5}">
                      <a16:colId xmlns:a16="http://schemas.microsoft.com/office/drawing/2014/main" val="20001"/>
                    </a:ext>
                  </a:extLst>
                </a:gridCol>
                <a:gridCol w="2124000">
                  <a:extLst>
                    <a:ext uri="{9D8B030D-6E8A-4147-A177-3AD203B41FA5}">
                      <a16:colId xmlns:a16="http://schemas.microsoft.com/office/drawing/2014/main" val="20002"/>
                    </a:ext>
                  </a:extLst>
                </a:gridCol>
                <a:gridCol w="2446200">
                  <a:extLst>
                    <a:ext uri="{9D8B030D-6E8A-4147-A177-3AD203B41FA5}">
                      <a16:colId xmlns:a16="http://schemas.microsoft.com/office/drawing/2014/main" val="20003"/>
                    </a:ext>
                  </a:extLst>
                </a:gridCol>
              </a:tblGrid>
              <a:tr h="271892">
                <a:tc>
                  <a:txBody>
                    <a:bodyPr/>
                    <a:lstStyle/>
                    <a:p>
                      <a:pPr marL="0" marR="0" lvl="0" indent="0" algn="ctr" rtl="0">
                        <a:spcBef>
                          <a:spcPts val="0"/>
                        </a:spcBef>
                        <a:spcAft>
                          <a:spcPts val="0"/>
                        </a:spcAft>
                        <a:buNone/>
                      </a:pPr>
                      <a:r>
                        <a:rPr lang="ja-JP" sz="1200" u="none" strike="noStrike" cap="none" dirty="0">
                          <a:solidFill>
                            <a:schemeClr val="lt1"/>
                          </a:solidFill>
                          <a:latin typeface="Yu Gothic UI" panose="020B0500000000000000" pitchFamily="50" charset="-128"/>
                          <a:ea typeface="Yu Gothic UI" panose="020B0500000000000000" pitchFamily="50" charset="-128"/>
                        </a:rPr>
                        <a:t>競合の製品・サービス名or社名</a:t>
                      </a:r>
                      <a:endParaRPr sz="1200" u="none" strike="noStrike" cap="none" dirty="0">
                        <a:solidFill>
                          <a:schemeClr val="lt1"/>
                        </a:solidFill>
                        <a:latin typeface="Yu Gothic UI" panose="020B0500000000000000" pitchFamily="50" charset="-128"/>
                        <a:ea typeface="Yu Gothic UI" panose="020B0500000000000000" pitchFamily="50" charset="-128"/>
                      </a:endParaRPr>
                    </a:p>
                  </a:txBody>
                  <a:tcPr marL="112338" marR="112338" marT="42208" marB="42208" anchor="ctr" anchorCtr="1">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solidFill>
                      <a:prstDash val="solid"/>
                      <a:round/>
                      <a:headEnd type="none" w="sm" len="sm"/>
                      <a:tailEnd type="none" w="sm" len="sm"/>
                    </a:lnT>
                    <a:lnB w="9525" cap="flat" cmpd="sng">
                      <a:solidFill>
                        <a:srgbClr val="000000"/>
                      </a:solidFill>
                      <a:prstDash val="solid"/>
                      <a:round/>
                      <a:headEnd type="none" w="sm" len="sm"/>
                      <a:tailEnd type="none" w="sm" len="sm"/>
                    </a:lnB>
                    <a:solidFill>
                      <a:srgbClr val="0D8390"/>
                    </a:solidFill>
                  </a:tcPr>
                </a:tc>
                <a:tc>
                  <a:txBody>
                    <a:bodyPr/>
                    <a:lstStyle/>
                    <a:p>
                      <a:pPr marL="0" marR="0" lvl="0" indent="0" algn="ctr" rtl="0">
                        <a:spcBef>
                          <a:spcPts val="0"/>
                        </a:spcBef>
                        <a:spcAft>
                          <a:spcPts val="0"/>
                        </a:spcAft>
                        <a:buNone/>
                      </a:pPr>
                      <a:r>
                        <a:rPr lang="ja-JP" sz="1200" u="none" strike="noStrike" cap="none" dirty="0">
                          <a:solidFill>
                            <a:schemeClr val="lt1"/>
                          </a:solidFill>
                          <a:latin typeface="Yu Gothic UI" panose="020B0500000000000000" pitchFamily="50" charset="-128"/>
                          <a:ea typeface="Yu Gothic UI" panose="020B0500000000000000" pitchFamily="50" charset="-128"/>
                        </a:rPr>
                        <a:t>競合製品・サービスのURL</a:t>
                      </a:r>
                      <a:endParaRPr sz="1200" u="none" strike="noStrike" cap="none" dirty="0">
                        <a:solidFill>
                          <a:schemeClr val="lt1"/>
                        </a:solidFill>
                        <a:latin typeface="Yu Gothic UI" panose="020B0500000000000000" pitchFamily="50" charset="-128"/>
                        <a:ea typeface="Yu Gothic UI" panose="020B0500000000000000" pitchFamily="50" charset="-128"/>
                      </a:endParaRPr>
                    </a:p>
                  </a:txBody>
                  <a:tcPr marL="112338" marR="112338" marT="42208" marB="42208" anchor="ctr" anchorCtr="1">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solidFill>
                      <a:prstDash val="solid"/>
                      <a:round/>
                      <a:headEnd type="none" w="sm" len="sm"/>
                      <a:tailEnd type="none" w="sm" len="sm"/>
                    </a:lnT>
                    <a:lnB w="9525" cap="flat" cmpd="sng">
                      <a:solidFill>
                        <a:srgbClr val="000000"/>
                      </a:solidFill>
                      <a:prstDash val="solid"/>
                      <a:round/>
                      <a:headEnd type="none" w="sm" len="sm"/>
                      <a:tailEnd type="none" w="sm" len="sm"/>
                    </a:lnB>
                    <a:solidFill>
                      <a:srgbClr val="0D8390"/>
                    </a:solidFill>
                  </a:tcPr>
                </a:tc>
                <a:tc>
                  <a:txBody>
                    <a:bodyPr/>
                    <a:lstStyle/>
                    <a:p>
                      <a:pPr marL="0" marR="0" lvl="0" indent="0" algn="ctr" rtl="0">
                        <a:spcBef>
                          <a:spcPts val="0"/>
                        </a:spcBef>
                        <a:spcAft>
                          <a:spcPts val="0"/>
                        </a:spcAft>
                        <a:buNone/>
                      </a:pPr>
                      <a:r>
                        <a:rPr lang="ja-JP" sz="1200" u="none" strike="noStrike" cap="none" dirty="0">
                          <a:solidFill>
                            <a:schemeClr val="lt1"/>
                          </a:solidFill>
                          <a:latin typeface="Yu Gothic UI" panose="020B0500000000000000" pitchFamily="50" charset="-128"/>
                          <a:ea typeface="Yu Gothic UI" panose="020B0500000000000000" pitchFamily="50" charset="-128"/>
                        </a:rPr>
                        <a:t>競合の製品・サービスの特長</a:t>
                      </a:r>
                      <a:endParaRPr sz="1800" dirty="0">
                        <a:solidFill>
                          <a:schemeClr val="lt1"/>
                        </a:solidFill>
                        <a:latin typeface="Yu Gothic UI" panose="020B0500000000000000" pitchFamily="50" charset="-128"/>
                        <a:ea typeface="Yu Gothic UI" panose="020B0500000000000000" pitchFamily="50" charset="-128"/>
                      </a:endParaRPr>
                    </a:p>
                  </a:txBody>
                  <a:tcPr marL="112338" marR="112338" marT="42208" marB="42208" anchor="ctr" anchorCtr="1">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solidFill>
                      <a:prstDash val="solid"/>
                      <a:round/>
                      <a:headEnd type="none" w="sm" len="sm"/>
                      <a:tailEnd type="none" w="sm" len="sm"/>
                    </a:lnT>
                    <a:lnB w="9525" cap="flat" cmpd="sng">
                      <a:solidFill>
                        <a:srgbClr val="000000"/>
                      </a:solidFill>
                      <a:prstDash val="solid"/>
                      <a:round/>
                      <a:headEnd type="none" w="sm" len="sm"/>
                      <a:tailEnd type="none" w="sm" len="sm"/>
                    </a:lnB>
                    <a:solidFill>
                      <a:srgbClr val="0D8390"/>
                    </a:solidFill>
                  </a:tcPr>
                </a:tc>
                <a:tc>
                  <a:txBody>
                    <a:bodyPr/>
                    <a:lstStyle/>
                    <a:p>
                      <a:pPr marL="0" marR="0" lvl="0" indent="0" algn="ctr" rtl="0">
                        <a:spcBef>
                          <a:spcPts val="0"/>
                        </a:spcBef>
                        <a:spcAft>
                          <a:spcPts val="0"/>
                        </a:spcAft>
                        <a:buNone/>
                      </a:pPr>
                      <a:r>
                        <a:rPr lang="ja-JP" sz="1200" u="none" strike="noStrike" cap="none" dirty="0">
                          <a:solidFill>
                            <a:schemeClr val="lt1"/>
                          </a:solidFill>
                          <a:latin typeface="Yu Gothic UI" panose="020B0500000000000000" pitchFamily="50" charset="-128"/>
                          <a:ea typeface="Yu Gothic UI" panose="020B0500000000000000" pitchFamily="50" charset="-128"/>
                        </a:rPr>
                        <a:t>自社の製品・サービスの</a:t>
                      </a:r>
                      <a:endParaRPr lang="en-US" altLang="ja-JP" sz="1200" u="none" strike="noStrike" cap="none" dirty="0">
                        <a:solidFill>
                          <a:schemeClr val="lt1"/>
                        </a:solidFill>
                        <a:latin typeface="Yu Gothic UI" panose="020B0500000000000000" pitchFamily="50" charset="-128"/>
                        <a:ea typeface="Yu Gothic UI" panose="020B0500000000000000" pitchFamily="50" charset="-128"/>
                      </a:endParaRPr>
                    </a:p>
                    <a:p>
                      <a:pPr marL="0" marR="0" lvl="0" indent="0" algn="ctr" rtl="0">
                        <a:spcBef>
                          <a:spcPts val="0"/>
                        </a:spcBef>
                        <a:spcAft>
                          <a:spcPts val="0"/>
                        </a:spcAft>
                        <a:buNone/>
                      </a:pPr>
                      <a:r>
                        <a:rPr lang="ja-JP" sz="1200" u="none" strike="noStrike" cap="none" dirty="0">
                          <a:solidFill>
                            <a:schemeClr val="lt1"/>
                          </a:solidFill>
                          <a:latin typeface="Yu Gothic UI" panose="020B0500000000000000" pitchFamily="50" charset="-128"/>
                          <a:ea typeface="Yu Gothic UI" panose="020B0500000000000000" pitchFamily="50" charset="-128"/>
                        </a:rPr>
                        <a:t>独自性・</a:t>
                      </a:r>
                      <a:r>
                        <a:rPr lang="ja-JP" altLang="en-US" sz="1200" u="none" strike="noStrike" cap="none" dirty="0">
                          <a:solidFill>
                            <a:schemeClr val="lt1"/>
                          </a:solidFill>
                          <a:latin typeface="Yu Gothic UI" panose="020B0500000000000000" pitchFamily="50" charset="-128"/>
                          <a:ea typeface="Yu Gothic UI" panose="020B0500000000000000" pitchFamily="50" charset="-128"/>
                        </a:rPr>
                        <a:t>有効</a:t>
                      </a:r>
                      <a:r>
                        <a:rPr lang="ja-JP" sz="1200" u="none" strike="noStrike" cap="none" dirty="0">
                          <a:solidFill>
                            <a:schemeClr val="lt1"/>
                          </a:solidFill>
                          <a:latin typeface="Yu Gothic UI" panose="020B0500000000000000" pitchFamily="50" charset="-128"/>
                          <a:ea typeface="Yu Gothic UI" panose="020B0500000000000000" pitchFamily="50" charset="-128"/>
                        </a:rPr>
                        <a:t>性</a:t>
                      </a:r>
                      <a:endParaRPr sz="1800" dirty="0">
                        <a:solidFill>
                          <a:schemeClr val="lt1"/>
                        </a:solidFill>
                        <a:latin typeface="Yu Gothic UI" panose="020B0500000000000000" pitchFamily="50" charset="-128"/>
                        <a:ea typeface="Yu Gothic UI" panose="020B0500000000000000" pitchFamily="50" charset="-128"/>
                      </a:endParaRPr>
                    </a:p>
                  </a:txBody>
                  <a:tcPr marL="112338" marR="112338" marT="42208" marB="42208" anchor="ctr" anchorCtr="1">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solidFill>
                      <a:prstDash val="solid"/>
                      <a:round/>
                      <a:headEnd type="none" w="sm" len="sm"/>
                      <a:tailEnd type="none" w="sm" len="sm"/>
                    </a:lnT>
                    <a:lnB w="9525" cap="flat" cmpd="sng">
                      <a:solidFill>
                        <a:srgbClr val="000000"/>
                      </a:solidFill>
                      <a:prstDash val="solid"/>
                      <a:round/>
                      <a:headEnd type="none" w="sm" len="sm"/>
                      <a:tailEnd type="none" w="sm" len="sm"/>
                    </a:lnB>
                    <a:solidFill>
                      <a:srgbClr val="0D8390"/>
                    </a:solidFill>
                  </a:tcPr>
                </a:tc>
                <a:extLst>
                  <a:ext uri="{0D108BD9-81ED-4DB2-BD59-A6C34878D82A}">
                    <a16:rowId xmlns:a16="http://schemas.microsoft.com/office/drawing/2014/main" val="10000"/>
                  </a:ext>
                </a:extLst>
              </a:tr>
              <a:tr h="792000">
                <a:tc>
                  <a:txBody>
                    <a:bodyPr/>
                    <a:lstStyle/>
                    <a:p>
                      <a:pPr marL="0" marR="0" lvl="0" indent="0" algn="ctr" rtl="0">
                        <a:spcBef>
                          <a:spcPts val="0"/>
                        </a:spcBef>
                        <a:spcAft>
                          <a:spcPts val="0"/>
                        </a:spcAft>
                        <a:buNone/>
                      </a:pPr>
                      <a:r>
                        <a:rPr kumimoji="1" lang="en-US" altLang="ja-JP" sz="1200" kern="1200" dirty="0">
                          <a:solidFill>
                            <a:srgbClr val="A5A5A5"/>
                          </a:solidFill>
                          <a:latin typeface="Yu Gothic UI" panose="020B0500000000000000" pitchFamily="50" charset="-128"/>
                          <a:ea typeface="Yu Gothic UI" panose="020B0500000000000000" pitchFamily="50" charset="-128"/>
                        </a:rPr>
                        <a:t>××</a:t>
                      </a:r>
                      <a:endParaRPr kumimoji="1" sz="1200" kern="1200" dirty="0">
                        <a:solidFill>
                          <a:srgbClr val="A5A5A5"/>
                        </a:solidFill>
                        <a:latin typeface="Yu Gothic UI" panose="020B0500000000000000" pitchFamily="50" charset="-128"/>
                        <a:ea typeface="Yu Gothic UI" panose="020B0500000000000000" pitchFamily="50" charset="-128"/>
                      </a:endParaRPr>
                    </a:p>
                  </a:txBody>
                  <a:tcPr marL="112338" marR="112338" marT="42208" marB="42208">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FFFFF"/>
                    </a:solidFill>
                  </a:tcPr>
                </a:tc>
                <a:tc>
                  <a:txBody>
                    <a:bodyPr/>
                    <a:lstStyle/>
                    <a:p>
                      <a:pPr marL="0" marR="0" lvl="0" indent="0" algn="l" rtl="0">
                        <a:spcBef>
                          <a:spcPts val="0"/>
                        </a:spcBef>
                        <a:spcAft>
                          <a:spcPts val="0"/>
                        </a:spcAft>
                        <a:buNone/>
                      </a:pPr>
                      <a:r>
                        <a:rPr kumimoji="1" lang="en-US" sz="1200" kern="1200" dirty="0">
                          <a:solidFill>
                            <a:srgbClr val="A5A5A5"/>
                          </a:solidFill>
                          <a:latin typeface="Yu Gothic UI" panose="020B0500000000000000" pitchFamily="50" charset="-128"/>
                          <a:ea typeface="Yu Gothic UI" panose="020B0500000000000000" pitchFamily="50" charset="-128"/>
                        </a:rPr>
                        <a:t>http://...</a:t>
                      </a:r>
                      <a:endParaRPr kumimoji="1" sz="1200" kern="1200" dirty="0">
                        <a:solidFill>
                          <a:srgbClr val="A5A5A5"/>
                        </a:solidFill>
                        <a:latin typeface="Yu Gothic UI" panose="020B0500000000000000" pitchFamily="50" charset="-128"/>
                        <a:ea typeface="Yu Gothic UI" panose="020B0500000000000000" pitchFamily="50" charset="-128"/>
                      </a:endParaRPr>
                    </a:p>
                  </a:txBody>
                  <a:tcPr marL="112338" marR="112338" marT="42208" marB="42208">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FFFFF"/>
                    </a:solidFill>
                  </a:tcPr>
                </a:tc>
                <a:tc>
                  <a:txBody>
                    <a:bodyPr/>
                    <a:lstStyle/>
                    <a:p>
                      <a:pPr marL="0" marR="0" lvl="0" indent="0" algn="l" rtl="0">
                        <a:spcBef>
                          <a:spcPts val="0"/>
                        </a:spcBef>
                        <a:spcAft>
                          <a:spcPts val="0"/>
                        </a:spcAft>
                        <a:buNone/>
                      </a:pPr>
                      <a:r>
                        <a:rPr kumimoji="1" lang="ja-JP" altLang="en-US" sz="1200" kern="1200" dirty="0">
                          <a:solidFill>
                            <a:srgbClr val="A5A5A5"/>
                          </a:solidFill>
                          <a:latin typeface="Yu Gothic UI" panose="020B0500000000000000" pitchFamily="50" charset="-128"/>
                          <a:ea typeface="Yu Gothic UI" panose="020B0500000000000000" pitchFamily="50" charset="-128"/>
                        </a:rPr>
                        <a:t>・△△の技術を使って、◇◇を従来の半分の時間で実現可能。</a:t>
                      </a:r>
                      <a:endParaRPr kumimoji="1" lang="en-US" altLang="ja-JP" sz="1200" kern="1200" dirty="0">
                        <a:solidFill>
                          <a:srgbClr val="A5A5A5"/>
                        </a:solidFill>
                        <a:latin typeface="Yu Gothic UI" panose="020B0500000000000000" pitchFamily="50" charset="-128"/>
                        <a:ea typeface="Yu Gothic UI" panose="020B0500000000000000" pitchFamily="50" charset="-128"/>
                      </a:endParaRPr>
                    </a:p>
                    <a:p>
                      <a:pPr marL="0" marR="0" lvl="0" indent="0" algn="l" rtl="0">
                        <a:spcBef>
                          <a:spcPts val="0"/>
                        </a:spcBef>
                        <a:spcAft>
                          <a:spcPts val="0"/>
                        </a:spcAft>
                        <a:buNone/>
                      </a:pPr>
                      <a:r>
                        <a:rPr kumimoji="1" lang="ja-JP" altLang="en-US" sz="1200" kern="1200" dirty="0">
                          <a:solidFill>
                            <a:srgbClr val="A5A5A5"/>
                          </a:solidFill>
                          <a:latin typeface="Yu Gothic UI" panose="020B0500000000000000" pitchFamily="50" charset="-128"/>
                          <a:ea typeface="Yu Gothic UI" panose="020B0500000000000000" pitchFamily="50" charset="-128"/>
                        </a:rPr>
                        <a:t>・</a:t>
                      </a:r>
                      <a:r>
                        <a:rPr kumimoji="1" lang="ja-JP" altLang="en-US" sz="1200" kern="1200" dirty="0">
                          <a:solidFill>
                            <a:srgbClr val="A5A5A5"/>
                          </a:solidFill>
                          <a:latin typeface="Yu Gothic UI" panose="020B0500000000000000" pitchFamily="50" charset="-128"/>
                          <a:ea typeface="Yu Gothic UI" panose="020B0500000000000000" pitchFamily="50" charset="-128"/>
                          <a:cs typeface="MS Gothic"/>
                          <a:sym typeface="MS Gothic"/>
                        </a:rPr>
                        <a:t>最もシェア率が高い</a:t>
                      </a:r>
                      <a:endParaRPr kumimoji="1" sz="1200" kern="1200" dirty="0">
                        <a:solidFill>
                          <a:srgbClr val="A5A5A5"/>
                        </a:solidFill>
                        <a:latin typeface="Yu Gothic UI" panose="020B0500000000000000" pitchFamily="50" charset="-128"/>
                        <a:ea typeface="Yu Gothic UI" panose="020B0500000000000000" pitchFamily="50" charset="-128"/>
                      </a:endParaRPr>
                    </a:p>
                  </a:txBody>
                  <a:tcPr marL="112338" marR="112338" marT="42208" marB="42208">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FFFF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solidFill>
                            <a:srgbClr val="A5A5A5"/>
                          </a:solidFill>
                          <a:latin typeface="Yu Gothic UI" panose="020B0500000000000000" pitchFamily="50" charset="-128"/>
                          <a:ea typeface="Yu Gothic UI" panose="020B0500000000000000" pitchFamily="50" charset="-128"/>
                          <a:cs typeface="MS Gothic"/>
                          <a:sym typeface="MS Gothic"/>
                        </a:rPr>
                        <a:t>・独自技術である〇○により、</a:t>
                      </a:r>
                      <a:r>
                        <a:rPr kumimoji="1" lang="ja-JP" altLang="en-US" sz="1200" kern="1200" dirty="0">
                          <a:solidFill>
                            <a:srgbClr val="A5A5A5"/>
                          </a:solidFill>
                          <a:latin typeface="Yu Gothic UI" panose="020B0500000000000000" pitchFamily="50" charset="-128"/>
                          <a:ea typeface="Yu Gothic UI" panose="020B0500000000000000" pitchFamily="50" charset="-128"/>
                        </a:rPr>
                        <a:t>◇◇を従来の</a:t>
                      </a:r>
                      <a:r>
                        <a:rPr kumimoji="1" lang="en-US" altLang="ja-JP" sz="1200" kern="1200" dirty="0">
                          <a:solidFill>
                            <a:srgbClr val="A5A5A5"/>
                          </a:solidFill>
                          <a:latin typeface="Yu Gothic UI" panose="020B0500000000000000" pitchFamily="50" charset="-128"/>
                          <a:ea typeface="Yu Gothic UI" panose="020B0500000000000000" pitchFamily="50" charset="-128"/>
                        </a:rPr>
                        <a:t>1/4</a:t>
                      </a:r>
                      <a:r>
                        <a:rPr kumimoji="1" lang="ja-JP" altLang="en-US" sz="1200" kern="1200" dirty="0">
                          <a:solidFill>
                            <a:srgbClr val="A5A5A5"/>
                          </a:solidFill>
                          <a:latin typeface="Yu Gothic UI" panose="020B0500000000000000" pitchFamily="50" charset="-128"/>
                          <a:ea typeface="Yu Gothic UI" panose="020B0500000000000000" pitchFamily="50" charset="-128"/>
                        </a:rPr>
                        <a:t>の時間で実現可能。</a:t>
                      </a:r>
                      <a:endParaRPr kumimoji="1" lang="en-US" altLang="ja-JP" sz="1200" kern="1200" dirty="0">
                        <a:solidFill>
                          <a:srgbClr val="A5A5A5"/>
                        </a:solidFill>
                        <a:latin typeface="Yu Gothic UI" panose="020B0500000000000000" pitchFamily="50" charset="-128"/>
                        <a:ea typeface="Yu Gothic UI" panose="020B05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rgbClr val="A5A5A5"/>
                          </a:solidFill>
                          <a:latin typeface="Yu Gothic UI" panose="020B0500000000000000" pitchFamily="50" charset="-128"/>
                          <a:ea typeface="Yu Gothic UI" panose="020B0500000000000000" pitchFamily="50" charset="-128"/>
                        </a:rPr>
                        <a:t>・</a:t>
                      </a:r>
                      <a:r>
                        <a:rPr kumimoji="1" lang="en-US" altLang="ja-JP" sz="1200" kern="1200" dirty="0">
                          <a:solidFill>
                            <a:srgbClr val="A5A5A5"/>
                          </a:solidFill>
                          <a:latin typeface="Yu Gothic UI" panose="020B0500000000000000" pitchFamily="50" charset="-128"/>
                          <a:ea typeface="Yu Gothic UI" panose="020B0500000000000000" pitchFamily="50" charset="-128"/>
                        </a:rPr>
                        <a:t>××</a:t>
                      </a:r>
                      <a:r>
                        <a:rPr kumimoji="1" lang="ja-JP" altLang="en-US" sz="1200" kern="1200" dirty="0">
                          <a:solidFill>
                            <a:srgbClr val="A5A5A5"/>
                          </a:solidFill>
                          <a:latin typeface="Yu Gothic UI" panose="020B0500000000000000" pitchFamily="50" charset="-128"/>
                          <a:ea typeface="Yu Gothic UI" panose="020B0500000000000000" pitchFamily="50" charset="-128"/>
                        </a:rPr>
                        <a:t>を低コストで調達できるため、競合と比べて、コストがかからない</a:t>
                      </a:r>
                      <a:endParaRPr lang="ja-JP" altLang="en-US" sz="1200" dirty="0">
                        <a:latin typeface="Yu Gothic UI" panose="020B0500000000000000" pitchFamily="50" charset="-128"/>
                        <a:ea typeface="Yu Gothic UI" panose="020B0500000000000000" pitchFamily="50" charset="-128"/>
                      </a:endParaRPr>
                    </a:p>
                  </a:txBody>
                  <a:tcPr marL="112338" marR="112338" marT="42208" marB="42208">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FFFFF"/>
                    </a:solidFill>
                  </a:tcPr>
                </a:tc>
                <a:extLst>
                  <a:ext uri="{0D108BD9-81ED-4DB2-BD59-A6C34878D82A}">
                    <a16:rowId xmlns:a16="http://schemas.microsoft.com/office/drawing/2014/main" val="10001"/>
                  </a:ext>
                </a:extLst>
              </a:tr>
              <a:tr h="792000">
                <a:tc>
                  <a:txBody>
                    <a:bodyPr/>
                    <a:lstStyle/>
                    <a:p>
                      <a:pPr marL="0" marR="0" lvl="0" indent="0" algn="l" rtl="0">
                        <a:spcBef>
                          <a:spcPts val="0"/>
                        </a:spcBef>
                        <a:spcAft>
                          <a:spcPts val="0"/>
                        </a:spcAft>
                        <a:buNone/>
                      </a:pPr>
                      <a:endParaRPr sz="1200" dirty="0">
                        <a:latin typeface="Yu Gothic UI" panose="020B0500000000000000" pitchFamily="50" charset="-128"/>
                        <a:ea typeface="Yu Gothic UI" panose="020B0500000000000000" pitchFamily="50" charset="-128"/>
                      </a:endParaRPr>
                    </a:p>
                  </a:txBody>
                  <a:tcPr marL="112338" marR="112338" marT="42208" marB="42208">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FFFFF"/>
                    </a:solidFill>
                  </a:tcPr>
                </a:tc>
                <a:tc>
                  <a:txBody>
                    <a:bodyPr/>
                    <a:lstStyle/>
                    <a:p>
                      <a:pPr marL="0" marR="0" lvl="0" indent="0" algn="l" rtl="0">
                        <a:spcBef>
                          <a:spcPts val="0"/>
                        </a:spcBef>
                        <a:spcAft>
                          <a:spcPts val="0"/>
                        </a:spcAft>
                        <a:buNone/>
                      </a:pPr>
                      <a:endParaRPr sz="1200" dirty="0">
                        <a:latin typeface="Yu Gothic UI" panose="020B0500000000000000" pitchFamily="50" charset="-128"/>
                        <a:ea typeface="Yu Gothic UI" panose="020B0500000000000000" pitchFamily="50" charset="-128"/>
                      </a:endParaRPr>
                    </a:p>
                  </a:txBody>
                  <a:tcPr marL="112338" marR="112338" marT="42208" marB="42208">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FFFFF"/>
                    </a:solidFill>
                  </a:tcPr>
                </a:tc>
                <a:tc>
                  <a:txBody>
                    <a:bodyPr/>
                    <a:lstStyle/>
                    <a:p>
                      <a:pPr marL="0" marR="0" lvl="0" indent="0" algn="l" rtl="0">
                        <a:spcBef>
                          <a:spcPts val="0"/>
                        </a:spcBef>
                        <a:spcAft>
                          <a:spcPts val="0"/>
                        </a:spcAft>
                        <a:buNone/>
                      </a:pPr>
                      <a:endParaRPr sz="1200" dirty="0">
                        <a:latin typeface="Yu Gothic UI" panose="020B0500000000000000" pitchFamily="50" charset="-128"/>
                        <a:ea typeface="Yu Gothic UI" panose="020B0500000000000000" pitchFamily="50" charset="-128"/>
                      </a:endParaRPr>
                    </a:p>
                  </a:txBody>
                  <a:tcPr marL="112338" marR="112338" marT="42208" marB="42208">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FFFFF"/>
                    </a:solidFill>
                  </a:tcPr>
                </a:tc>
                <a:tc>
                  <a:txBody>
                    <a:bodyPr/>
                    <a:lstStyle/>
                    <a:p>
                      <a:pPr marL="0" marR="0" lvl="0" indent="0" algn="l" rtl="0">
                        <a:spcBef>
                          <a:spcPts val="0"/>
                        </a:spcBef>
                        <a:spcAft>
                          <a:spcPts val="0"/>
                        </a:spcAft>
                        <a:buNone/>
                      </a:pPr>
                      <a:endParaRPr sz="1200" dirty="0">
                        <a:latin typeface="Yu Gothic UI" panose="020B0500000000000000" pitchFamily="50" charset="-128"/>
                        <a:ea typeface="Yu Gothic UI" panose="020B0500000000000000" pitchFamily="50" charset="-128"/>
                      </a:endParaRPr>
                    </a:p>
                  </a:txBody>
                  <a:tcPr marL="112338" marR="112338" marT="42208" marB="42208">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FFFFF"/>
                    </a:solidFill>
                  </a:tcPr>
                </a:tc>
                <a:extLst>
                  <a:ext uri="{0D108BD9-81ED-4DB2-BD59-A6C34878D82A}">
                    <a16:rowId xmlns:a16="http://schemas.microsoft.com/office/drawing/2014/main" val="10002"/>
                  </a:ext>
                </a:extLst>
              </a:tr>
              <a:tr h="792000">
                <a:tc>
                  <a:txBody>
                    <a:bodyPr/>
                    <a:lstStyle/>
                    <a:p>
                      <a:pPr marL="0" marR="0" lvl="0" indent="0" algn="l" rtl="0">
                        <a:spcBef>
                          <a:spcPts val="0"/>
                        </a:spcBef>
                        <a:spcAft>
                          <a:spcPts val="0"/>
                        </a:spcAft>
                        <a:buNone/>
                      </a:pPr>
                      <a:endParaRPr sz="1200" dirty="0">
                        <a:latin typeface="Yu Gothic UI" panose="020B0500000000000000" pitchFamily="50" charset="-128"/>
                        <a:ea typeface="Yu Gothic UI" panose="020B0500000000000000" pitchFamily="50" charset="-128"/>
                      </a:endParaRPr>
                    </a:p>
                  </a:txBody>
                  <a:tcPr marL="112338" marR="112338" marT="42208" marB="42208">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FFFFF"/>
                    </a:solidFill>
                  </a:tcPr>
                </a:tc>
                <a:tc>
                  <a:txBody>
                    <a:bodyPr/>
                    <a:lstStyle/>
                    <a:p>
                      <a:pPr marL="0" marR="0" lvl="0" indent="0" algn="l" rtl="0">
                        <a:spcBef>
                          <a:spcPts val="0"/>
                        </a:spcBef>
                        <a:spcAft>
                          <a:spcPts val="0"/>
                        </a:spcAft>
                        <a:buNone/>
                      </a:pPr>
                      <a:endParaRPr sz="1200" dirty="0">
                        <a:latin typeface="Yu Gothic UI" panose="020B0500000000000000" pitchFamily="50" charset="-128"/>
                        <a:ea typeface="Yu Gothic UI" panose="020B0500000000000000" pitchFamily="50" charset="-128"/>
                      </a:endParaRPr>
                    </a:p>
                  </a:txBody>
                  <a:tcPr marL="112338" marR="112338" marT="42208" marB="42208">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FFFFF"/>
                    </a:solidFill>
                  </a:tcPr>
                </a:tc>
                <a:tc>
                  <a:txBody>
                    <a:bodyPr/>
                    <a:lstStyle/>
                    <a:p>
                      <a:pPr marL="0" marR="0" lvl="0" indent="0" algn="l" rtl="0">
                        <a:spcBef>
                          <a:spcPts val="0"/>
                        </a:spcBef>
                        <a:spcAft>
                          <a:spcPts val="0"/>
                        </a:spcAft>
                        <a:buNone/>
                      </a:pPr>
                      <a:endParaRPr sz="1200" dirty="0">
                        <a:latin typeface="Yu Gothic UI" panose="020B0500000000000000" pitchFamily="50" charset="-128"/>
                        <a:ea typeface="Yu Gothic UI" panose="020B0500000000000000" pitchFamily="50" charset="-128"/>
                      </a:endParaRPr>
                    </a:p>
                  </a:txBody>
                  <a:tcPr marL="112338" marR="112338" marT="42208" marB="42208">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FFFFF"/>
                    </a:solidFill>
                  </a:tcPr>
                </a:tc>
                <a:tc>
                  <a:txBody>
                    <a:bodyPr/>
                    <a:lstStyle/>
                    <a:p>
                      <a:pPr marL="0" marR="0" lvl="0" indent="0" algn="l" rtl="0">
                        <a:spcBef>
                          <a:spcPts val="0"/>
                        </a:spcBef>
                        <a:spcAft>
                          <a:spcPts val="0"/>
                        </a:spcAft>
                        <a:buNone/>
                      </a:pPr>
                      <a:endParaRPr sz="1200" dirty="0">
                        <a:latin typeface="Yu Gothic UI" panose="020B0500000000000000" pitchFamily="50" charset="-128"/>
                        <a:ea typeface="Yu Gothic UI" panose="020B0500000000000000" pitchFamily="50" charset="-128"/>
                      </a:endParaRPr>
                    </a:p>
                  </a:txBody>
                  <a:tcPr marL="112338" marR="112338" marT="42208" marB="42208">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FFFFF"/>
                    </a:solidFill>
                  </a:tcPr>
                </a:tc>
                <a:extLst>
                  <a:ext uri="{0D108BD9-81ED-4DB2-BD59-A6C34878D82A}">
                    <a16:rowId xmlns:a16="http://schemas.microsoft.com/office/drawing/2014/main" val="10003"/>
                  </a:ext>
                </a:extLst>
              </a:tr>
              <a:tr h="792000">
                <a:tc>
                  <a:txBody>
                    <a:bodyPr/>
                    <a:lstStyle/>
                    <a:p>
                      <a:pPr marL="0" marR="0" lvl="0" indent="0" algn="l" rtl="0">
                        <a:spcBef>
                          <a:spcPts val="0"/>
                        </a:spcBef>
                        <a:spcAft>
                          <a:spcPts val="0"/>
                        </a:spcAft>
                        <a:buNone/>
                      </a:pPr>
                      <a:endParaRPr sz="1200" dirty="0">
                        <a:latin typeface="Yu Gothic UI" panose="020B0500000000000000" pitchFamily="50" charset="-128"/>
                        <a:ea typeface="Yu Gothic UI" panose="020B0500000000000000" pitchFamily="50" charset="-128"/>
                      </a:endParaRPr>
                    </a:p>
                  </a:txBody>
                  <a:tcPr marL="112338" marR="112338" marT="42208" marB="42208">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FFFFF"/>
                    </a:solidFill>
                  </a:tcPr>
                </a:tc>
                <a:tc>
                  <a:txBody>
                    <a:bodyPr/>
                    <a:lstStyle/>
                    <a:p>
                      <a:pPr marL="0" marR="0" lvl="0" indent="0" algn="l" rtl="0">
                        <a:spcBef>
                          <a:spcPts val="0"/>
                        </a:spcBef>
                        <a:spcAft>
                          <a:spcPts val="0"/>
                        </a:spcAft>
                        <a:buNone/>
                      </a:pPr>
                      <a:endParaRPr sz="1200" dirty="0">
                        <a:latin typeface="Yu Gothic UI" panose="020B0500000000000000" pitchFamily="50" charset="-128"/>
                        <a:ea typeface="Yu Gothic UI" panose="020B0500000000000000" pitchFamily="50" charset="-128"/>
                      </a:endParaRPr>
                    </a:p>
                  </a:txBody>
                  <a:tcPr marL="112338" marR="112338" marT="42208" marB="42208">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FFFFF"/>
                    </a:solidFill>
                  </a:tcPr>
                </a:tc>
                <a:tc>
                  <a:txBody>
                    <a:bodyPr/>
                    <a:lstStyle/>
                    <a:p>
                      <a:pPr marL="0" marR="0" lvl="0" indent="0" algn="l" rtl="0">
                        <a:spcBef>
                          <a:spcPts val="0"/>
                        </a:spcBef>
                        <a:spcAft>
                          <a:spcPts val="0"/>
                        </a:spcAft>
                        <a:buNone/>
                      </a:pPr>
                      <a:endParaRPr sz="1200" dirty="0">
                        <a:latin typeface="Yu Gothic UI" panose="020B0500000000000000" pitchFamily="50" charset="-128"/>
                        <a:ea typeface="Yu Gothic UI" panose="020B0500000000000000" pitchFamily="50" charset="-128"/>
                      </a:endParaRPr>
                    </a:p>
                  </a:txBody>
                  <a:tcPr marL="112338" marR="112338" marT="42208" marB="42208">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FFFFF"/>
                    </a:solidFill>
                  </a:tcPr>
                </a:tc>
                <a:tc>
                  <a:txBody>
                    <a:bodyPr/>
                    <a:lstStyle/>
                    <a:p>
                      <a:pPr marL="0" marR="0" lvl="0" indent="0" algn="l" rtl="0">
                        <a:spcBef>
                          <a:spcPts val="0"/>
                        </a:spcBef>
                        <a:spcAft>
                          <a:spcPts val="0"/>
                        </a:spcAft>
                        <a:buNone/>
                      </a:pPr>
                      <a:endParaRPr sz="1200" dirty="0">
                        <a:latin typeface="Yu Gothic UI" panose="020B0500000000000000" pitchFamily="50" charset="-128"/>
                        <a:ea typeface="Yu Gothic UI" panose="020B0500000000000000" pitchFamily="50" charset="-128"/>
                      </a:endParaRPr>
                    </a:p>
                  </a:txBody>
                  <a:tcPr marL="112338" marR="112338" marT="42208" marB="42208">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FFFFF"/>
                    </a:solidFill>
                  </a:tcPr>
                </a:tc>
                <a:extLst>
                  <a:ext uri="{0D108BD9-81ED-4DB2-BD59-A6C34878D82A}">
                    <a16:rowId xmlns:a16="http://schemas.microsoft.com/office/drawing/2014/main" val="10004"/>
                  </a:ext>
                </a:extLst>
              </a:tr>
            </a:tbl>
          </a:graphicData>
        </a:graphic>
      </p:graphicFrame>
      <p:sp>
        <p:nvSpPr>
          <p:cNvPr id="3" name="Google Shape;432;p7">
            <a:extLst>
              <a:ext uri="{FF2B5EF4-FFF2-40B4-BE49-F238E27FC236}">
                <a16:creationId xmlns:a16="http://schemas.microsoft.com/office/drawing/2014/main" id="{BE1F9F7E-1C7B-48BA-717A-5AC4280D7C2D}"/>
              </a:ext>
            </a:extLst>
          </p:cNvPr>
          <p:cNvSpPr/>
          <p:nvPr/>
        </p:nvSpPr>
        <p:spPr>
          <a:xfrm>
            <a:off x="181317" y="4639179"/>
            <a:ext cx="8772147" cy="918853"/>
          </a:xfrm>
          <a:prstGeom prst="rect">
            <a:avLst/>
          </a:prstGeom>
          <a:solidFill>
            <a:schemeClr val="accent5">
              <a:lumMod val="20000"/>
              <a:lumOff val="80000"/>
            </a:schemeClr>
          </a:solidFill>
          <a:ln w="12700" cap="flat" cmpd="sng">
            <a:solidFill>
              <a:schemeClr val="accent5">
                <a:lumMod val="20000"/>
                <a:lumOff val="80000"/>
              </a:schemeClr>
            </a:solidFill>
            <a:prstDash val="solid"/>
            <a:miter lim="800000"/>
            <a:headEnd type="none" w="sm" len="sm"/>
            <a:tailEnd type="none" w="sm" len="sm"/>
          </a:ln>
        </p:spPr>
        <p:txBody>
          <a:bodyPr spcFirstLastPara="1" wrap="square" lIns="99692" tIns="33231" rIns="33231" bIns="33231" anchor="t" anchorCtr="0">
            <a:noAutofit/>
          </a:bodyPr>
          <a:lstStyle/>
          <a:p>
            <a:pPr>
              <a:buClr>
                <a:schemeClr val="dk1"/>
              </a:buClr>
              <a:buSzPts val="1200"/>
            </a:pPr>
            <a:r>
              <a:rPr lang="ja-JP" altLang="en-US" sz="1200" u="sng" dirty="0">
                <a:solidFill>
                  <a:schemeClr val="dk1"/>
                </a:solidFill>
                <a:latin typeface="Yu Gothic UI" panose="020B0500000000000000" pitchFamily="50" charset="-128"/>
                <a:ea typeface="Yu Gothic UI" panose="020B0500000000000000" pitchFamily="50" charset="-128"/>
                <a:sym typeface="Arial"/>
              </a:rPr>
              <a:t>記載時の留意事項</a:t>
            </a:r>
            <a:r>
              <a:rPr lang="ja-JP" altLang="en-US" sz="1200" dirty="0">
                <a:solidFill>
                  <a:srgbClr val="FF0000"/>
                </a:solidFill>
                <a:latin typeface="Yu Gothic UI" panose="020B0500000000000000" pitchFamily="50" charset="-128"/>
                <a:ea typeface="Yu Gothic UI" panose="020B0500000000000000" pitchFamily="50" charset="-128"/>
                <a:sym typeface="Arial"/>
              </a:rPr>
              <a:t>（提出時にはこちらの付箋は削除してください）</a:t>
            </a:r>
            <a:endParaRPr sz="1200" u="sng" dirty="0">
              <a:solidFill>
                <a:schemeClr val="dk1"/>
              </a:solidFill>
              <a:latin typeface="Yu Gothic UI" panose="020B0500000000000000" pitchFamily="50" charset="-128"/>
              <a:ea typeface="Yu Gothic UI" panose="020B0500000000000000" pitchFamily="50" charset="-128"/>
              <a:sym typeface="Arial"/>
            </a:endParaRPr>
          </a:p>
          <a:p>
            <a:pPr marL="158265" indent="-158265">
              <a:buClr>
                <a:schemeClr val="dk1"/>
              </a:buClr>
              <a:buSzPts val="1200"/>
              <a:buFont typeface="Noto Sans Symbols"/>
              <a:buChar char="⮚"/>
            </a:pPr>
            <a:r>
              <a:rPr lang="ja-JP" altLang="en-US" sz="1200" dirty="0">
                <a:solidFill>
                  <a:schemeClr val="dk1"/>
                </a:solidFill>
                <a:latin typeface="Yu Gothic UI" panose="020B0500000000000000" pitchFamily="50" charset="-128"/>
                <a:ea typeface="Yu Gothic UI" panose="020B0500000000000000" pitchFamily="50" charset="-128"/>
                <a:sym typeface="Arial"/>
              </a:rPr>
              <a:t>競合他社のサービス名を具体的に挙げてください。</a:t>
            </a:r>
            <a:endParaRPr dirty="0">
              <a:latin typeface="Yu Gothic UI" panose="020B0500000000000000" pitchFamily="50" charset="-128"/>
              <a:ea typeface="Yu Gothic UI" panose="020B0500000000000000" pitchFamily="50" charset="-128"/>
            </a:endParaRPr>
          </a:p>
          <a:p>
            <a:pPr marL="158265" indent="-158265">
              <a:buClr>
                <a:schemeClr val="dk1"/>
              </a:buClr>
              <a:buSzPts val="1200"/>
              <a:buFont typeface="Noto Sans Symbols"/>
              <a:buChar char="⮚"/>
            </a:pPr>
            <a:r>
              <a:rPr lang="ja-JP" altLang="en-US" sz="1200" dirty="0">
                <a:solidFill>
                  <a:schemeClr val="dk1"/>
                </a:solidFill>
                <a:latin typeface="Yu Gothic UI" panose="020B0500000000000000" pitchFamily="50" charset="-128"/>
                <a:ea typeface="Yu Gothic UI" panose="020B0500000000000000" pitchFamily="50" charset="-128"/>
                <a:sym typeface="Arial"/>
              </a:rPr>
              <a:t>競合他社の調査を充分に実施し、安易に競合無し、としないでください。</a:t>
            </a:r>
            <a:endParaRPr sz="1200" dirty="0">
              <a:solidFill>
                <a:schemeClr val="dk1"/>
              </a:solidFill>
              <a:latin typeface="Yu Gothic UI" panose="020B0500000000000000" pitchFamily="50" charset="-128"/>
              <a:ea typeface="Yu Gothic UI" panose="020B0500000000000000" pitchFamily="50" charset="-128"/>
              <a:sym typeface="Arial"/>
            </a:endParaRPr>
          </a:p>
        </p:txBody>
      </p:sp>
      <p:sp>
        <p:nvSpPr>
          <p:cNvPr id="4" name="Google Shape;433;p7">
            <a:extLst>
              <a:ext uri="{FF2B5EF4-FFF2-40B4-BE49-F238E27FC236}">
                <a16:creationId xmlns:a16="http://schemas.microsoft.com/office/drawing/2014/main" id="{B888C282-B426-DC62-F31C-38293D0BE9CC}"/>
              </a:ext>
            </a:extLst>
          </p:cNvPr>
          <p:cNvSpPr txBox="1"/>
          <p:nvPr/>
        </p:nvSpPr>
        <p:spPr>
          <a:xfrm>
            <a:off x="7970460" y="2607261"/>
            <a:ext cx="787118" cy="351163"/>
          </a:xfrm>
          <a:prstGeom prst="rect">
            <a:avLst/>
          </a:prstGeom>
          <a:solidFill>
            <a:srgbClr val="FF0000"/>
          </a:solidFill>
          <a:ln>
            <a:noFill/>
          </a:ln>
        </p:spPr>
        <p:txBody>
          <a:bodyPr spcFirstLastPara="1" wrap="square" lIns="33231" tIns="33231" rIns="33231" bIns="33231" anchor="ctr" anchorCtr="0">
            <a:spAutoFit/>
          </a:bodyPr>
          <a:lstStyle/>
          <a:p>
            <a:r>
              <a:rPr lang="ja-JP" altLang="en-US" sz="1846" dirty="0">
                <a:solidFill>
                  <a:schemeClr val="lt1"/>
                </a:solidFill>
                <a:latin typeface="Yu Gothic UI" panose="020B0500000000000000" pitchFamily="50" charset="-128"/>
                <a:ea typeface="Yu Gothic UI" panose="020B0500000000000000" pitchFamily="50" charset="-128"/>
                <a:sym typeface="Arial"/>
              </a:rPr>
              <a:t>記載例</a:t>
            </a:r>
            <a:endParaRPr sz="1662" dirty="0">
              <a:latin typeface="Yu Gothic UI" panose="020B0500000000000000" pitchFamily="50" charset="-128"/>
              <a:ea typeface="Yu Gothic UI" panose="020B0500000000000000" pitchFamily="50" charset="-128"/>
            </a:endParaRPr>
          </a:p>
        </p:txBody>
      </p:sp>
    </p:spTree>
    <p:extLst>
      <p:ext uri="{BB962C8B-B14F-4D97-AF65-F5344CB8AC3E}">
        <p14:creationId xmlns:p14="http://schemas.microsoft.com/office/powerpoint/2010/main" val="39709851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90"/>
        <p:cNvGrpSpPr/>
        <p:nvPr/>
      </p:nvGrpSpPr>
      <p:grpSpPr>
        <a:xfrm>
          <a:off x="0" y="0"/>
          <a:ext cx="0" cy="0"/>
          <a:chOff x="0" y="0"/>
          <a:chExt cx="0" cy="0"/>
        </a:xfrm>
      </p:grpSpPr>
      <p:sp>
        <p:nvSpPr>
          <p:cNvPr id="391" name="Google Shape;391;p2"/>
          <p:cNvSpPr txBox="1">
            <a:spLocks noGrp="1"/>
          </p:cNvSpPr>
          <p:nvPr>
            <p:ph type="title"/>
          </p:nvPr>
        </p:nvSpPr>
        <p:spPr>
          <a:xfrm>
            <a:off x="181317" y="263769"/>
            <a:ext cx="8792810" cy="859987"/>
          </a:xfrm>
          <a:prstGeom prst="rect">
            <a:avLst/>
          </a:prstGeom>
          <a:noFill/>
          <a:ln>
            <a:noFill/>
          </a:ln>
        </p:spPr>
        <p:txBody>
          <a:bodyPr spcFirstLastPara="1" vert="horz" wrap="square" lIns="0" tIns="0" rIns="0" bIns="0" rtlCol="0" anchor="t" anchorCtr="0">
            <a:noAutofit/>
          </a:bodyPr>
          <a:lstStyle/>
          <a:p>
            <a:r>
              <a:rPr lang="ja-JP" altLang="en-US" sz="1800" dirty="0">
                <a:solidFill>
                  <a:schemeClr val="tx1"/>
                </a:solidFill>
                <a:latin typeface="Yu Gothic UI" panose="020B0500000000000000" pitchFamily="50" charset="-128"/>
                <a:ea typeface="Yu Gothic UI" panose="020B0500000000000000" pitchFamily="50" charset="-128"/>
                <a:cs typeface="Meiryo"/>
                <a:sym typeface="Meiryo"/>
              </a:rPr>
              <a:t>提案事業</a:t>
            </a:r>
            <a:r>
              <a:rPr lang="ja-JP" altLang="en-US" sz="1800" dirty="0">
                <a:solidFill>
                  <a:srgbClr val="000000"/>
                </a:solidFill>
                <a:latin typeface="Yu Gothic UI" panose="020B0500000000000000" pitchFamily="50" charset="-128"/>
                <a:ea typeface="Yu Gothic UI" panose="020B0500000000000000" pitchFamily="50" charset="-128"/>
                <a:cs typeface="Meiryo"/>
                <a:sym typeface="Meiryo"/>
              </a:rPr>
              <a:t>の詳細</a:t>
            </a:r>
            <a:r>
              <a:rPr lang="en-US" altLang="ja-JP" sz="1800" dirty="0">
                <a:solidFill>
                  <a:srgbClr val="000000"/>
                </a:solidFill>
                <a:latin typeface="Yu Gothic UI" panose="020B0500000000000000" pitchFamily="50" charset="-128"/>
                <a:ea typeface="Yu Gothic UI" panose="020B0500000000000000" pitchFamily="50" charset="-128"/>
                <a:cs typeface="Meiryo"/>
                <a:sym typeface="Meiryo"/>
              </a:rPr>
              <a:t>#7</a:t>
            </a:r>
            <a:r>
              <a:rPr lang="ja-JP" altLang="en-US" sz="1800" dirty="0">
                <a:solidFill>
                  <a:srgbClr val="000000"/>
                </a:solidFill>
                <a:latin typeface="Yu Gothic UI" panose="020B0500000000000000" pitchFamily="50" charset="-128"/>
                <a:ea typeface="Yu Gothic UI" panose="020B0500000000000000" pitchFamily="50" charset="-128"/>
                <a:cs typeface="Meiryo"/>
                <a:sym typeface="Meiryo"/>
              </a:rPr>
              <a:t>（波及効果・先進性）</a:t>
            </a:r>
            <a:br>
              <a:rPr lang="en-US" altLang="ja-JP" sz="1800" dirty="0">
                <a:solidFill>
                  <a:srgbClr val="000000"/>
                </a:solidFill>
                <a:latin typeface="Yu Gothic UI" panose="020B0500000000000000" pitchFamily="50" charset="-128"/>
                <a:ea typeface="Yu Gothic UI" panose="020B0500000000000000" pitchFamily="50" charset="-128"/>
                <a:cs typeface="Meiryo"/>
                <a:sym typeface="Meiryo"/>
              </a:rPr>
            </a:br>
            <a:r>
              <a:rPr lang="ja-JP" altLang="en-US" sz="1800" dirty="0">
                <a:solidFill>
                  <a:srgbClr val="000000"/>
                </a:solidFill>
                <a:latin typeface="Yu Gothic UI" panose="020B0500000000000000" pitchFamily="50" charset="-128"/>
                <a:ea typeface="Yu Gothic UI" panose="020B0500000000000000" pitchFamily="50" charset="-128"/>
              </a:rPr>
              <a:t>開発する製品・サービスが川崎市や地域社会、業界等にもたらす影響をご記入ください。</a:t>
            </a:r>
            <a:r>
              <a:rPr lang="en-US" altLang="ja-JP" sz="1800" dirty="0">
                <a:solidFill>
                  <a:srgbClr val="FF0000"/>
                </a:solidFill>
                <a:latin typeface="Yu Gothic UI" panose="020B0500000000000000" pitchFamily="50" charset="-128"/>
                <a:ea typeface="Yu Gothic UI" panose="020B0500000000000000" pitchFamily="50" charset="-128"/>
                <a:cs typeface="Meiryo"/>
                <a:sym typeface="Meiryo"/>
              </a:rPr>
              <a:t>【1</a:t>
            </a:r>
            <a:r>
              <a:rPr lang="ja-JP" altLang="en-US" sz="1800" dirty="0">
                <a:solidFill>
                  <a:srgbClr val="FF0000"/>
                </a:solidFill>
                <a:latin typeface="Yu Gothic UI" panose="020B0500000000000000" pitchFamily="50" charset="-128"/>
                <a:ea typeface="Yu Gothic UI" panose="020B0500000000000000" pitchFamily="50" charset="-128"/>
                <a:cs typeface="Meiryo"/>
                <a:sym typeface="Meiryo"/>
              </a:rPr>
              <a:t>枚</a:t>
            </a:r>
            <a:r>
              <a:rPr lang="en-US" altLang="ja-JP" sz="1800" dirty="0">
                <a:solidFill>
                  <a:srgbClr val="FF0000"/>
                </a:solidFill>
                <a:latin typeface="Yu Gothic UI" panose="020B0500000000000000" pitchFamily="50" charset="-128"/>
                <a:ea typeface="Yu Gothic UI" panose="020B0500000000000000" pitchFamily="50" charset="-128"/>
                <a:cs typeface="Meiryo"/>
                <a:sym typeface="Meiryo"/>
              </a:rPr>
              <a:t>】</a:t>
            </a:r>
            <a:endParaRPr sz="1800" dirty="0">
              <a:solidFill>
                <a:srgbClr val="FF0000"/>
              </a:solidFill>
              <a:latin typeface="Yu Gothic UI" panose="020B0500000000000000" pitchFamily="50" charset="-128"/>
              <a:ea typeface="Yu Gothic UI" panose="020B0500000000000000" pitchFamily="50" charset="-128"/>
              <a:cs typeface="Meiryo"/>
              <a:sym typeface="Meiryo"/>
            </a:endParaRPr>
          </a:p>
        </p:txBody>
      </p:sp>
      <p:sp>
        <p:nvSpPr>
          <p:cNvPr id="6" name="Google Shape;382;p1">
            <a:extLst>
              <a:ext uri="{FF2B5EF4-FFF2-40B4-BE49-F238E27FC236}">
                <a16:creationId xmlns:a16="http://schemas.microsoft.com/office/drawing/2014/main" id="{F2C0EB64-886A-4B66-8AE9-18D050BAE443}"/>
              </a:ext>
            </a:extLst>
          </p:cNvPr>
          <p:cNvSpPr txBox="1">
            <a:spLocks noGrp="1"/>
          </p:cNvSpPr>
          <p:nvPr>
            <p:ph type="sldNum" idx="12"/>
          </p:nvPr>
        </p:nvSpPr>
        <p:spPr>
          <a:xfrm>
            <a:off x="255877" y="6663271"/>
            <a:ext cx="166154" cy="166154"/>
          </a:xfrm>
          <a:prstGeom prst="rect">
            <a:avLst/>
          </a:prstGeom>
          <a:noFill/>
          <a:ln>
            <a:noFill/>
          </a:ln>
        </p:spPr>
        <p:txBody>
          <a:bodyPr spcFirstLastPara="1" vert="horz" wrap="square" lIns="0" tIns="0" rIns="0" bIns="0" rtlCol="0" anchor="b" anchorCtr="0">
            <a:noAutofit/>
          </a:bodyPr>
          <a:lstStyle/>
          <a:p>
            <a:fld id="{00000000-1234-1234-1234-123412341234}" type="slidenum">
              <a:rPr lang="en-US" altLang="ja-JP">
                <a:latin typeface="Yu Gothic UI" panose="020B0500000000000000" pitchFamily="50" charset="-128"/>
                <a:ea typeface="Yu Gothic UI" panose="020B0500000000000000" pitchFamily="50" charset="-128"/>
              </a:rPr>
              <a:pPr/>
              <a:t>8</a:t>
            </a:fld>
            <a:endParaRPr dirty="0">
              <a:latin typeface="Yu Gothic UI" panose="020B0500000000000000" pitchFamily="50" charset="-128"/>
              <a:ea typeface="Yu Gothic UI" panose="020B0500000000000000" pitchFamily="50" charset="-128"/>
            </a:endParaRPr>
          </a:p>
        </p:txBody>
      </p:sp>
      <p:sp>
        <p:nvSpPr>
          <p:cNvPr id="2" name="Google Shape;394;p2">
            <a:extLst>
              <a:ext uri="{FF2B5EF4-FFF2-40B4-BE49-F238E27FC236}">
                <a16:creationId xmlns:a16="http://schemas.microsoft.com/office/drawing/2014/main" id="{DEDB8BD7-4E56-6A86-74F1-D5140E146911}"/>
              </a:ext>
            </a:extLst>
          </p:cNvPr>
          <p:cNvSpPr/>
          <p:nvPr/>
        </p:nvSpPr>
        <p:spPr>
          <a:xfrm>
            <a:off x="163139" y="1218261"/>
            <a:ext cx="8654289" cy="616218"/>
          </a:xfrm>
          <a:prstGeom prst="rect">
            <a:avLst/>
          </a:prstGeom>
          <a:solidFill>
            <a:schemeClr val="accent5">
              <a:lumMod val="20000"/>
              <a:lumOff val="80000"/>
            </a:schemeClr>
          </a:solidFill>
          <a:ln w="12700" cap="flat" cmpd="sng">
            <a:solidFill>
              <a:schemeClr val="accent5">
                <a:lumMod val="20000"/>
                <a:lumOff val="80000"/>
              </a:schemeClr>
            </a:solidFill>
            <a:prstDash val="solid"/>
            <a:miter lim="800000"/>
            <a:headEnd type="none" w="sm" len="sm"/>
            <a:tailEnd type="none" w="sm" len="sm"/>
          </a:ln>
        </p:spPr>
        <p:txBody>
          <a:bodyPr spcFirstLastPara="1" wrap="square" lIns="99692" tIns="33231" rIns="33231" bIns="33231" anchor="t" anchorCtr="0">
            <a:noAutofit/>
          </a:bodyPr>
          <a:lstStyle/>
          <a:p>
            <a:pPr>
              <a:buClr>
                <a:schemeClr val="dk1"/>
              </a:buClr>
              <a:buSzPts val="1200"/>
            </a:pPr>
            <a:r>
              <a:rPr lang="ja-JP" altLang="en-US" sz="1200" u="sng" dirty="0">
                <a:solidFill>
                  <a:schemeClr val="dk1"/>
                </a:solidFill>
                <a:latin typeface="Yu Gothic UI" panose="020B0500000000000000" pitchFamily="50" charset="-128"/>
                <a:ea typeface="Yu Gothic UI" panose="020B0500000000000000" pitchFamily="50" charset="-128"/>
                <a:sym typeface="Arial"/>
              </a:rPr>
              <a:t>記載時の留意事項</a:t>
            </a:r>
            <a:r>
              <a:rPr lang="ja-JP" altLang="en-US" sz="1200" dirty="0">
                <a:solidFill>
                  <a:srgbClr val="FF0000"/>
                </a:solidFill>
                <a:latin typeface="Yu Gothic UI" panose="020B0500000000000000" pitchFamily="50" charset="-128"/>
                <a:ea typeface="Yu Gothic UI" panose="020B0500000000000000" pitchFamily="50" charset="-128"/>
                <a:sym typeface="Arial"/>
              </a:rPr>
              <a:t>（提出時にはこちらの付箋は削除してください）</a:t>
            </a:r>
          </a:p>
          <a:p>
            <a:pPr marL="158115" indent="-158115">
              <a:buClr>
                <a:schemeClr val="dk1"/>
              </a:buClr>
              <a:buSzPts val="1200"/>
              <a:buFont typeface="Noto Sans Symbols"/>
              <a:buChar char="⮚"/>
            </a:pPr>
            <a:r>
              <a:rPr lang="ja-JP" altLang="en-US" sz="1200" dirty="0">
                <a:solidFill>
                  <a:schemeClr val="dk1"/>
                </a:solidFill>
                <a:latin typeface="Yu Gothic UI"/>
                <a:ea typeface="Yu Gothic UI"/>
                <a:sym typeface="Arial"/>
              </a:rPr>
              <a:t>川崎市の事業として実施する意義や目的等アピールできる点を具体的に記載してください。</a:t>
            </a:r>
            <a:endParaRPr lang="en-US" altLang="ja-JP" sz="1200" dirty="0">
              <a:solidFill>
                <a:schemeClr val="dk1"/>
              </a:solidFill>
              <a:latin typeface="Yu Gothic UI"/>
              <a:ea typeface="Yu Gothic UI"/>
            </a:endParaRPr>
          </a:p>
          <a:p>
            <a:pPr marL="158265" indent="-158265">
              <a:buClr>
                <a:schemeClr val="dk1"/>
              </a:buClr>
              <a:buSzPts val="1200"/>
              <a:buFont typeface="Noto Sans Symbols"/>
              <a:buChar char="⮚"/>
            </a:pPr>
            <a:endParaRPr lang="ja-JP" altLang="en-US" sz="1200" dirty="0">
              <a:solidFill>
                <a:schemeClr val="dk1"/>
              </a:solidFill>
              <a:latin typeface="Yu Gothic UI" panose="020B0500000000000000" pitchFamily="50" charset="-128"/>
              <a:ea typeface="Yu Gothic UI" panose="020B0500000000000000" pitchFamily="50" charset="-128"/>
              <a:sym typeface="Arial"/>
            </a:endParaRPr>
          </a:p>
        </p:txBody>
      </p:sp>
      <p:sp>
        <p:nvSpPr>
          <p:cNvPr id="3" name="Google Shape;393;p2">
            <a:extLst>
              <a:ext uri="{FF2B5EF4-FFF2-40B4-BE49-F238E27FC236}">
                <a16:creationId xmlns:a16="http://schemas.microsoft.com/office/drawing/2014/main" id="{F79D3654-1958-2DC1-32C5-C241AD5A7DB2}"/>
              </a:ext>
            </a:extLst>
          </p:cNvPr>
          <p:cNvSpPr txBox="1"/>
          <p:nvPr/>
        </p:nvSpPr>
        <p:spPr>
          <a:xfrm>
            <a:off x="347472" y="2224795"/>
            <a:ext cx="8338884" cy="1144329"/>
          </a:xfrm>
          <a:prstGeom prst="rect">
            <a:avLst/>
          </a:prstGeom>
          <a:noFill/>
          <a:ln>
            <a:noFill/>
          </a:ln>
        </p:spPr>
        <p:txBody>
          <a:bodyPr spcFirstLastPara="1" wrap="square" lIns="33231" tIns="33231" rIns="33231" bIns="33231" anchor="ctr" anchorCtr="0">
            <a:spAutoFit/>
          </a:bodyPr>
          <a:lstStyle/>
          <a:p>
            <a:r>
              <a:rPr lang="ja-JP" altLang="en-US" sz="1400" dirty="0">
                <a:solidFill>
                  <a:srgbClr val="A5A5A5"/>
                </a:solidFill>
                <a:latin typeface="Yu Gothic UI" panose="020B0500000000000000" pitchFamily="50" charset="-128"/>
                <a:ea typeface="Yu Gothic UI" panose="020B0500000000000000" pitchFamily="50" charset="-128"/>
                <a:cs typeface="MS Gothic"/>
                <a:sym typeface="MS Gothic"/>
              </a:rPr>
              <a:t>〇波及効果（記載イメージ）</a:t>
            </a:r>
          </a:p>
          <a:p>
            <a:r>
              <a:rPr lang="ja-JP" altLang="en-US" sz="1400" dirty="0">
                <a:solidFill>
                  <a:srgbClr val="A5A5A5"/>
                </a:solidFill>
                <a:latin typeface="Yu Gothic UI" panose="020B0500000000000000" pitchFamily="50" charset="-128"/>
                <a:ea typeface="Yu Gothic UI" panose="020B0500000000000000" pitchFamily="50" charset="-128"/>
                <a:cs typeface="MS Gothic"/>
                <a:sym typeface="MS Gothic"/>
              </a:rPr>
              <a:t>△△の◇◇という課題が解消された場合に、</a:t>
            </a:r>
            <a:r>
              <a:rPr lang="en-US" altLang="ja-JP" sz="1400" dirty="0">
                <a:solidFill>
                  <a:srgbClr val="A5A5A5"/>
                </a:solidFill>
                <a:latin typeface="Yu Gothic UI" panose="020B0500000000000000" pitchFamily="50" charset="-128"/>
                <a:ea typeface="Yu Gothic UI" panose="020B0500000000000000" pitchFamily="50" charset="-128"/>
                <a:cs typeface="MS Gothic"/>
                <a:sym typeface="MS Gothic"/>
              </a:rPr>
              <a:t>××</a:t>
            </a:r>
            <a:r>
              <a:rPr lang="ja-JP" altLang="en-US" sz="1400" dirty="0">
                <a:solidFill>
                  <a:srgbClr val="A5A5A5"/>
                </a:solidFill>
                <a:latin typeface="Yu Gothic UI" panose="020B0500000000000000" pitchFamily="50" charset="-128"/>
                <a:ea typeface="Yu Gothic UI" panose="020B0500000000000000" pitchFamily="50" charset="-128"/>
                <a:cs typeface="MS Gothic"/>
                <a:sym typeface="MS Gothic"/>
              </a:rPr>
              <a:t>業界への横展開が期待でき、業種を超えた効果が期待できる。</a:t>
            </a:r>
            <a:endParaRPr lang="en-US" altLang="ja-JP" sz="1400" dirty="0">
              <a:solidFill>
                <a:srgbClr val="A5A5A5"/>
              </a:solidFill>
              <a:latin typeface="Yu Gothic UI" panose="020B0500000000000000" pitchFamily="50" charset="-128"/>
              <a:ea typeface="Yu Gothic UI" panose="020B0500000000000000" pitchFamily="50" charset="-128"/>
              <a:cs typeface="MS Gothic"/>
              <a:sym typeface="MS Gothic"/>
            </a:endParaRPr>
          </a:p>
          <a:p>
            <a:endParaRPr lang="en-US" altLang="ja-JP" sz="1400" dirty="0">
              <a:solidFill>
                <a:srgbClr val="A5A5A5"/>
              </a:solidFill>
              <a:latin typeface="Yu Gothic UI" panose="020B0500000000000000" pitchFamily="50" charset="-128"/>
              <a:ea typeface="Yu Gothic UI" panose="020B0500000000000000" pitchFamily="50" charset="-128"/>
              <a:cs typeface="MS Gothic"/>
              <a:sym typeface="MS Gothic"/>
            </a:endParaRPr>
          </a:p>
          <a:p>
            <a:pPr>
              <a:buClr>
                <a:schemeClr val="dk1"/>
              </a:buClr>
              <a:buSzPts val="1800"/>
            </a:pPr>
            <a:r>
              <a:rPr lang="ja-JP" altLang="en-US" sz="1400" dirty="0">
                <a:solidFill>
                  <a:srgbClr val="A5A5A5"/>
                </a:solidFill>
                <a:latin typeface="Yu Gothic UI" panose="020B0500000000000000" pitchFamily="50" charset="-128"/>
                <a:ea typeface="Yu Gothic UI" panose="020B0500000000000000" pitchFamily="50" charset="-128"/>
                <a:cs typeface="MS Gothic"/>
                <a:sym typeface="MS Gothic"/>
              </a:rPr>
              <a:t>○先進性（記載イメージ）</a:t>
            </a:r>
            <a:endParaRPr lang="en-US" altLang="ja-JP" sz="1400" dirty="0">
              <a:solidFill>
                <a:srgbClr val="A5A5A5"/>
              </a:solidFill>
              <a:latin typeface="Yu Gothic UI" panose="020B0500000000000000" pitchFamily="50" charset="-128"/>
              <a:ea typeface="Yu Gothic UI" panose="020B0500000000000000" pitchFamily="50" charset="-128"/>
              <a:cs typeface="MS Gothic"/>
              <a:sym typeface="MS Gothic"/>
            </a:endParaRPr>
          </a:p>
          <a:p>
            <a:pPr>
              <a:buClr>
                <a:schemeClr val="dk1"/>
              </a:buClr>
              <a:buSzPts val="1800"/>
            </a:pPr>
            <a:r>
              <a:rPr lang="ja-JP" altLang="en-US" sz="1400" dirty="0">
                <a:solidFill>
                  <a:srgbClr val="A5A5A5"/>
                </a:solidFill>
                <a:latin typeface="Yu Gothic UI" panose="020B0500000000000000" pitchFamily="50" charset="-128"/>
                <a:ea typeface="Yu Gothic UI" panose="020B0500000000000000" pitchFamily="50" charset="-128"/>
                <a:cs typeface="MS Gothic"/>
                <a:sym typeface="MS Gothic"/>
              </a:rPr>
              <a:t>他地域でも導入事例がない商品・サービスとなり、事業が実現できた際は他地域と比較しても先進的な取り組みになる。</a:t>
            </a:r>
            <a:endParaRPr lang="en-US" altLang="ja-JP" sz="1400" dirty="0">
              <a:solidFill>
                <a:srgbClr val="A5A5A5"/>
              </a:solidFill>
              <a:latin typeface="Yu Gothic UI" panose="020B0500000000000000" pitchFamily="50" charset="-128"/>
              <a:ea typeface="Yu Gothic UI" panose="020B0500000000000000" pitchFamily="50" charset="-128"/>
              <a:cs typeface="MS Gothic"/>
              <a:sym typeface="MS Gothic"/>
            </a:endParaRPr>
          </a:p>
        </p:txBody>
      </p:sp>
    </p:spTree>
    <p:extLst>
      <p:ext uri="{BB962C8B-B14F-4D97-AF65-F5344CB8AC3E}">
        <p14:creationId xmlns:p14="http://schemas.microsoft.com/office/powerpoint/2010/main" val="29678048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90"/>
        <p:cNvGrpSpPr/>
        <p:nvPr/>
      </p:nvGrpSpPr>
      <p:grpSpPr>
        <a:xfrm>
          <a:off x="0" y="0"/>
          <a:ext cx="0" cy="0"/>
          <a:chOff x="0" y="0"/>
          <a:chExt cx="0" cy="0"/>
        </a:xfrm>
      </p:grpSpPr>
      <p:sp>
        <p:nvSpPr>
          <p:cNvPr id="391" name="Google Shape;391;p2"/>
          <p:cNvSpPr txBox="1">
            <a:spLocks noGrp="1"/>
          </p:cNvSpPr>
          <p:nvPr>
            <p:ph type="title"/>
          </p:nvPr>
        </p:nvSpPr>
        <p:spPr>
          <a:xfrm>
            <a:off x="181317" y="263769"/>
            <a:ext cx="8792810" cy="859987"/>
          </a:xfrm>
          <a:prstGeom prst="rect">
            <a:avLst/>
          </a:prstGeom>
          <a:noFill/>
          <a:ln>
            <a:noFill/>
          </a:ln>
        </p:spPr>
        <p:txBody>
          <a:bodyPr spcFirstLastPara="1" vert="horz" wrap="square" lIns="0" tIns="0" rIns="0" bIns="0" rtlCol="0" anchor="t" anchorCtr="0">
            <a:noAutofit/>
          </a:bodyPr>
          <a:lstStyle/>
          <a:p>
            <a:r>
              <a:rPr lang="ja-JP" altLang="en-US" sz="1800" dirty="0">
                <a:solidFill>
                  <a:schemeClr val="tx1"/>
                </a:solidFill>
                <a:latin typeface="Yu Gothic UI" panose="020B0500000000000000" pitchFamily="50" charset="-128"/>
                <a:ea typeface="Yu Gothic UI" panose="020B0500000000000000" pitchFamily="50" charset="-128"/>
                <a:cs typeface="Meiryo"/>
                <a:sym typeface="Meiryo"/>
              </a:rPr>
              <a:t>提案事業の詳細</a:t>
            </a:r>
            <a:r>
              <a:rPr lang="en-US" altLang="ja-JP" sz="1800" dirty="0">
                <a:solidFill>
                  <a:schemeClr val="tx1"/>
                </a:solidFill>
                <a:latin typeface="Yu Gothic UI" panose="020B0500000000000000" pitchFamily="50" charset="-128"/>
                <a:ea typeface="Yu Gothic UI" panose="020B0500000000000000" pitchFamily="50" charset="-128"/>
                <a:cs typeface="Meiryo"/>
                <a:sym typeface="Meiryo"/>
              </a:rPr>
              <a:t>#8</a:t>
            </a:r>
            <a:r>
              <a:rPr lang="ja-JP" altLang="en-US" sz="1800" dirty="0">
                <a:solidFill>
                  <a:schemeClr val="tx1"/>
                </a:solidFill>
                <a:latin typeface="Yu Gothic UI" panose="020B0500000000000000" pitchFamily="50" charset="-128"/>
                <a:ea typeface="Yu Gothic UI" panose="020B0500000000000000" pitchFamily="50" charset="-128"/>
                <a:cs typeface="Meiryo"/>
                <a:sym typeface="Meiryo"/>
              </a:rPr>
              <a:t>（事業スケジュール）</a:t>
            </a:r>
            <a:br>
              <a:rPr lang="ja-JP" altLang="en-US" sz="1800" dirty="0">
                <a:solidFill>
                  <a:schemeClr val="tx1"/>
                </a:solidFill>
                <a:latin typeface="Yu Gothic UI" panose="020B0500000000000000" pitchFamily="50" charset="-128"/>
                <a:ea typeface="Yu Gothic UI" panose="020B0500000000000000" pitchFamily="50" charset="-128"/>
                <a:cs typeface="Meiryo"/>
                <a:sym typeface="Meiryo"/>
              </a:rPr>
            </a:br>
            <a:r>
              <a:rPr lang="ja-JP" altLang="en-US" sz="1800" dirty="0">
                <a:solidFill>
                  <a:schemeClr val="tx1"/>
                </a:solidFill>
                <a:latin typeface="Yu Gothic UI" panose="020B0500000000000000" pitchFamily="50" charset="-128"/>
                <a:ea typeface="Yu Gothic UI" panose="020B0500000000000000" pitchFamily="50" charset="-128"/>
                <a:cs typeface="Meiryo"/>
                <a:sym typeface="Meiryo"/>
              </a:rPr>
              <a:t>予定しているモデル事業の実施スケジュールを可能な限り詳細にご記入ください。</a:t>
            </a:r>
            <a:br>
              <a:rPr lang="ja-JP" altLang="en-US" sz="1800" dirty="0">
                <a:solidFill>
                  <a:schemeClr val="tx1"/>
                </a:solidFill>
                <a:latin typeface="Yu Gothic UI" panose="020B0500000000000000" pitchFamily="50" charset="-128"/>
                <a:ea typeface="Yu Gothic UI" panose="020B0500000000000000" pitchFamily="50" charset="-128"/>
                <a:cs typeface="Meiryo"/>
                <a:sym typeface="Meiryo"/>
              </a:rPr>
            </a:br>
            <a:r>
              <a:rPr lang="ja-JP" altLang="en-US" sz="1800" dirty="0">
                <a:solidFill>
                  <a:schemeClr val="tx1"/>
                </a:solidFill>
                <a:latin typeface="Yu Gothic UI" panose="020B0500000000000000" pitchFamily="50" charset="-128"/>
                <a:ea typeface="Yu Gothic UI" panose="020B0500000000000000" pitchFamily="50" charset="-128"/>
                <a:cs typeface="Meiryo"/>
                <a:sym typeface="Meiryo"/>
              </a:rPr>
              <a:t>（令和</a:t>
            </a:r>
            <a:r>
              <a:rPr lang="en-US" altLang="ja-JP" sz="1800" dirty="0">
                <a:latin typeface="Yu Gothic UI" panose="020B0500000000000000" pitchFamily="50" charset="-128"/>
                <a:ea typeface="Yu Gothic UI" panose="020B0500000000000000" pitchFamily="50" charset="-128"/>
                <a:cs typeface="Meiryo"/>
                <a:sym typeface="Meiryo"/>
              </a:rPr>
              <a:t>8</a:t>
            </a:r>
            <a:r>
              <a:rPr lang="ja-JP" altLang="en-US" sz="1800" dirty="0">
                <a:solidFill>
                  <a:schemeClr val="tx1"/>
                </a:solidFill>
                <a:latin typeface="Yu Gothic UI" panose="020B0500000000000000" pitchFamily="50" charset="-128"/>
                <a:ea typeface="Yu Gothic UI" panose="020B0500000000000000" pitchFamily="50" charset="-128"/>
                <a:cs typeface="Meiryo"/>
                <a:sym typeface="Meiryo"/>
              </a:rPr>
              <a:t>年</a:t>
            </a:r>
            <a:r>
              <a:rPr lang="en-US" altLang="ja-JP" sz="1800" dirty="0">
                <a:latin typeface="Yu Gothic UI" panose="020B0500000000000000" pitchFamily="50" charset="-128"/>
                <a:ea typeface="Yu Gothic UI" panose="020B0500000000000000" pitchFamily="50" charset="-128"/>
                <a:cs typeface="Meiryo"/>
                <a:sym typeface="Meiryo"/>
              </a:rPr>
              <a:t>9</a:t>
            </a:r>
            <a:r>
              <a:rPr lang="ja-JP" altLang="en-US" sz="1800" dirty="0">
                <a:solidFill>
                  <a:schemeClr val="tx1"/>
                </a:solidFill>
                <a:latin typeface="Yu Gothic UI" panose="020B0500000000000000" pitchFamily="50" charset="-128"/>
                <a:ea typeface="Yu Gothic UI" panose="020B0500000000000000" pitchFamily="50" charset="-128"/>
                <a:cs typeface="Meiryo"/>
                <a:sym typeface="Meiryo"/>
              </a:rPr>
              <a:t>月～令和</a:t>
            </a:r>
            <a:r>
              <a:rPr lang="en-US" altLang="ja-JP" sz="1800" dirty="0">
                <a:latin typeface="Yu Gothic UI" panose="020B0500000000000000" pitchFamily="50" charset="-128"/>
                <a:ea typeface="Yu Gothic UI" panose="020B0500000000000000" pitchFamily="50" charset="-128"/>
                <a:cs typeface="Meiryo"/>
                <a:sym typeface="Meiryo"/>
              </a:rPr>
              <a:t>9</a:t>
            </a:r>
            <a:r>
              <a:rPr lang="ja-JP" altLang="en-US" sz="1800" dirty="0">
                <a:solidFill>
                  <a:schemeClr val="tx1"/>
                </a:solidFill>
                <a:latin typeface="Yu Gothic UI" panose="020B0500000000000000" pitchFamily="50" charset="-128"/>
                <a:ea typeface="Yu Gothic UI" panose="020B0500000000000000" pitchFamily="50" charset="-128"/>
                <a:cs typeface="Meiryo"/>
                <a:sym typeface="Meiryo"/>
              </a:rPr>
              <a:t>年</a:t>
            </a:r>
            <a:r>
              <a:rPr lang="en-US" altLang="ja-JP" sz="1800" dirty="0">
                <a:solidFill>
                  <a:schemeClr val="tx1"/>
                </a:solidFill>
                <a:latin typeface="Yu Gothic UI" panose="020B0500000000000000" pitchFamily="50" charset="-128"/>
                <a:ea typeface="Yu Gothic UI" panose="020B0500000000000000" pitchFamily="50" charset="-128"/>
                <a:cs typeface="Meiryo"/>
                <a:sym typeface="Meiryo"/>
              </a:rPr>
              <a:t>2</a:t>
            </a:r>
            <a:r>
              <a:rPr lang="ja-JP" altLang="en-US" sz="1800" dirty="0">
                <a:solidFill>
                  <a:schemeClr val="tx1"/>
                </a:solidFill>
                <a:latin typeface="Yu Gothic UI" panose="020B0500000000000000" pitchFamily="50" charset="-128"/>
                <a:ea typeface="Yu Gothic UI" panose="020B0500000000000000" pitchFamily="50" charset="-128"/>
                <a:cs typeface="Meiryo"/>
                <a:sym typeface="Meiryo"/>
              </a:rPr>
              <a:t>月）</a:t>
            </a:r>
            <a:r>
              <a:rPr lang="en-US" altLang="ja-JP" sz="1800" dirty="0">
                <a:solidFill>
                  <a:srgbClr val="FF0000"/>
                </a:solidFill>
                <a:latin typeface="Yu Gothic UI" panose="020B0500000000000000" pitchFamily="50" charset="-128"/>
                <a:ea typeface="Yu Gothic UI" panose="020B0500000000000000" pitchFamily="50" charset="-128"/>
                <a:cs typeface="Meiryo"/>
                <a:sym typeface="Meiryo"/>
              </a:rPr>
              <a:t>【1</a:t>
            </a:r>
            <a:r>
              <a:rPr lang="ja-JP" altLang="en-US" sz="1800" dirty="0">
                <a:solidFill>
                  <a:srgbClr val="FF0000"/>
                </a:solidFill>
                <a:latin typeface="Yu Gothic UI" panose="020B0500000000000000" pitchFamily="50" charset="-128"/>
                <a:ea typeface="Yu Gothic UI" panose="020B0500000000000000" pitchFamily="50" charset="-128"/>
                <a:cs typeface="Meiryo"/>
                <a:sym typeface="Meiryo"/>
              </a:rPr>
              <a:t>枚</a:t>
            </a:r>
            <a:r>
              <a:rPr lang="en-US" altLang="ja-JP" sz="1800" dirty="0">
                <a:solidFill>
                  <a:srgbClr val="FF0000"/>
                </a:solidFill>
                <a:latin typeface="Yu Gothic UI" panose="020B0500000000000000" pitchFamily="50" charset="-128"/>
                <a:ea typeface="Yu Gothic UI" panose="020B0500000000000000" pitchFamily="50" charset="-128"/>
                <a:cs typeface="Meiryo"/>
                <a:sym typeface="Meiryo"/>
              </a:rPr>
              <a:t>】</a:t>
            </a:r>
          </a:p>
        </p:txBody>
      </p:sp>
      <p:sp>
        <p:nvSpPr>
          <p:cNvPr id="6" name="Google Shape;382;p1">
            <a:extLst>
              <a:ext uri="{FF2B5EF4-FFF2-40B4-BE49-F238E27FC236}">
                <a16:creationId xmlns:a16="http://schemas.microsoft.com/office/drawing/2014/main" id="{F2C0EB64-886A-4B66-8AE9-18D050BAE443}"/>
              </a:ext>
            </a:extLst>
          </p:cNvPr>
          <p:cNvSpPr txBox="1">
            <a:spLocks noGrp="1"/>
          </p:cNvSpPr>
          <p:nvPr>
            <p:ph type="sldNum" idx="12"/>
          </p:nvPr>
        </p:nvSpPr>
        <p:spPr>
          <a:xfrm>
            <a:off x="255877" y="6663271"/>
            <a:ext cx="166154" cy="166154"/>
          </a:xfrm>
          <a:prstGeom prst="rect">
            <a:avLst/>
          </a:prstGeom>
          <a:noFill/>
          <a:ln>
            <a:noFill/>
          </a:ln>
        </p:spPr>
        <p:txBody>
          <a:bodyPr spcFirstLastPara="1" vert="horz" wrap="square" lIns="0" tIns="0" rIns="0" bIns="0" rtlCol="0" anchor="b" anchorCtr="0">
            <a:noAutofit/>
          </a:bodyPr>
          <a:lstStyle/>
          <a:p>
            <a:fld id="{00000000-1234-1234-1234-123412341234}" type="slidenum">
              <a:rPr lang="en-US" altLang="ja-JP">
                <a:latin typeface="Yu Gothic UI" panose="020B0500000000000000" pitchFamily="50" charset="-128"/>
                <a:ea typeface="Yu Gothic UI" panose="020B0500000000000000" pitchFamily="50" charset="-128"/>
              </a:rPr>
              <a:pPr/>
              <a:t>9</a:t>
            </a:fld>
            <a:endParaRPr dirty="0">
              <a:latin typeface="Yu Gothic UI" panose="020B0500000000000000" pitchFamily="50" charset="-128"/>
              <a:ea typeface="Yu Gothic UI" panose="020B0500000000000000" pitchFamily="50" charset="-128"/>
            </a:endParaRPr>
          </a:p>
        </p:txBody>
      </p:sp>
      <p:sp>
        <p:nvSpPr>
          <p:cNvPr id="2" name="Google Shape;661;p14">
            <a:extLst>
              <a:ext uri="{FF2B5EF4-FFF2-40B4-BE49-F238E27FC236}">
                <a16:creationId xmlns:a16="http://schemas.microsoft.com/office/drawing/2014/main" id="{C72DA7C1-6328-E105-7AA8-13B4B0461770}"/>
              </a:ext>
            </a:extLst>
          </p:cNvPr>
          <p:cNvSpPr/>
          <p:nvPr/>
        </p:nvSpPr>
        <p:spPr>
          <a:xfrm>
            <a:off x="169873" y="1060734"/>
            <a:ext cx="8870000" cy="662561"/>
          </a:xfrm>
          <a:prstGeom prst="rect">
            <a:avLst/>
          </a:prstGeom>
          <a:solidFill>
            <a:schemeClr val="accent5">
              <a:lumMod val="20000"/>
              <a:lumOff val="80000"/>
            </a:schemeClr>
          </a:solidFill>
          <a:ln w="12700" cap="flat" cmpd="sng">
            <a:solidFill>
              <a:schemeClr val="accent5">
                <a:lumMod val="20000"/>
                <a:lumOff val="80000"/>
              </a:schemeClr>
            </a:solidFill>
            <a:prstDash val="solid"/>
            <a:miter lim="800000"/>
            <a:headEnd type="none" w="sm" len="sm"/>
            <a:tailEnd type="none" w="sm" len="sm"/>
          </a:ln>
        </p:spPr>
        <p:txBody>
          <a:bodyPr spcFirstLastPara="1" wrap="square" lIns="99692" tIns="33231" rIns="33231" bIns="33231" anchor="t" anchorCtr="0">
            <a:noAutofit/>
          </a:bodyPr>
          <a:lstStyle/>
          <a:p>
            <a:pPr>
              <a:buClr>
                <a:schemeClr val="dk1"/>
              </a:buClr>
              <a:buSzPts val="1200"/>
            </a:pPr>
            <a:r>
              <a:rPr lang="ja-JP" altLang="en-US" sz="1200" u="sng" dirty="0">
                <a:solidFill>
                  <a:schemeClr val="dk1"/>
                </a:solidFill>
                <a:latin typeface="Yu Gothic UI" panose="020B0500000000000000" pitchFamily="50" charset="-128"/>
                <a:ea typeface="Yu Gothic UI" panose="020B0500000000000000" pitchFamily="50" charset="-128"/>
                <a:sym typeface="Arial"/>
              </a:rPr>
              <a:t>記載時の留意事項</a:t>
            </a:r>
            <a:r>
              <a:rPr lang="ja-JP" altLang="en-US" sz="1200" dirty="0">
                <a:solidFill>
                  <a:srgbClr val="FF0000"/>
                </a:solidFill>
                <a:latin typeface="Yu Gothic UI" panose="020B0500000000000000" pitchFamily="50" charset="-128"/>
                <a:ea typeface="Yu Gothic UI" panose="020B0500000000000000" pitchFamily="50" charset="-128"/>
                <a:sym typeface="Arial"/>
              </a:rPr>
              <a:t>（提出時にはこちらの付箋は削除してください）</a:t>
            </a:r>
            <a:endParaRPr sz="1200" u="sng" dirty="0">
              <a:solidFill>
                <a:schemeClr val="dk1"/>
              </a:solidFill>
              <a:latin typeface="Yu Gothic UI" panose="020B0500000000000000" pitchFamily="50" charset="-128"/>
              <a:ea typeface="Yu Gothic UI" panose="020B0500000000000000" pitchFamily="50" charset="-128"/>
              <a:sym typeface="Arial"/>
            </a:endParaRPr>
          </a:p>
          <a:p>
            <a:pPr marL="158265" indent="-158265">
              <a:buClr>
                <a:schemeClr val="dk1"/>
              </a:buClr>
              <a:buSzPts val="1200"/>
              <a:buFont typeface="Noto Sans Symbols"/>
              <a:buChar char="⮚"/>
            </a:pPr>
            <a:r>
              <a:rPr lang="ja-JP" altLang="en-US" sz="1200" dirty="0">
                <a:solidFill>
                  <a:schemeClr val="dk1"/>
                </a:solidFill>
                <a:latin typeface="Yu Gothic UI" panose="020B0500000000000000" pitchFamily="50" charset="-128"/>
                <a:ea typeface="Yu Gothic UI" panose="020B0500000000000000" pitchFamily="50" charset="-128"/>
                <a:sym typeface="Arial"/>
              </a:rPr>
              <a:t>事業化までの期間を明確にしたうえで、必要なプロセスを記載してください。</a:t>
            </a:r>
            <a:endParaRPr dirty="0">
              <a:latin typeface="Yu Gothic UI" panose="020B0500000000000000" pitchFamily="50" charset="-128"/>
              <a:ea typeface="Yu Gothic UI" panose="020B0500000000000000" pitchFamily="50" charset="-128"/>
            </a:endParaRPr>
          </a:p>
          <a:p>
            <a:pPr marL="158265" indent="-158265">
              <a:buClr>
                <a:schemeClr val="dk1"/>
              </a:buClr>
              <a:buSzPts val="1200"/>
              <a:buFont typeface="Noto Sans Symbols"/>
              <a:buChar char="⮚"/>
            </a:pPr>
            <a:r>
              <a:rPr lang="ja-JP" altLang="en-US" sz="1200" dirty="0">
                <a:solidFill>
                  <a:schemeClr val="dk1"/>
                </a:solidFill>
                <a:latin typeface="Yu Gothic UI" panose="020B0500000000000000" pitchFamily="50" charset="-128"/>
                <a:ea typeface="Yu Gothic UI" panose="020B0500000000000000" pitchFamily="50" charset="-128"/>
                <a:sym typeface="Arial"/>
              </a:rPr>
              <a:t>どの時期にいくらの資金需要が予定されるか記載してください。</a:t>
            </a:r>
            <a:endParaRPr dirty="0">
              <a:latin typeface="Yu Gothic UI" panose="020B0500000000000000" pitchFamily="50" charset="-128"/>
              <a:ea typeface="Yu Gothic UI" panose="020B0500000000000000" pitchFamily="50" charset="-128"/>
            </a:endParaRPr>
          </a:p>
        </p:txBody>
      </p:sp>
      <p:graphicFrame>
        <p:nvGraphicFramePr>
          <p:cNvPr id="3" name="Google Shape;585;p14">
            <a:extLst>
              <a:ext uri="{FF2B5EF4-FFF2-40B4-BE49-F238E27FC236}">
                <a16:creationId xmlns:a16="http://schemas.microsoft.com/office/drawing/2014/main" id="{299B5E5E-5483-E99E-BA2E-35656C9B97EA}"/>
              </a:ext>
            </a:extLst>
          </p:cNvPr>
          <p:cNvGraphicFramePr/>
          <p:nvPr>
            <p:extLst>
              <p:ext uri="{D42A27DB-BD31-4B8C-83A1-F6EECF244321}">
                <p14:modId xmlns:p14="http://schemas.microsoft.com/office/powerpoint/2010/main" val="3738760522"/>
              </p:ext>
            </p:extLst>
          </p:nvPr>
        </p:nvGraphicFramePr>
        <p:xfrm>
          <a:off x="255877" y="1809668"/>
          <a:ext cx="7972407" cy="4692155"/>
        </p:xfrm>
        <a:graphic>
          <a:graphicData uri="http://schemas.openxmlformats.org/drawingml/2006/table">
            <a:tbl>
              <a:tblPr>
                <a:noFill/>
              </a:tblPr>
              <a:tblGrid>
                <a:gridCol w="1566415">
                  <a:extLst>
                    <a:ext uri="{9D8B030D-6E8A-4147-A177-3AD203B41FA5}">
                      <a16:colId xmlns:a16="http://schemas.microsoft.com/office/drawing/2014/main" val="20000"/>
                    </a:ext>
                  </a:extLst>
                </a:gridCol>
                <a:gridCol w="634592">
                  <a:extLst>
                    <a:ext uri="{9D8B030D-6E8A-4147-A177-3AD203B41FA5}">
                      <a16:colId xmlns:a16="http://schemas.microsoft.com/office/drawing/2014/main" val="20002"/>
                    </a:ext>
                  </a:extLst>
                </a:gridCol>
                <a:gridCol w="988662">
                  <a:extLst>
                    <a:ext uri="{9D8B030D-6E8A-4147-A177-3AD203B41FA5}">
                      <a16:colId xmlns:a16="http://schemas.microsoft.com/office/drawing/2014/main" val="20003"/>
                    </a:ext>
                  </a:extLst>
                </a:gridCol>
                <a:gridCol w="797123">
                  <a:extLst>
                    <a:ext uri="{9D8B030D-6E8A-4147-A177-3AD203B41FA5}">
                      <a16:colId xmlns:a16="http://schemas.microsoft.com/office/drawing/2014/main" val="20004"/>
                    </a:ext>
                  </a:extLst>
                </a:gridCol>
                <a:gridCol w="797123">
                  <a:extLst>
                    <a:ext uri="{9D8B030D-6E8A-4147-A177-3AD203B41FA5}">
                      <a16:colId xmlns:a16="http://schemas.microsoft.com/office/drawing/2014/main" val="20005"/>
                    </a:ext>
                  </a:extLst>
                </a:gridCol>
                <a:gridCol w="797123">
                  <a:extLst>
                    <a:ext uri="{9D8B030D-6E8A-4147-A177-3AD203B41FA5}">
                      <a16:colId xmlns:a16="http://schemas.microsoft.com/office/drawing/2014/main" val="20006"/>
                    </a:ext>
                  </a:extLst>
                </a:gridCol>
                <a:gridCol w="797123">
                  <a:extLst>
                    <a:ext uri="{9D8B030D-6E8A-4147-A177-3AD203B41FA5}">
                      <a16:colId xmlns:a16="http://schemas.microsoft.com/office/drawing/2014/main" val="20007"/>
                    </a:ext>
                  </a:extLst>
                </a:gridCol>
                <a:gridCol w="797123">
                  <a:extLst>
                    <a:ext uri="{9D8B030D-6E8A-4147-A177-3AD203B41FA5}">
                      <a16:colId xmlns:a16="http://schemas.microsoft.com/office/drawing/2014/main" val="20008"/>
                    </a:ext>
                  </a:extLst>
                </a:gridCol>
                <a:gridCol w="797123">
                  <a:extLst>
                    <a:ext uri="{9D8B030D-6E8A-4147-A177-3AD203B41FA5}">
                      <a16:colId xmlns:a16="http://schemas.microsoft.com/office/drawing/2014/main" val="20009"/>
                    </a:ext>
                  </a:extLst>
                </a:gridCol>
              </a:tblGrid>
              <a:tr h="346368">
                <a:tc>
                  <a:txBody>
                    <a:bodyPr/>
                    <a:lstStyle/>
                    <a:p>
                      <a:pPr marL="0" marR="0" lvl="0" indent="0" algn="ctr" rtl="0">
                        <a:lnSpc>
                          <a:spcPct val="130000"/>
                        </a:lnSpc>
                        <a:spcBef>
                          <a:spcPts val="0"/>
                        </a:spcBef>
                        <a:spcAft>
                          <a:spcPts val="0"/>
                        </a:spcAft>
                        <a:buNone/>
                      </a:pPr>
                      <a:endParaRPr sz="1500" dirty="0">
                        <a:solidFill>
                          <a:schemeClr val="lt1"/>
                        </a:solidFill>
                        <a:latin typeface="Yu Gothic UI" panose="020B0500000000000000" pitchFamily="50" charset="-128"/>
                        <a:ea typeface="Yu Gothic UI" panose="020B0500000000000000" pitchFamily="50" charset="-128"/>
                      </a:endParaRPr>
                    </a:p>
                  </a:txBody>
                  <a:tcPr marL="84415" marR="84415" marT="42208" marB="42208">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ctr" defTabSz="914400" rtl="0" eaLnBrk="1" fontAlgn="auto" latinLnBrk="0" hangingPunct="1">
                        <a:lnSpc>
                          <a:spcPct val="130000"/>
                        </a:lnSpc>
                        <a:spcBef>
                          <a:spcPts val="0"/>
                        </a:spcBef>
                        <a:spcAft>
                          <a:spcPts val="0"/>
                        </a:spcAft>
                        <a:buClrTx/>
                        <a:buSzTx/>
                        <a:buFontTx/>
                        <a:buNone/>
                        <a:tabLst/>
                        <a:defRPr/>
                      </a:pPr>
                      <a:r>
                        <a:rPr lang="en-US" altLang="ja-JP" sz="1500" dirty="0">
                          <a:solidFill>
                            <a:srgbClr val="7F7F7F"/>
                          </a:solidFill>
                          <a:latin typeface="Yu Gothic UI" panose="020B0500000000000000" pitchFamily="50" charset="-128"/>
                          <a:ea typeface="Yu Gothic UI" panose="020B0500000000000000" pitchFamily="50" charset="-128"/>
                        </a:rPr>
                        <a:t>R8</a:t>
                      </a:r>
                    </a:p>
                  </a:txBody>
                  <a:tcPr marL="84415" marR="84415" marT="42208" marB="42208">
                    <a:lnL w="9525" cap="flat" cmpd="sng" algn="ctr">
                      <a:solidFill>
                        <a:srgbClr val="000000">
                          <a:alpha val="0"/>
                        </a:srgbClr>
                      </a:solidFill>
                      <a:prstDash val="solid"/>
                      <a:round/>
                      <a:headEnd type="none" w="sm" len="sm"/>
                      <a:tailEnd type="none" w="sm" len="sm"/>
                    </a:lnL>
                    <a:lnR w="28575" cap="flat" cmpd="sng">
                      <a:solidFill>
                        <a:srgbClr val="FFFFFF"/>
                      </a:solidFill>
                      <a:prstDash val="solid"/>
                      <a:round/>
                      <a:headEnd type="none" w="sm" len="sm"/>
                      <a:tailEnd type="none" w="sm" len="sm"/>
                    </a:lnR>
                    <a:lnT w="28575" cap="flat" cmpd="sng">
                      <a:solidFill>
                        <a:srgbClr val="FFFFFF"/>
                      </a:solidFill>
                      <a:prstDash val="solid"/>
                      <a:round/>
                      <a:headEnd type="none" w="sm" len="sm"/>
                      <a:tailEnd type="none" w="sm" len="sm"/>
                    </a:lnT>
                    <a:lnB w="28575" cap="flat" cmpd="sng" algn="ctr">
                      <a:solidFill>
                        <a:srgbClr val="FFFFFF"/>
                      </a:solidFill>
                      <a:prstDash val="solid"/>
                      <a:round/>
                      <a:headEnd type="none" w="sm" len="sm"/>
                      <a:tailEnd type="none" w="sm" len="sm"/>
                    </a:lnB>
                    <a:solidFill>
                      <a:srgbClr val="FFFFFF"/>
                    </a:solidFill>
                  </a:tcPr>
                </a:tc>
                <a:tc>
                  <a:txBody>
                    <a:bodyPr/>
                    <a:lstStyle/>
                    <a:p>
                      <a:pPr marL="0" marR="0" lvl="0" indent="0" algn="ctr" rtl="0">
                        <a:lnSpc>
                          <a:spcPct val="130000"/>
                        </a:lnSpc>
                        <a:spcBef>
                          <a:spcPts val="0"/>
                        </a:spcBef>
                        <a:spcAft>
                          <a:spcPts val="0"/>
                        </a:spcAft>
                        <a:buNone/>
                      </a:pPr>
                      <a:endParaRPr sz="1500" dirty="0">
                        <a:solidFill>
                          <a:srgbClr val="7F7F7F"/>
                        </a:solidFill>
                        <a:latin typeface="Yu Gothic UI" panose="020B0500000000000000" pitchFamily="50" charset="-128"/>
                        <a:ea typeface="Yu Gothic UI" panose="020B0500000000000000" pitchFamily="50" charset="-128"/>
                      </a:endParaRPr>
                    </a:p>
                  </a:txBody>
                  <a:tcPr marL="84415" marR="84415" marT="42208" marB="42208">
                    <a:lnL w="28575" cap="flat" cmpd="sng">
                      <a:solidFill>
                        <a:srgbClr val="FFFFFF"/>
                      </a:solidFill>
                      <a:prstDash val="solid"/>
                      <a:round/>
                      <a:headEnd type="none" w="sm" len="sm"/>
                      <a:tailEnd type="none" w="sm" len="sm"/>
                    </a:lnL>
                    <a:lnR w="28575" cap="flat" cmpd="sng">
                      <a:solidFill>
                        <a:srgbClr val="FFFFFF"/>
                      </a:solidFill>
                      <a:prstDash val="solid"/>
                      <a:round/>
                      <a:headEnd type="none" w="sm" len="sm"/>
                      <a:tailEnd type="none" w="sm" len="sm"/>
                    </a:lnR>
                    <a:lnT w="28575" cap="flat" cmpd="sng">
                      <a:solidFill>
                        <a:srgbClr val="FFFFFF"/>
                      </a:solidFill>
                      <a:prstDash val="solid"/>
                      <a:round/>
                      <a:headEnd type="none" w="sm" len="sm"/>
                      <a:tailEnd type="none" w="sm" len="sm"/>
                    </a:lnT>
                    <a:lnB w="28575" cap="flat" cmpd="sng">
                      <a:solidFill>
                        <a:srgbClr val="FFFFFF"/>
                      </a:solidFill>
                      <a:prstDash val="solid"/>
                      <a:round/>
                      <a:headEnd type="none" w="sm" len="sm"/>
                      <a:tailEnd type="none" w="sm" len="sm"/>
                    </a:lnB>
                    <a:solidFill>
                      <a:srgbClr val="FFFFFF"/>
                    </a:solidFill>
                  </a:tcPr>
                </a:tc>
                <a:tc>
                  <a:txBody>
                    <a:bodyPr/>
                    <a:lstStyle/>
                    <a:p>
                      <a:pPr marL="0" marR="0" lvl="0" indent="0" algn="ctr" rtl="0">
                        <a:lnSpc>
                          <a:spcPct val="130000"/>
                        </a:lnSpc>
                        <a:spcBef>
                          <a:spcPts val="0"/>
                        </a:spcBef>
                        <a:spcAft>
                          <a:spcPts val="0"/>
                        </a:spcAft>
                        <a:buNone/>
                      </a:pPr>
                      <a:endParaRPr sz="1500" dirty="0">
                        <a:solidFill>
                          <a:srgbClr val="7F7F7F"/>
                        </a:solidFill>
                        <a:latin typeface="Yu Gothic UI" panose="020B0500000000000000" pitchFamily="50" charset="-128"/>
                        <a:ea typeface="Yu Gothic UI" panose="020B0500000000000000" pitchFamily="50" charset="-128"/>
                      </a:endParaRPr>
                    </a:p>
                  </a:txBody>
                  <a:tcPr marL="84415" marR="84415" marT="42208" marB="42208">
                    <a:lnL w="28575" cap="flat" cmpd="sng">
                      <a:solidFill>
                        <a:srgbClr val="FFFFFF"/>
                      </a:solidFill>
                      <a:prstDash val="solid"/>
                      <a:round/>
                      <a:headEnd type="none" w="sm" len="sm"/>
                      <a:tailEnd type="none" w="sm" len="sm"/>
                    </a:lnL>
                    <a:lnR w="28575" cap="flat" cmpd="sng">
                      <a:solidFill>
                        <a:srgbClr val="FFFFFF"/>
                      </a:solidFill>
                      <a:prstDash val="solid"/>
                      <a:round/>
                      <a:headEnd type="none" w="sm" len="sm"/>
                      <a:tailEnd type="none" w="sm" len="sm"/>
                    </a:lnR>
                    <a:lnT w="28575" cap="flat" cmpd="sng">
                      <a:solidFill>
                        <a:srgbClr val="FFFFFF"/>
                      </a:solidFill>
                      <a:prstDash val="solid"/>
                      <a:round/>
                      <a:headEnd type="none" w="sm" len="sm"/>
                      <a:tailEnd type="none" w="sm" len="sm"/>
                    </a:lnT>
                    <a:lnB w="28575" cap="flat" cmpd="sng">
                      <a:solidFill>
                        <a:srgbClr val="FFFFFF"/>
                      </a:solidFill>
                      <a:prstDash val="solid"/>
                      <a:round/>
                      <a:headEnd type="none" w="sm" len="sm"/>
                      <a:tailEnd type="none" w="sm" len="sm"/>
                    </a:lnB>
                    <a:solidFill>
                      <a:srgbClr val="FFFFFF"/>
                    </a:solidFill>
                  </a:tcPr>
                </a:tc>
                <a:tc>
                  <a:txBody>
                    <a:bodyPr/>
                    <a:lstStyle/>
                    <a:p>
                      <a:pPr marL="0" marR="0" lvl="0" indent="0" algn="ctr" rtl="0">
                        <a:lnSpc>
                          <a:spcPct val="130000"/>
                        </a:lnSpc>
                        <a:spcBef>
                          <a:spcPts val="0"/>
                        </a:spcBef>
                        <a:spcAft>
                          <a:spcPts val="0"/>
                        </a:spcAft>
                        <a:buNone/>
                      </a:pPr>
                      <a:endParaRPr sz="1500" dirty="0">
                        <a:solidFill>
                          <a:srgbClr val="7F7F7F"/>
                        </a:solidFill>
                        <a:latin typeface="Yu Gothic UI" panose="020B0500000000000000" pitchFamily="50" charset="-128"/>
                        <a:ea typeface="Yu Gothic UI" panose="020B0500000000000000" pitchFamily="50" charset="-128"/>
                      </a:endParaRPr>
                    </a:p>
                  </a:txBody>
                  <a:tcPr marL="84415" marR="84415" marT="42208" marB="42208">
                    <a:lnL w="28575" cap="flat" cmpd="sng">
                      <a:solidFill>
                        <a:srgbClr val="FFFFFF"/>
                      </a:solidFill>
                      <a:prstDash val="solid"/>
                      <a:round/>
                      <a:headEnd type="none" w="sm" len="sm"/>
                      <a:tailEnd type="none" w="sm" len="sm"/>
                    </a:lnL>
                    <a:lnR w="28575" cap="flat" cmpd="sng">
                      <a:solidFill>
                        <a:srgbClr val="FFFFFF"/>
                      </a:solidFill>
                      <a:prstDash val="solid"/>
                      <a:round/>
                      <a:headEnd type="none" w="sm" len="sm"/>
                      <a:tailEnd type="none" w="sm" len="sm"/>
                    </a:lnR>
                    <a:lnT w="28575" cap="flat" cmpd="sng">
                      <a:solidFill>
                        <a:srgbClr val="FFFFFF"/>
                      </a:solidFill>
                      <a:prstDash val="solid"/>
                      <a:round/>
                      <a:headEnd type="none" w="sm" len="sm"/>
                      <a:tailEnd type="none" w="sm" len="sm"/>
                    </a:lnT>
                    <a:lnB w="28575" cap="flat" cmpd="sng">
                      <a:solidFill>
                        <a:srgbClr val="FFFFFF"/>
                      </a:solidFill>
                      <a:prstDash val="solid"/>
                      <a:round/>
                      <a:headEnd type="none" w="sm" len="sm"/>
                      <a:tailEnd type="none" w="sm" len="sm"/>
                    </a:lnB>
                    <a:solidFill>
                      <a:srgbClr val="FFFFFF"/>
                    </a:solidFill>
                  </a:tcPr>
                </a:tc>
                <a:tc>
                  <a:txBody>
                    <a:bodyPr/>
                    <a:lstStyle/>
                    <a:p>
                      <a:pPr marL="0" marR="0" lvl="0" indent="0" algn="ctr" rtl="0">
                        <a:lnSpc>
                          <a:spcPct val="130000"/>
                        </a:lnSpc>
                        <a:spcBef>
                          <a:spcPts val="0"/>
                        </a:spcBef>
                        <a:spcAft>
                          <a:spcPts val="0"/>
                        </a:spcAft>
                        <a:buNone/>
                      </a:pPr>
                      <a:r>
                        <a:rPr lang="en-US" sz="1500" dirty="0">
                          <a:solidFill>
                            <a:srgbClr val="7F7F7F"/>
                          </a:solidFill>
                          <a:latin typeface="Yu Gothic UI" panose="020B0500000000000000" pitchFamily="50" charset="-128"/>
                          <a:ea typeface="Yu Gothic UI" panose="020B0500000000000000" pitchFamily="50" charset="-128"/>
                        </a:rPr>
                        <a:t>R9</a:t>
                      </a:r>
                      <a:endParaRPr sz="1500" dirty="0">
                        <a:solidFill>
                          <a:srgbClr val="7F7F7F"/>
                        </a:solidFill>
                        <a:latin typeface="Yu Gothic UI" panose="020B0500000000000000" pitchFamily="50" charset="-128"/>
                        <a:ea typeface="Yu Gothic UI" panose="020B0500000000000000" pitchFamily="50" charset="-128"/>
                      </a:endParaRPr>
                    </a:p>
                  </a:txBody>
                  <a:tcPr marL="84415" marR="84415" marT="42208" marB="42208">
                    <a:lnL w="28575" cap="flat" cmpd="sng">
                      <a:solidFill>
                        <a:srgbClr val="FFFFFF"/>
                      </a:solidFill>
                      <a:prstDash val="solid"/>
                      <a:round/>
                      <a:headEnd type="none" w="sm" len="sm"/>
                      <a:tailEnd type="none" w="sm" len="sm"/>
                    </a:lnL>
                    <a:lnR w="28575" cap="flat" cmpd="sng">
                      <a:solidFill>
                        <a:srgbClr val="FFFFFF"/>
                      </a:solidFill>
                      <a:prstDash val="solid"/>
                      <a:round/>
                      <a:headEnd type="none" w="sm" len="sm"/>
                      <a:tailEnd type="none" w="sm" len="sm"/>
                    </a:lnR>
                    <a:lnT w="28575" cap="flat" cmpd="sng">
                      <a:solidFill>
                        <a:srgbClr val="FFFFFF"/>
                      </a:solidFill>
                      <a:prstDash val="solid"/>
                      <a:round/>
                      <a:headEnd type="none" w="sm" len="sm"/>
                      <a:tailEnd type="none" w="sm" len="sm"/>
                    </a:lnT>
                    <a:lnB w="28575" cap="flat" cmpd="sng">
                      <a:solidFill>
                        <a:srgbClr val="FFFFFF"/>
                      </a:solidFill>
                      <a:prstDash val="solid"/>
                      <a:round/>
                      <a:headEnd type="none" w="sm" len="sm"/>
                      <a:tailEnd type="none" w="sm" len="sm"/>
                    </a:lnB>
                    <a:solidFill>
                      <a:srgbClr val="FFFFFF"/>
                    </a:solidFill>
                  </a:tcPr>
                </a:tc>
                <a:tc>
                  <a:txBody>
                    <a:bodyPr/>
                    <a:lstStyle/>
                    <a:p>
                      <a:pPr marL="0" marR="0" lvl="0" indent="0" algn="ctr" rtl="0">
                        <a:lnSpc>
                          <a:spcPct val="130000"/>
                        </a:lnSpc>
                        <a:spcBef>
                          <a:spcPts val="0"/>
                        </a:spcBef>
                        <a:spcAft>
                          <a:spcPts val="0"/>
                        </a:spcAft>
                        <a:buNone/>
                      </a:pPr>
                      <a:endParaRPr sz="1500" dirty="0">
                        <a:solidFill>
                          <a:srgbClr val="7F7F7F"/>
                        </a:solidFill>
                        <a:latin typeface="Yu Gothic UI" panose="020B0500000000000000" pitchFamily="50" charset="-128"/>
                        <a:ea typeface="Yu Gothic UI" panose="020B0500000000000000" pitchFamily="50" charset="-128"/>
                      </a:endParaRPr>
                    </a:p>
                  </a:txBody>
                  <a:tcPr marL="84415" marR="84415" marT="42208" marB="42208">
                    <a:lnL w="28575" cap="flat" cmpd="sng">
                      <a:solidFill>
                        <a:srgbClr val="FFFFFF"/>
                      </a:solidFill>
                      <a:prstDash val="solid"/>
                      <a:round/>
                      <a:headEnd type="none" w="sm" len="sm"/>
                      <a:tailEnd type="none" w="sm" len="sm"/>
                    </a:lnL>
                    <a:lnR w="28575" cap="flat" cmpd="sng">
                      <a:solidFill>
                        <a:srgbClr val="FFFFFF"/>
                      </a:solidFill>
                      <a:prstDash val="solid"/>
                      <a:round/>
                      <a:headEnd type="none" w="sm" len="sm"/>
                      <a:tailEnd type="none" w="sm" len="sm"/>
                    </a:lnR>
                    <a:lnT w="28575" cap="flat" cmpd="sng">
                      <a:solidFill>
                        <a:srgbClr val="FFFFFF"/>
                      </a:solidFill>
                      <a:prstDash val="solid"/>
                      <a:round/>
                      <a:headEnd type="none" w="sm" len="sm"/>
                      <a:tailEnd type="none" w="sm" len="sm"/>
                    </a:lnT>
                    <a:lnB w="28575" cap="flat" cmpd="sng">
                      <a:solidFill>
                        <a:srgbClr val="FFFFFF"/>
                      </a:solidFill>
                      <a:prstDash val="solid"/>
                      <a:round/>
                      <a:headEnd type="none" w="sm" len="sm"/>
                      <a:tailEnd type="none" w="sm" len="sm"/>
                    </a:lnB>
                    <a:solidFill>
                      <a:srgbClr val="FFFFFF"/>
                    </a:solidFill>
                  </a:tcPr>
                </a:tc>
                <a:tc>
                  <a:txBody>
                    <a:bodyPr/>
                    <a:lstStyle/>
                    <a:p>
                      <a:pPr marL="0" marR="0" lvl="0" indent="0" algn="ctr" rtl="0">
                        <a:lnSpc>
                          <a:spcPct val="130000"/>
                        </a:lnSpc>
                        <a:spcBef>
                          <a:spcPts val="0"/>
                        </a:spcBef>
                        <a:spcAft>
                          <a:spcPts val="0"/>
                        </a:spcAft>
                        <a:buNone/>
                      </a:pPr>
                      <a:endParaRPr sz="1500" dirty="0">
                        <a:solidFill>
                          <a:srgbClr val="7F7F7F"/>
                        </a:solidFill>
                        <a:latin typeface="Yu Gothic UI" panose="020B0500000000000000" pitchFamily="50" charset="-128"/>
                        <a:ea typeface="Yu Gothic UI" panose="020B0500000000000000" pitchFamily="50" charset="-128"/>
                      </a:endParaRPr>
                    </a:p>
                  </a:txBody>
                  <a:tcPr marL="84415" marR="84415" marT="42208" marB="42208">
                    <a:lnL w="28575" cap="flat" cmpd="sng">
                      <a:solidFill>
                        <a:srgbClr val="FFFFFF"/>
                      </a:solidFill>
                      <a:prstDash val="solid"/>
                      <a:round/>
                      <a:headEnd type="none" w="sm" len="sm"/>
                      <a:tailEnd type="none" w="sm" len="sm"/>
                    </a:lnL>
                    <a:lnR w="28575" cap="flat" cmpd="sng">
                      <a:solidFill>
                        <a:srgbClr val="FFFFFF"/>
                      </a:solidFill>
                      <a:prstDash val="solid"/>
                      <a:round/>
                      <a:headEnd type="none" w="sm" len="sm"/>
                      <a:tailEnd type="none" w="sm" len="sm"/>
                    </a:lnR>
                    <a:lnT w="28575" cap="flat" cmpd="sng">
                      <a:solidFill>
                        <a:srgbClr val="FFFFFF"/>
                      </a:solidFill>
                      <a:prstDash val="solid"/>
                      <a:round/>
                      <a:headEnd type="none" w="sm" len="sm"/>
                      <a:tailEnd type="none" w="sm" len="sm"/>
                    </a:lnT>
                    <a:lnB w="28575" cap="flat" cmpd="sng">
                      <a:solidFill>
                        <a:srgbClr val="FFFFFF"/>
                      </a:solidFill>
                      <a:prstDash val="solid"/>
                      <a:round/>
                      <a:headEnd type="none" w="sm" len="sm"/>
                      <a:tailEnd type="none" w="sm" len="sm"/>
                    </a:lnB>
                    <a:solidFill>
                      <a:srgbClr val="FFFFFF"/>
                    </a:solidFill>
                  </a:tcPr>
                </a:tc>
                <a:tc>
                  <a:txBody>
                    <a:bodyPr/>
                    <a:lstStyle/>
                    <a:p>
                      <a:pPr marL="0" marR="0" lvl="0" indent="0" algn="ctr" rtl="0">
                        <a:lnSpc>
                          <a:spcPct val="130000"/>
                        </a:lnSpc>
                        <a:spcBef>
                          <a:spcPts val="0"/>
                        </a:spcBef>
                        <a:spcAft>
                          <a:spcPts val="0"/>
                        </a:spcAft>
                        <a:buNone/>
                      </a:pPr>
                      <a:endParaRPr sz="1500" dirty="0">
                        <a:solidFill>
                          <a:srgbClr val="7F7F7F"/>
                        </a:solidFill>
                        <a:latin typeface="Yu Gothic UI" panose="020B0500000000000000" pitchFamily="50" charset="-128"/>
                        <a:ea typeface="Yu Gothic UI" panose="020B0500000000000000" pitchFamily="50" charset="-128"/>
                      </a:endParaRPr>
                    </a:p>
                  </a:txBody>
                  <a:tcPr marL="84415" marR="84415" marT="42208" marB="42208">
                    <a:lnL w="28575" cap="flat" cmpd="sng">
                      <a:solidFill>
                        <a:srgbClr val="FFFFFF"/>
                      </a:solidFill>
                      <a:prstDash val="solid"/>
                      <a:round/>
                      <a:headEnd type="none" w="sm" len="sm"/>
                      <a:tailEnd type="none" w="sm" len="sm"/>
                    </a:lnL>
                    <a:lnR w="28575" cap="flat" cmpd="sng">
                      <a:solidFill>
                        <a:srgbClr val="FFFFFF"/>
                      </a:solidFill>
                      <a:prstDash val="solid"/>
                      <a:round/>
                      <a:headEnd type="none" w="sm" len="sm"/>
                      <a:tailEnd type="none" w="sm" len="sm"/>
                    </a:lnR>
                    <a:lnT w="28575" cap="flat" cmpd="sng">
                      <a:solidFill>
                        <a:srgbClr val="FFFFFF"/>
                      </a:solidFill>
                      <a:prstDash val="solid"/>
                      <a:round/>
                      <a:headEnd type="none" w="sm" len="sm"/>
                      <a:tailEnd type="none" w="sm" len="sm"/>
                    </a:lnT>
                    <a:lnB w="28575" cap="flat" cmpd="sng">
                      <a:solidFill>
                        <a:srgbClr val="FFFFFF"/>
                      </a:solidFill>
                      <a:prstDash val="solid"/>
                      <a:round/>
                      <a:headEnd type="none" w="sm" len="sm"/>
                      <a:tailEnd type="none" w="sm" len="sm"/>
                    </a:lnB>
                    <a:solidFill>
                      <a:srgbClr val="FFFFFF"/>
                    </a:solidFill>
                  </a:tcPr>
                </a:tc>
                <a:extLst>
                  <a:ext uri="{0D108BD9-81ED-4DB2-BD59-A6C34878D82A}">
                    <a16:rowId xmlns:a16="http://schemas.microsoft.com/office/drawing/2014/main" val="10000"/>
                  </a:ext>
                </a:extLst>
              </a:tr>
              <a:tr h="355777">
                <a:tc>
                  <a:txBody>
                    <a:bodyPr/>
                    <a:lstStyle/>
                    <a:p>
                      <a:pPr marL="0" marR="0" lvl="0" indent="0" algn="ctr" rtl="0">
                        <a:lnSpc>
                          <a:spcPct val="130000"/>
                        </a:lnSpc>
                        <a:spcBef>
                          <a:spcPts val="0"/>
                        </a:spcBef>
                        <a:spcAft>
                          <a:spcPts val="0"/>
                        </a:spcAft>
                        <a:buNone/>
                      </a:pPr>
                      <a:endParaRPr sz="1500" dirty="0">
                        <a:solidFill>
                          <a:schemeClr val="lt1"/>
                        </a:solidFill>
                        <a:latin typeface="Yu Gothic UI" panose="020B0500000000000000" pitchFamily="50" charset="-128"/>
                        <a:ea typeface="Yu Gothic UI" panose="020B0500000000000000" pitchFamily="50" charset="-128"/>
                      </a:endParaRPr>
                    </a:p>
                  </a:txBody>
                  <a:tcPr marL="84415" marR="84415" marT="42208" marB="42208">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ctr" rtl="0">
                        <a:lnSpc>
                          <a:spcPct val="130000"/>
                        </a:lnSpc>
                        <a:spcBef>
                          <a:spcPts val="0"/>
                        </a:spcBef>
                        <a:spcAft>
                          <a:spcPts val="0"/>
                        </a:spcAft>
                        <a:buNone/>
                      </a:pPr>
                      <a:r>
                        <a:rPr lang="en-US" altLang="ja-JP" sz="1500" dirty="0">
                          <a:solidFill>
                            <a:srgbClr val="7F7F7F"/>
                          </a:solidFill>
                          <a:latin typeface="Yu Gothic UI" panose="020B0500000000000000" pitchFamily="50" charset="-128"/>
                          <a:ea typeface="Yu Gothic UI" panose="020B0500000000000000" pitchFamily="50" charset="-128"/>
                        </a:rPr>
                        <a:t>9</a:t>
                      </a:r>
                      <a:r>
                        <a:rPr lang="ja-JP" sz="1500" dirty="0">
                          <a:solidFill>
                            <a:srgbClr val="7F7F7F"/>
                          </a:solidFill>
                          <a:latin typeface="Yu Gothic UI" panose="020B0500000000000000" pitchFamily="50" charset="-128"/>
                          <a:ea typeface="Yu Gothic UI" panose="020B0500000000000000" pitchFamily="50" charset="-128"/>
                        </a:rPr>
                        <a:t>月</a:t>
                      </a:r>
                      <a:endParaRPr sz="1700" dirty="0">
                        <a:latin typeface="Yu Gothic UI" panose="020B0500000000000000" pitchFamily="50" charset="-128"/>
                        <a:ea typeface="Yu Gothic UI" panose="020B0500000000000000" pitchFamily="50" charset="-128"/>
                      </a:endParaRPr>
                    </a:p>
                  </a:txBody>
                  <a:tcPr marL="84415" marR="84415" marT="42208" marB="42208">
                    <a:lnL w="9525" cap="flat" cmpd="sng" algn="ctr">
                      <a:solidFill>
                        <a:srgbClr val="000000">
                          <a:alpha val="0"/>
                        </a:srgbClr>
                      </a:solidFill>
                      <a:prstDash val="solid"/>
                      <a:round/>
                      <a:headEnd type="none" w="sm" len="sm"/>
                      <a:tailEnd type="none" w="sm" len="sm"/>
                    </a:lnL>
                    <a:lnR w="28575" cap="flat" cmpd="sng">
                      <a:solidFill>
                        <a:srgbClr val="FFFFFF"/>
                      </a:solidFill>
                      <a:prstDash val="solid"/>
                      <a:round/>
                      <a:headEnd type="none" w="sm" len="sm"/>
                      <a:tailEnd type="none" w="sm" len="sm"/>
                    </a:lnR>
                    <a:lnT w="28575" cap="flat" cmpd="sng" algn="ctr">
                      <a:solidFill>
                        <a:srgbClr val="FFFFFF"/>
                      </a:solidFill>
                      <a:prstDash val="solid"/>
                      <a:round/>
                      <a:headEnd type="none" w="sm" len="sm"/>
                      <a:tailEnd type="none" w="sm" len="sm"/>
                    </a:lnT>
                    <a:lnB w="57150" cap="flat" cmpd="sng" algn="ctr">
                      <a:solidFill>
                        <a:srgbClr val="BFBFBF"/>
                      </a:solidFill>
                      <a:prstDash val="solid"/>
                      <a:round/>
                      <a:headEnd type="none" w="sm" len="sm"/>
                      <a:tailEnd type="none" w="sm" len="sm"/>
                    </a:lnB>
                    <a:solidFill>
                      <a:srgbClr val="FFFFFF"/>
                    </a:solidFill>
                  </a:tcPr>
                </a:tc>
                <a:tc>
                  <a:txBody>
                    <a:bodyPr/>
                    <a:lstStyle/>
                    <a:p>
                      <a:pPr marL="0" marR="0" lvl="0" indent="0" algn="ctr" rtl="0">
                        <a:lnSpc>
                          <a:spcPct val="130000"/>
                        </a:lnSpc>
                        <a:spcBef>
                          <a:spcPts val="0"/>
                        </a:spcBef>
                        <a:spcAft>
                          <a:spcPts val="0"/>
                        </a:spcAft>
                        <a:buNone/>
                      </a:pPr>
                      <a:r>
                        <a:rPr lang="en-US" altLang="ja-JP" sz="1500" dirty="0">
                          <a:solidFill>
                            <a:srgbClr val="7F7F7F"/>
                          </a:solidFill>
                          <a:latin typeface="Yu Gothic UI" panose="020B0500000000000000" pitchFamily="50" charset="-128"/>
                          <a:ea typeface="Yu Gothic UI" panose="020B0500000000000000" pitchFamily="50" charset="-128"/>
                        </a:rPr>
                        <a:t>10</a:t>
                      </a:r>
                      <a:r>
                        <a:rPr lang="ja-JP" sz="1500" dirty="0">
                          <a:solidFill>
                            <a:srgbClr val="7F7F7F"/>
                          </a:solidFill>
                          <a:latin typeface="Yu Gothic UI" panose="020B0500000000000000" pitchFamily="50" charset="-128"/>
                          <a:ea typeface="Yu Gothic UI" panose="020B0500000000000000" pitchFamily="50" charset="-128"/>
                        </a:rPr>
                        <a:t>月</a:t>
                      </a:r>
                      <a:endParaRPr sz="1700" dirty="0">
                        <a:latin typeface="Yu Gothic UI" panose="020B0500000000000000" pitchFamily="50" charset="-128"/>
                        <a:ea typeface="Yu Gothic UI" panose="020B0500000000000000" pitchFamily="50" charset="-128"/>
                      </a:endParaRPr>
                    </a:p>
                  </a:txBody>
                  <a:tcPr marL="84415" marR="84415" marT="42208" marB="42208">
                    <a:lnL w="28575" cap="flat" cmpd="sng">
                      <a:solidFill>
                        <a:srgbClr val="FFFFFF"/>
                      </a:solidFill>
                      <a:prstDash val="solid"/>
                      <a:round/>
                      <a:headEnd type="none" w="sm" len="sm"/>
                      <a:tailEnd type="none" w="sm" len="sm"/>
                    </a:lnL>
                    <a:lnR w="28575" cap="flat" cmpd="sng">
                      <a:solidFill>
                        <a:srgbClr val="FFFFFF"/>
                      </a:solidFill>
                      <a:prstDash val="solid"/>
                      <a:round/>
                      <a:headEnd type="none" w="sm" len="sm"/>
                      <a:tailEnd type="none" w="sm" len="sm"/>
                    </a:lnR>
                    <a:lnT w="28575" cap="flat" cmpd="sng">
                      <a:solidFill>
                        <a:srgbClr val="FFFFFF"/>
                      </a:solidFill>
                      <a:prstDash val="solid"/>
                      <a:round/>
                      <a:headEnd type="none" w="sm" len="sm"/>
                      <a:tailEnd type="none" w="sm" len="sm"/>
                    </a:lnT>
                    <a:lnB w="57150" cap="flat" cmpd="sng">
                      <a:solidFill>
                        <a:srgbClr val="BFBFBF"/>
                      </a:solidFill>
                      <a:prstDash val="solid"/>
                      <a:round/>
                      <a:headEnd type="none" w="sm" len="sm"/>
                      <a:tailEnd type="none" w="sm" len="sm"/>
                    </a:lnB>
                    <a:solidFill>
                      <a:srgbClr val="FFFFFF"/>
                    </a:solidFill>
                  </a:tcPr>
                </a:tc>
                <a:tc>
                  <a:txBody>
                    <a:bodyPr/>
                    <a:lstStyle/>
                    <a:p>
                      <a:pPr marL="0" marR="0" lvl="0" indent="0" algn="ctr" rtl="0">
                        <a:lnSpc>
                          <a:spcPct val="130000"/>
                        </a:lnSpc>
                        <a:spcBef>
                          <a:spcPts val="0"/>
                        </a:spcBef>
                        <a:spcAft>
                          <a:spcPts val="0"/>
                        </a:spcAft>
                        <a:buNone/>
                      </a:pPr>
                      <a:r>
                        <a:rPr lang="en-US" altLang="ja-JP" sz="1500" dirty="0">
                          <a:solidFill>
                            <a:srgbClr val="7F7F7F"/>
                          </a:solidFill>
                          <a:latin typeface="Yu Gothic UI" panose="020B0500000000000000" pitchFamily="50" charset="-128"/>
                          <a:ea typeface="Yu Gothic UI" panose="020B0500000000000000" pitchFamily="50" charset="-128"/>
                        </a:rPr>
                        <a:t>11</a:t>
                      </a:r>
                      <a:r>
                        <a:rPr lang="ja-JP" sz="1500" dirty="0">
                          <a:solidFill>
                            <a:srgbClr val="7F7F7F"/>
                          </a:solidFill>
                          <a:latin typeface="Yu Gothic UI" panose="020B0500000000000000" pitchFamily="50" charset="-128"/>
                          <a:ea typeface="Yu Gothic UI" panose="020B0500000000000000" pitchFamily="50" charset="-128"/>
                        </a:rPr>
                        <a:t>月</a:t>
                      </a:r>
                      <a:endParaRPr sz="1700" dirty="0">
                        <a:latin typeface="Yu Gothic UI" panose="020B0500000000000000" pitchFamily="50" charset="-128"/>
                        <a:ea typeface="Yu Gothic UI" panose="020B0500000000000000" pitchFamily="50" charset="-128"/>
                      </a:endParaRPr>
                    </a:p>
                  </a:txBody>
                  <a:tcPr marL="84415" marR="84415" marT="42208" marB="42208">
                    <a:lnL w="28575" cap="flat" cmpd="sng">
                      <a:solidFill>
                        <a:srgbClr val="FFFFFF"/>
                      </a:solidFill>
                      <a:prstDash val="solid"/>
                      <a:round/>
                      <a:headEnd type="none" w="sm" len="sm"/>
                      <a:tailEnd type="none" w="sm" len="sm"/>
                    </a:lnL>
                    <a:lnR w="28575" cap="flat" cmpd="sng">
                      <a:solidFill>
                        <a:srgbClr val="FFFFFF"/>
                      </a:solidFill>
                      <a:prstDash val="solid"/>
                      <a:round/>
                      <a:headEnd type="none" w="sm" len="sm"/>
                      <a:tailEnd type="none" w="sm" len="sm"/>
                    </a:lnR>
                    <a:lnT w="28575" cap="flat" cmpd="sng">
                      <a:solidFill>
                        <a:srgbClr val="FFFFFF"/>
                      </a:solidFill>
                      <a:prstDash val="solid"/>
                      <a:round/>
                      <a:headEnd type="none" w="sm" len="sm"/>
                      <a:tailEnd type="none" w="sm" len="sm"/>
                    </a:lnT>
                    <a:lnB w="57150" cap="flat" cmpd="sng">
                      <a:solidFill>
                        <a:srgbClr val="BFBFBF"/>
                      </a:solidFill>
                      <a:prstDash val="solid"/>
                      <a:round/>
                      <a:headEnd type="none" w="sm" len="sm"/>
                      <a:tailEnd type="none" w="sm" len="sm"/>
                    </a:lnB>
                    <a:solidFill>
                      <a:srgbClr val="FFFFFF"/>
                    </a:solidFill>
                  </a:tcPr>
                </a:tc>
                <a:tc>
                  <a:txBody>
                    <a:bodyPr/>
                    <a:lstStyle/>
                    <a:p>
                      <a:pPr marL="0" marR="0" lvl="0" indent="0" algn="ctr" rtl="0">
                        <a:lnSpc>
                          <a:spcPct val="130000"/>
                        </a:lnSpc>
                        <a:spcBef>
                          <a:spcPts val="0"/>
                        </a:spcBef>
                        <a:spcAft>
                          <a:spcPts val="0"/>
                        </a:spcAft>
                        <a:buNone/>
                      </a:pPr>
                      <a:r>
                        <a:rPr lang="en-US" altLang="ja-JP" sz="1500" dirty="0">
                          <a:solidFill>
                            <a:srgbClr val="7F7F7F"/>
                          </a:solidFill>
                          <a:latin typeface="Yu Gothic UI" panose="020B0500000000000000" pitchFamily="50" charset="-128"/>
                          <a:ea typeface="Yu Gothic UI" panose="020B0500000000000000" pitchFamily="50" charset="-128"/>
                        </a:rPr>
                        <a:t>12</a:t>
                      </a:r>
                      <a:r>
                        <a:rPr lang="ja-JP" sz="1500" dirty="0">
                          <a:solidFill>
                            <a:srgbClr val="7F7F7F"/>
                          </a:solidFill>
                          <a:latin typeface="Yu Gothic UI" panose="020B0500000000000000" pitchFamily="50" charset="-128"/>
                          <a:ea typeface="Yu Gothic UI" panose="020B0500000000000000" pitchFamily="50" charset="-128"/>
                        </a:rPr>
                        <a:t>月</a:t>
                      </a:r>
                      <a:endParaRPr sz="1700" dirty="0">
                        <a:latin typeface="Yu Gothic UI" panose="020B0500000000000000" pitchFamily="50" charset="-128"/>
                        <a:ea typeface="Yu Gothic UI" panose="020B0500000000000000" pitchFamily="50" charset="-128"/>
                      </a:endParaRPr>
                    </a:p>
                  </a:txBody>
                  <a:tcPr marL="84415" marR="84415" marT="42208" marB="42208">
                    <a:lnL w="28575" cap="flat" cmpd="sng">
                      <a:solidFill>
                        <a:srgbClr val="FFFFFF"/>
                      </a:solidFill>
                      <a:prstDash val="solid"/>
                      <a:round/>
                      <a:headEnd type="none" w="sm" len="sm"/>
                      <a:tailEnd type="none" w="sm" len="sm"/>
                    </a:lnL>
                    <a:lnR w="28575" cap="flat" cmpd="sng">
                      <a:solidFill>
                        <a:srgbClr val="FFFFFF"/>
                      </a:solidFill>
                      <a:prstDash val="solid"/>
                      <a:round/>
                      <a:headEnd type="none" w="sm" len="sm"/>
                      <a:tailEnd type="none" w="sm" len="sm"/>
                    </a:lnR>
                    <a:lnT w="28575" cap="flat" cmpd="sng">
                      <a:solidFill>
                        <a:srgbClr val="FFFFFF"/>
                      </a:solidFill>
                      <a:prstDash val="solid"/>
                      <a:round/>
                      <a:headEnd type="none" w="sm" len="sm"/>
                      <a:tailEnd type="none" w="sm" len="sm"/>
                    </a:lnT>
                    <a:lnB w="57150" cap="flat" cmpd="sng">
                      <a:solidFill>
                        <a:srgbClr val="BFBFBF"/>
                      </a:solidFill>
                      <a:prstDash val="solid"/>
                      <a:round/>
                      <a:headEnd type="none" w="sm" len="sm"/>
                      <a:tailEnd type="none" w="sm" len="sm"/>
                    </a:lnB>
                    <a:solidFill>
                      <a:srgbClr val="FFFFFF"/>
                    </a:solidFill>
                  </a:tcPr>
                </a:tc>
                <a:tc>
                  <a:txBody>
                    <a:bodyPr/>
                    <a:lstStyle/>
                    <a:p>
                      <a:pPr marL="0" marR="0" lvl="0" indent="0" algn="ctr" rtl="0">
                        <a:lnSpc>
                          <a:spcPct val="130000"/>
                        </a:lnSpc>
                        <a:spcBef>
                          <a:spcPts val="0"/>
                        </a:spcBef>
                        <a:spcAft>
                          <a:spcPts val="0"/>
                        </a:spcAft>
                        <a:buNone/>
                      </a:pPr>
                      <a:r>
                        <a:rPr lang="en-US" altLang="ja-JP" sz="1500" dirty="0">
                          <a:solidFill>
                            <a:srgbClr val="7F7F7F"/>
                          </a:solidFill>
                          <a:latin typeface="Yu Gothic UI" panose="020B0500000000000000" pitchFamily="50" charset="-128"/>
                          <a:ea typeface="Yu Gothic UI" panose="020B0500000000000000" pitchFamily="50" charset="-128"/>
                        </a:rPr>
                        <a:t>1</a:t>
                      </a:r>
                      <a:r>
                        <a:rPr lang="ja-JP" sz="1500" dirty="0">
                          <a:solidFill>
                            <a:srgbClr val="7F7F7F"/>
                          </a:solidFill>
                          <a:latin typeface="Yu Gothic UI" panose="020B0500000000000000" pitchFamily="50" charset="-128"/>
                          <a:ea typeface="Yu Gothic UI" panose="020B0500000000000000" pitchFamily="50" charset="-128"/>
                        </a:rPr>
                        <a:t>月</a:t>
                      </a:r>
                      <a:endParaRPr sz="1700" dirty="0">
                        <a:latin typeface="Yu Gothic UI" panose="020B0500000000000000" pitchFamily="50" charset="-128"/>
                        <a:ea typeface="Yu Gothic UI" panose="020B0500000000000000" pitchFamily="50" charset="-128"/>
                      </a:endParaRPr>
                    </a:p>
                  </a:txBody>
                  <a:tcPr marL="84415" marR="84415" marT="42208" marB="42208">
                    <a:lnL w="28575" cap="flat" cmpd="sng">
                      <a:solidFill>
                        <a:srgbClr val="FFFFFF"/>
                      </a:solidFill>
                      <a:prstDash val="solid"/>
                      <a:round/>
                      <a:headEnd type="none" w="sm" len="sm"/>
                      <a:tailEnd type="none" w="sm" len="sm"/>
                    </a:lnL>
                    <a:lnR w="28575" cap="flat" cmpd="sng">
                      <a:solidFill>
                        <a:srgbClr val="FFFFFF"/>
                      </a:solidFill>
                      <a:prstDash val="solid"/>
                      <a:round/>
                      <a:headEnd type="none" w="sm" len="sm"/>
                      <a:tailEnd type="none" w="sm" len="sm"/>
                    </a:lnR>
                    <a:lnT w="28575" cap="flat" cmpd="sng">
                      <a:solidFill>
                        <a:srgbClr val="FFFFFF"/>
                      </a:solidFill>
                      <a:prstDash val="solid"/>
                      <a:round/>
                      <a:headEnd type="none" w="sm" len="sm"/>
                      <a:tailEnd type="none" w="sm" len="sm"/>
                    </a:lnT>
                    <a:lnB w="57150" cap="flat" cmpd="sng">
                      <a:solidFill>
                        <a:srgbClr val="BFBFBF"/>
                      </a:solidFill>
                      <a:prstDash val="solid"/>
                      <a:round/>
                      <a:headEnd type="none" w="sm" len="sm"/>
                      <a:tailEnd type="none" w="sm" len="sm"/>
                    </a:lnB>
                    <a:solidFill>
                      <a:srgbClr val="FFFFFF"/>
                    </a:solidFill>
                  </a:tcPr>
                </a:tc>
                <a:tc>
                  <a:txBody>
                    <a:bodyPr/>
                    <a:lstStyle/>
                    <a:p>
                      <a:pPr marL="0" marR="0" lvl="0" indent="0" algn="ctr" rtl="0">
                        <a:lnSpc>
                          <a:spcPct val="130000"/>
                        </a:lnSpc>
                        <a:spcBef>
                          <a:spcPts val="0"/>
                        </a:spcBef>
                        <a:spcAft>
                          <a:spcPts val="0"/>
                        </a:spcAft>
                        <a:buNone/>
                      </a:pPr>
                      <a:r>
                        <a:rPr lang="en-US" altLang="ja-JP" sz="1500" dirty="0">
                          <a:solidFill>
                            <a:srgbClr val="7F7F7F"/>
                          </a:solidFill>
                          <a:latin typeface="Yu Gothic UI" panose="020B0500000000000000" pitchFamily="50" charset="-128"/>
                          <a:ea typeface="Yu Gothic UI" panose="020B0500000000000000" pitchFamily="50" charset="-128"/>
                        </a:rPr>
                        <a:t>2</a:t>
                      </a:r>
                      <a:r>
                        <a:rPr lang="ja-JP" sz="1500" dirty="0">
                          <a:solidFill>
                            <a:srgbClr val="7F7F7F"/>
                          </a:solidFill>
                          <a:latin typeface="Yu Gothic UI" panose="020B0500000000000000" pitchFamily="50" charset="-128"/>
                          <a:ea typeface="Yu Gothic UI" panose="020B0500000000000000" pitchFamily="50" charset="-128"/>
                        </a:rPr>
                        <a:t>月</a:t>
                      </a:r>
                      <a:endParaRPr sz="1700" dirty="0">
                        <a:latin typeface="Yu Gothic UI" panose="020B0500000000000000" pitchFamily="50" charset="-128"/>
                        <a:ea typeface="Yu Gothic UI" panose="020B0500000000000000" pitchFamily="50" charset="-128"/>
                      </a:endParaRPr>
                    </a:p>
                  </a:txBody>
                  <a:tcPr marL="84415" marR="84415" marT="42208" marB="42208">
                    <a:lnL w="28575" cap="flat" cmpd="sng">
                      <a:solidFill>
                        <a:srgbClr val="FFFFFF"/>
                      </a:solidFill>
                      <a:prstDash val="solid"/>
                      <a:round/>
                      <a:headEnd type="none" w="sm" len="sm"/>
                      <a:tailEnd type="none" w="sm" len="sm"/>
                    </a:lnL>
                    <a:lnR w="28575" cap="flat" cmpd="sng">
                      <a:solidFill>
                        <a:srgbClr val="FFFFFF"/>
                      </a:solidFill>
                      <a:prstDash val="solid"/>
                      <a:round/>
                      <a:headEnd type="none" w="sm" len="sm"/>
                      <a:tailEnd type="none" w="sm" len="sm"/>
                    </a:lnR>
                    <a:lnT w="28575" cap="flat" cmpd="sng">
                      <a:solidFill>
                        <a:srgbClr val="FFFFFF"/>
                      </a:solidFill>
                      <a:prstDash val="solid"/>
                      <a:round/>
                      <a:headEnd type="none" w="sm" len="sm"/>
                      <a:tailEnd type="none" w="sm" len="sm"/>
                    </a:lnT>
                    <a:lnB w="57150" cap="flat" cmpd="sng">
                      <a:solidFill>
                        <a:srgbClr val="BFBFBF"/>
                      </a:solidFill>
                      <a:prstDash val="solid"/>
                      <a:round/>
                      <a:headEnd type="none" w="sm" len="sm"/>
                      <a:tailEnd type="none" w="sm" len="sm"/>
                    </a:lnB>
                    <a:solidFill>
                      <a:srgbClr val="FFFFFF"/>
                    </a:solidFill>
                  </a:tcPr>
                </a:tc>
                <a:tc>
                  <a:txBody>
                    <a:bodyPr/>
                    <a:lstStyle/>
                    <a:p>
                      <a:pPr marL="0" marR="0" lvl="0" indent="0" algn="ctr" rtl="0">
                        <a:lnSpc>
                          <a:spcPct val="130000"/>
                        </a:lnSpc>
                        <a:spcBef>
                          <a:spcPts val="0"/>
                        </a:spcBef>
                        <a:spcAft>
                          <a:spcPts val="0"/>
                        </a:spcAft>
                        <a:buNone/>
                      </a:pPr>
                      <a:r>
                        <a:rPr lang="en-US" altLang="ja-JP" sz="1300" dirty="0">
                          <a:solidFill>
                            <a:srgbClr val="7F7F7F"/>
                          </a:solidFill>
                          <a:latin typeface="Yu Gothic UI" panose="020B0500000000000000" pitchFamily="50" charset="-128"/>
                          <a:ea typeface="Yu Gothic UI" panose="020B0500000000000000" pitchFamily="50" charset="-128"/>
                        </a:rPr>
                        <a:t>3</a:t>
                      </a:r>
                      <a:r>
                        <a:rPr lang="ja-JP" altLang="ja-JP" sz="1300" dirty="0">
                          <a:solidFill>
                            <a:srgbClr val="7F7F7F"/>
                          </a:solidFill>
                          <a:latin typeface="Yu Gothic UI" panose="020B0500000000000000" pitchFamily="50" charset="-128"/>
                          <a:ea typeface="Yu Gothic UI" panose="020B0500000000000000" pitchFamily="50" charset="-128"/>
                        </a:rPr>
                        <a:t>月</a:t>
                      </a:r>
                      <a:endParaRPr sz="1700" dirty="0">
                        <a:latin typeface="Yu Gothic UI" panose="020B0500000000000000" pitchFamily="50" charset="-128"/>
                        <a:ea typeface="Yu Gothic UI" panose="020B0500000000000000" pitchFamily="50" charset="-128"/>
                      </a:endParaRPr>
                    </a:p>
                  </a:txBody>
                  <a:tcPr marL="84415" marR="84415" marT="42208" marB="42208">
                    <a:lnL w="28575" cap="flat" cmpd="sng">
                      <a:solidFill>
                        <a:srgbClr val="FFFFFF"/>
                      </a:solidFill>
                      <a:prstDash val="solid"/>
                      <a:round/>
                      <a:headEnd type="none" w="sm" len="sm"/>
                      <a:tailEnd type="none" w="sm" len="sm"/>
                    </a:lnL>
                    <a:lnR w="28575" cap="flat" cmpd="sng">
                      <a:solidFill>
                        <a:srgbClr val="FFFFFF"/>
                      </a:solidFill>
                      <a:prstDash val="solid"/>
                      <a:round/>
                      <a:headEnd type="none" w="sm" len="sm"/>
                      <a:tailEnd type="none" w="sm" len="sm"/>
                    </a:lnR>
                    <a:lnT w="28575" cap="flat" cmpd="sng">
                      <a:solidFill>
                        <a:srgbClr val="FFFFFF"/>
                      </a:solidFill>
                      <a:prstDash val="solid"/>
                      <a:round/>
                      <a:headEnd type="none" w="sm" len="sm"/>
                      <a:tailEnd type="none" w="sm" len="sm"/>
                    </a:lnT>
                    <a:lnB w="57150" cap="flat" cmpd="sng">
                      <a:solidFill>
                        <a:srgbClr val="BFBFBF"/>
                      </a:solidFill>
                      <a:prstDash val="solid"/>
                      <a:round/>
                      <a:headEnd type="none" w="sm" len="sm"/>
                      <a:tailEnd type="none" w="sm" len="sm"/>
                    </a:lnB>
                    <a:solidFill>
                      <a:srgbClr val="FFFFFF"/>
                    </a:solidFill>
                  </a:tcPr>
                </a:tc>
                <a:tc>
                  <a:txBody>
                    <a:bodyPr/>
                    <a:lstStyle/>
                    <a:p>
                      <a:pPr marL="0" marR="0" lvl="0" indent="0" algn="ctr" rtl="0">
                        <a:lnSpc>
                          <a:spcPct val="130000"/>
                        </a:lnSpc>
                        <a:spcBef>
                          <a:spcPts val="0"/>
                        </a:spcBef>
                        <a:spcAft>
                          <a:spcPts val="0"/>
                        </a:spcAft>
                        <a:buNone/>
                      </a:pPr>
                      <a:endParaRPr sz="1500" dirty="0">
                        <a:solidFill>
                          <a:srgbClr val="7F7F7F"/>
                        </a:solidFill>
                        <a:latin typeface="Yu Gothic UI" panose="020B0500000000000000" pitchFamily="50" charset="-128"/>
                        <a:ea typeface="Yu Gothic UI" panose="020B0500000000000000" pitchFamily="50" charset="-128"/>
                      </a:endParaRPr>
                    </a:p>
                  </a:txBody>
                  <a:tcPr marL="84415" marR="84415" marT="42208" marB="42208">
                    <a:lnL w="28575" cap="flat" cmpd="sng">
                      <a:solidFill>
                        <a:srgbClr val="FFFFFF"/>
                      </a:solidFill>
                      <a:prstDash val="solid"/>
                      <a:round/>
                      <a:headEnd type="none" w="sm" len="sm"/>
                      <a:tailEnd type="none" w="sm" len="sm"/>
                    </a:lnL>
                    <a:lnR w="28575" cap="flat" cmpd="sng">
                      <a:solidFill>
                        <a:srgbClr val="FFFFFF"/>
                      </a:solidFill>
                      <a:prstDash val="solid"/>
                      <a:round/>
                      <a:headEnd type="none" w="sm" len="sm"/>
                      <a:tailEnd type="none" w="sm" len="sm"/>
                    </a:lnR>
                    <a:lnT w="28575" cap="flat" cmpd="sng">
                      <a:solidFill>
                        <a:srgbClr val="FFFFFF"/>
                      </a:solidFill>
                      <a:prstDash val="solid"/>
                      <a:round/>
                      <a:headEnd type="none" w="sm" len="sm"/>
                      <a:tailEnd type="none" w="sm" len="sm"/>
                    </a:lnT>
                    <a:lnB w="57150" cap="flat" cmpd="sng">
                      <a:solidFill>
                        <a:srgbClr val="BFBFBF"/>
                      </a:solidFill>
                      <a:prstDash val="solid"/>
                      <a:round/>
                      <a:headEnd type="none" w="sm" len="sm"/>
                      <a:tailEnd type="none" w="sm" len="sm"/>
                    </a:lnB>
                    <a:solidFill>
                      <a:srgbClr val="FFFFFF"/>
                    </a:solidFill>
                  </a:tcPr>
                </a:tc>
                <a:extLst>
                  <a:ext uri="{0D108BD9-81ED-4DB2-BD59-A6C34878D82A}">
                    <a16:rowId xmlns:a16="http://schemas.microsoft.com/office/drawing/2014/main" val="10001"/>
                  </a:ext>
                </a:extLst>
              </a:tr>
              <a:tr h="548308">
                <a:tc>
                  <a:txBody>
                    <a:bodyPr/>
                    <a:lstStyle/>
                    <a:p>
                      <a:pPr marL="0" marR="0" lvl="0" indent="0" algn="l" rtl="0">
                        <a:lnSpc>
                          <a:spcPct val="130000"/>
                        </a:lnSpc>
                        <a:spcBef>
                          <a:spcPts val="0"/>
                        </a:spcBef>
                        <a:spcAft>
                          <a:spcPts val="0"/>
                        </a:spcAft>
                        <a:buNone/>
                      </a:pPr>
                      <a:r>
                        <a:rPr lang="ja-JP" sz="1100" dirty="0">
                          <a:solidFill>
                            <a:schemeClr val="dk2"/>
                          </a:solidFill>
                          <a:latin typeface="Yu Gothic UI" panose="020B0500000000000000" pitchFamily="50" charset="-128"/>
                          <a:ea typeface="Yu Gothic UI" panose="020B0500000000000000" pitchFamily="50" charset="-128"/>
                        </a:rPr>
                        <a:t>プロジェクト発足</a:t>
                      </a:r>
                      <a:endParaRPr sz="1100" dirty="0">
                        <a:solidFill>
                          <a:schemeClr val="dk2"/>
                        </a:solidFill>
                        <a:latin typeface="Yu Gothic UI" panose="020B0500000000000000" pitchFamily="50" charset="-128"/>
                        <a:ea typeface="Yu Gothic UI" panose="020B0500000000000000" pitchFamily="50" charset="-128"/>
                      </a:endParaRPr>
                    </a:p>
                  </a:txBody>
                  <a:tcPr marL="84415" marR="84415" marT="42208" marB="42208" anchor="ctr">
                    <a:lnL w="9525" cap="flat" cmpd="sng">
                      <a:solidFill>
                        <a:srgbClr val="000000">
                          <a:alpha val="0"/>
                        </a:srgbClr>
                      </a:solidFill>
                      <a:prstDash val="solid"/>
                      <a:round/>
                      <a:headEnd type="none" w="sm" len="sm"/>
                      <a:tailEnd type="none" w="sm" len="sm"/>
                    </a:lnL>
                    <a:lnR w="12700" cap="flat" cmpd="sng" algn="ctr">
                      <a:solidFill>
                        <a:srgbClr val="BFBFBF"/>
                      </a:solidFill>
                      <a:prstDash val="dot"/>
                      <a:round/>
                      <a:headEnd type="none" w="sm" len="sm"/>
                      <a:tailEnd type="none" w="sm" len="sm"/>
                    </a:lnR>
                    <a:lnT w="9525" cap="flat" cmpd="sng" algn="ctr">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lgn="ctr">
                      <a:solidFill>
                        <a:srgbClr val="BFBFBF"/>
                      </a:solidFill>
                      <a:prstDash val="dot"/>
                      <a:round/>
                      <a:headEnd type="none" w="sm" len="sm"/>
                      <a:tailEnd type="none" w="sm" len="sm"/>
                    </a:lnR>
                    <a:lnT w="57150" cap="flat" cmpd="sng" algn="ctr">
                      <a:solidFill>
                        <a:srgbClr val="BFBFBF"/>
                      </a:solidFill>
                      <a:prstDash val="solid"/>
                      <a:round/>
                      <a:headEnd type="none" w="sm" len="sm"/>
                      <a:tailEnd type="none" w="sm" len="sm"/>
                    </a:lnT>
                    <a:lnB w="12700" cap="flat" cmpd="sng" algn="ctr">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lgn="ctr">
                      <a:solidFill>
                        <a:srgbClr val="BFBFBF"/>
                      </a:solidFill>
                      <a:prstDash val="dot"/>
                      <a:round/>
                      <a:headEnd type="none" w="sm" len="sm"/>
                      <a:tailEnd type="none" w="sm" len="sm"/>
                    </a:lnR>
                    <a:lnT w="57150" cap="flat" cmpd="sng" algn="ctr">
                      <a:solidFill>
                        <a:srgbClr val="BFBFBF"/>
                      </a:solidFill>
                      <a:prstDash val="solid"/>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lgn="ctr">
                      <a:solidFill>
                        <a:srgbClr val="BFBFBF"/>
                      </a:solidFill>
                      <a:prstDash val="dot"/>
                      <a:round/>
                      <a:headEnd type="none" w="sm" len="sm"/>
                      <a:tailEnd type="none" w="sm" len="sm"/>
                    </a:lnR>
                    <a:lnT w="57150" cap="flat" cmpd="sng" algn="ctr">
                      <a:solidFill>
                        <a:srgbClr val="BFBFBF"/>
                      </a:solidFill>
                      <a:prstDash val="solid"/>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lgn="ctr">
                      <a:solidFill>
                        <a:srgbClr val="BFBFBF"/>
                      </a:solidFill>
                      <a:prstDash val="dot"/>
                      <a:round/>
                      <a:headEnd type="none" w="sm" len="sm"/>
                      <a:tailEnd type="none" w="sm" len="sm"/>
                    </a:lnR>
                    <a:lnT w="57150" cap="flat" cmpd="sng" algn="ctr">
                      <a:solidFill>
                        <a:srgbClr val="BFBFBF"/>
                      </a:solidFill>
                      <a:prstDash val="solid"/>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lgn="ctr">
                      <a:solidFill>
                        <a:srgbClr val="BFBFBF"/>
                      </a:solidFill>
                      <a:prstDash val="dot"/>
                      <a:round/>
                      <a:headEnd type="none" w="sm" len="sm"/>
                      <a:tailEnd type="none" w="sm" len="sm"/>
                    </a:lnR>
                    <a:lnT w="57150" cap="flat" cmpd="sng" algn="ctr">
                      <a:solidFill>
                        <a:srgbClr val="BFBFBF"/>
                      </a:solidFill>
                      <a:prstDash val="solid"/>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lgn="ctr">
                      <a:solidFill>
                        <a:srgbClr val="BFBFBF"/>
                      </a:solidFill>
                      <a:prstDash val="dot"/>
                      <a:round/>
                      <a:headEnd type="none" w="sm" len="sm"/>
                      <a:tailEnd type="none" w="sm" len="sm"/>
                    </a:lnR>
                    <a:lnT w="57150" cap="flat" cmpd="sng" algn="ctr">
                      <a:solidFill>
                        <a:srgbClr val="BFBFBF"/>
                      </a:solidFill>
                      <a:prstDash val="solid"/>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lgn="ctr">
                      <a:solidFill>
                        <a:srgbClr val="BFBFBF"/>
                      </a:solidFill>
                      <a:prstDash val="dot"/>
                      <a:round/>
                      <a:headEnd type="none" w="sm" len="sm"/>
                      <a:tailEnd type="none" w="sm" len="sm"/>
                    </a:lnR>
                    <a:lnT w="57150" cap="flat" cmpd="sng" algn="ctr">
                      <a:solidFill>
                        <a:srgbClr val="BFBFBF"/>
                      </a:solidFill>
                      <a:prstDash val="solid"/>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solidFill>
                        <a:srgbClr val="BFBFBF"/>
                      </a:solidFill>
                      <a:prstDash val="dot"/>
                      <a:round/>
                      <a:headEnd type="none" w="sm" len="sm"/>
                      <a:tailEnd type="none" w="sm" len="sm"/>
                    </a:lnR>
                    <a:lnT w="57150" cap="flat" cmpd="sng" algn="ctr">
                      <a:solidFill>
                        <a:srgbClr val="BFBFBF"/>
                      </a:solidFill>
                      <a:prstDash val="solid"/>
                      <a:round/>
                      <a:headEnd type="none" w="sm" len="sm"/>
                      <a:tailEnd type="none" w="sm" len="sm"/>
                    </a:lnT>
                    <a:lnB w="12700" cap="flat" cmpd="sng">
                      <a:solidFill>
                        <a:srgbClr val="BFBFBF"/>
                      </a:solidFill>
                      <a:prstDash val="dot"/>
                      <a:round/>
                      <a:headEnd type="none" w="sm" len="sm"/>
                      <a:tailEnd type="none" w="sm" len="sm"/>
                    </a:lnB>
                    <a:solidFill>
                      <a:srgbClr val="FFFFFF"/>
                    </a:solidFill>
                  </a:tcPr>
                </a:tc>
                <a:extLst>
                  <a:ext uri="{0D108BD9-81ED-4DB2-BD59-A6C34878D82A}">
                    <a16:rowId xmlns:a16="http://schemas.microsoft.com/office/drawing/2014/main" val="10002"/>
                  </a:ext>
                </a:extLst>
              </a:tr>
              <a:tr h="548308">
                <a:tc>
                  <a:txBody>
                    <a:bodyPr/>
                    <a:lstStyle/>
                    <a:p>
                      <a:pPr marL="0" marR="0" lvl="0" indent="0" algn="l" rtl="0">
                        <a:lnSpc>
                          <a:spcPct val="130000"/>
                        </a:lnSpc>
                        <a:spcBef>
                          <a:spcPts val="0"/>
                        </a:spcBef>
                        <a:spcAft>
                          <a:spcPts val="0"/>
                        </a:spcAft>
                        <a:buClr>
                          <a:schemeClr val="dk2"/>
                        </a:buClr>
                        <a:buSzPts val="1200"/>
                        <a:buFont typeface="Quattrocento Sans"/>
                        <a:buNone/>
                      </a:pPr>
                      <a:r>
                        <a:rPr lang="ja-JP" sz="1100" b="0" i="0" u="none" strike="noStrike" cap="none" dirty="0">
                          <a:solidFill>
                            <a:schemeClr val="dk2"/>
                          </a:solidFill>
                          <a:latin typeface="Yu Gothic UI" panose="020B0500000000000000" pitchFamily="50" charset="-128"/>
                          <a:ea typeface="Yu Gothic UI" panose="020B0500000000000000" pitchFamily="50" charset="-128"/>
                          <a:cs typeface="Quattrocento Sans"/>
                          <a:sym typeface="Quattrocento Sans"/>
                        </a:rPr>
                        <a:t>〇〇〇〇</a:t>
                      </a:r>
                      <a:endParaRPr sz="1700" dirty="0">
                        <a:latin typeface="Yu Gothic UI" panose="020B0500000000000000" pitchFamily="50" charset="-128"/>
                        <a:ea typeface="Yu Gothic UI" panose="020B0500000000000000" pitchFamily="50" charset="-128"/>
                      </a:endParaRPr>
                    </a:p>
                  </a:txBody>
                  <a:tcPr marL="84415" marR="84415" marT="42208" marB="42208" anchor="ctr">
                    <a:lnL w="9525" cap="flat" cmpd="sng">
                      <a:solidFill>
                        <a:srgbClr val="000000">
                          <a:alpha val="0"/>
                        </a:srgbClr>
                      </a:solidFill>
                      <a:prstDash val="solid"/>
                      <a:round/>
                      <a:headEnd type="none" w="sm" len="sm"/>
                      <a:tailEnd type="none" w="sm" len="sm"/>
                    </a:lnL>
                    <a:lnR w="12700" cap="flat" cmpd="sng" algn="ctr">
                      <a:solidFill>
                        <a:srgbClr val="BFBFBF"/>
                      </a:solidFill>
                      <a:prstDash val="dot"/>
                      <a:round/>
                      <a:headEnd type="none" w="sm" len="sm"/>
                      <a:tailEnd type="none" w="sm" len="sm"/>
                    </a:lnR>
                    <a:lnT w="9525" cap="flat" cmpd="sng" algn="ctr">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lgn="ctr">
                      <a:solidFill>
                        <a:srgbClr val="BFBFBF"/>
                      </a:solidFill>
                      <a:prstDash val="dot"/>
                      <a:round/>
                      <a:headEnd type="none" w="sm" len="sm"/>
                      <a:tailEnd type="none" w="sm" len="sm"/>
                    </a:lnR>
                    <a:lnT w="12700" cap="flat" cmpd="sng" algn="ctr">
                      <a:solidFill>
                        <a:srgbClr val="BFBFBF"/>
                      </a:solidFill>
                      <a:prstDash val="dot"/>
                      <a:round/>
                      <a:headEnd type="none" w="sm" len="sm"/>
                      <a:tailEnd type="none" w="sm" len="sm"/>
                    </a:lnT>
                    <a:lnB w="12700" cap="flat" cmpd="sng" algn="ctr">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lgn="ctr">
                      <a:solidFill>
                        <a:srgbClr val="BFBFBF"/>
                      </a:solidFill>
                      <a:prstDash val="dot"/>
                      <a:round/>
                      <a:headEnd type="none" w="sm" len="sm"/>
                      <a:tailEnd type="none" w="sm" len="sm"/>
                    </a:lnR>
                    <a:lnT w="12700" cap="flat" cmpd="sng" algn="ctr">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lgn="ctr">
                      <a:solidFill>
                        <a:srgbClr val="BFBFBF"/>
                      </a:solidFill>
                      <a:prstDash val="dot"/>
                      <a:round/>
                      <a:headEnd type="none" w="sm" len="sm"/>
                      <a:tailEnd type="none" w="sm" len="sm"/>
                    </a:lnR>
                    <a:lnT w="12700" cap="flat" cmpd="sng" algn="ctr">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lgn="ctr">
                      <a:solidFill>
                        <a:srgbClr val="BFBFBF"/>
                      </a:solidFill>
                      <a:prstDash val="dot"/>
                      <a:round/>
                      <a:headEnd type="none" w="sm" len="sm"/>
                      <a:tailEnd type="none" w="sm" len="sm"/>
                    </a:lnR>
                    <a:lnT w="12700" cap="flat" cmpd="sng" algn="ctr">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lgn="ctr">
                      <a:solidFill>
                        <a:srgbClr val="BFBFBF"/>
                      </a:solidFill>
                      <a:prstDash val="dot"/>
                      <a:round/>
                      <a:headEnd type="none" w="sm" len="sm"/>
                      <a:tailEnd type="none" w="sm" len="sm"/>
                    </a:lnR>
                    <a:lnT w="12700" cap="flat" cmpd="sng" algn="ctr">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lgn="ctr">
                      <a:solidFill>
                        <a:srgbClr val="BFBFBF"/>
                      </a:solidFill>
                      <a:prstDash val="dot"/>
                      <a:round/>
                      <a:headEnd type="none" w="sm" len="sm"/>
                      <a:tailEnd type="none" w="sm" len="sm"/>
                    </a:lnR>
                    <a:lnT w="12700" cap="flat" cmpd="sng" algn="ctr">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lgn="ctr">
                      <a:solidFill>
                        <a:srgbClr val="BFBFBF"/>
                      </a:solidFill>
                      <a:prstDash val="dot"/>
                      <a:round/>
                      <a:headEnd type="none" w="sm" len="sm"/>
                      <a:tailEnd type="none" w="sm" len="sm"/>
                    </a:lnR>
                    <a:lnT w="12700" cap="flat" cmpd="sng" algn="ctr">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solidFill>
                        <a:srgbClr val="BFBFBF"/>
                      </a:solidFill>
                      <a:prstDash val="dot"/>
                      <a:round/>
                      <a:headEnd type="none" w="sm" len="sm"/>
                      <a:tailEnd type="none" w="sm" len="sm"/>
                    </a:lnR>
                    <a:lnT w="12700" cap="flat" cmpd="sng" algn="ctr">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extLst>
                  <a:ext uri="{0D108BD9-81ED-4DB2-BD59-A6C34878D82A}">
                    <a16:rowId xmlns:a16="http://schemas.microsoft.com/office/drawing/2014/main" val="10003"/>
                  </a:ext>
                </a:extLst>
              </a:tr>
              <a:tr h="548308">
                <a:tc>
                  <a:txBody>
                    <a:bodyPr/>
                    <a:lstStyle/>
                    <a:p>
                      <a:pPr marL="0" marR="0" lvl="0" indent="0" algn="l" rtl="0">
                        <a:lnSpc>
                          <a:spcPct val="130000"/>
                        </a:lnSpc>
                        <a:spcBef>
                          <a:spcPts val="0"/>
                        </a:spcBef>
                        <a:spcAft>
                          <a:spcPts val="0"/>
                        </a:spcAft>
                        <a:buClr>
                          <a:schemeClr val="dk2"/>
                        </a:buClr>
                        <a:buSzPts val="1200"/>
                        <a:buFont typeface="Quattrocento Sans"/>
                        <a:buNone/>
                      </a:pPr>
                      <a:r>
                        <a:rPr lang="ja-JP" sz="1100" b="0" i="0" u="none" strike="noStrike" cap="none" dirty="0">
                          <a:solidFill>
                            <a:schemeClr val="dk2"/>
                          </a:solidFill>
                          <a:latin typeface="Yu Gothic UI" panose="020B0500000000000000" pitchFamily="50" charset="-128"/>
                          <a:ea typeface="Yu Gothic UI" panose="020B0500000000000000" pitchFamily="50" charset="-128"/>
                          <a:cs typeface="Quattrocento Sans"/>
                          <a:sym typeface="Quattrocento Sans"/>
                        </a:rPr>
                        <a:t>〇〇〇〇</a:t>
                      </a:r>
                      <a:endParaRPr sz="1700" dirty="0">
                        <a:latin typeface="Yu Gothic UI" panose="020B0500000000000000" pitchFamily="50" charset="-128"/>
                        <a:ea typeface="Yu Gothic UI" panose="020B0500000000000000" pitchFamily="50" charset="-128"/>
                      </a:endParaRPr>
                    </a:p>
                  </a:txBody>
                  <a:tcPr marL="84415" marR="84415" marT="42208" marB="42208" anchor="ctr">
                    <a:lnL w="9525" cap="flat" cmpd="sng">
                      <a:solidFill>
                        <a:srgbClr val="000000">
                          <a:alpha val="0"/>
                        </a:srgbClr>
                      </a:solidFill>
                      <a:prstDash val="solid"/>
                      <a:round/>
                      <a:headEnd type="none" w="sm" len="sm"/>
                      <a:tailEnd type="none" w="sm" len="sm"/>
                    </a:lnL>
                    <a:lnR w="12700" cap="flat" cmpd="sng" algn="ctr">
                      <a:solidFill>
                        <a:srgbClr val="BFBFBF"/>
                      </a:solidFill>
                      <a:prstDash val="dot"/>
                      <a:round/>
                      <a:headEnd type="none" w="sm" len="sm"/>
                      <a:tailEnd type="none" w="sm" len="sm"/>
                    </a:lnR>
                    <a:lnT w="9525" cap="flat" cmpd="sng" algn="ctr">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lgn="ctr">
                      <a:solidFill>
                        <a:srgbClr val="BFBFBF"/>
                      </a:solidFill>
                      <a:prstDash val="dot"/>
                      <a:round/>
                      <a:headEnd type="none" w="sm" len="sm"/>
                      <a:tailEnd type="none" w="sm" len="sm"/>
                    </a:lnR>
                    <a:lnT w="12700" cap="flat" cmpd="sng" algn="ctr">
                      <a:solidFill>
                        <a:srgbClr val="BFBFBF"/>
                      </a:solidFill>
                      <a:prstDash val="dot"/>
                      <a:round/>
                      <a:headEnd type="none" w="sm" len="sm"/>
                      <a:tailEnd type="none" w="sm" len="sm"/>
                    </a:lnT>
                    <a:lnB w="12700" cap="flat" cmpd="sng" algn="ctr">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lgn="ctr">
                      <a:solidFill>
                        <a:srgbClr val="BFBFBF"/>
                      </a:solidFill>
                      <a:prstDash val="dot"/>
                      <a:round/>
                      <a:headEnd type="none" w="sm" len="sm"/>
                      <a:tailEnd type="none" w="sm" len="sm"/>
                    </a:lnR>
                    <a:lnT w="12700" cap="flat" cmpd="sng" algn="ctr">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lgn="ctr">
                      <a:solidFill>
                        <a:srgbClr val="BFBFBF"/>
                      </a:solidFill>
                      <a:prstDash val="dot"/>
                      <a:round/>
                      <a:headEnd type="none" w="sm" len="sm"/>
                      <a:tailEnd type="none" w="sm" len="sm"/>
                    </a:lnR>
                    <a:lnT w="12700" cap="flat" cmpd="sng" algn="ctr">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lgn="ctr">
                      <a:solidFill>
                        <a:srgbClr val="BFBFBF"/>
                      </a:solidFill>
                      <a:prstDash val="dot"/>
                      <a:round/>
                      <a:headEnd type="none" w="sm" len="sm"/>
                      <a:tailEnd type="none" w="sm" len="sm"/>
                    </a:lnR>
                    <a:lnT w="12700" cap="flat" cmpd="sng" algn="ctr">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lgn="ctr">
                      <a:solidFill>
                        <a:srgbClr val="BFBFBF"/>
                      </a:solidFill>
                      <a:prstDash val="dot"/>
                      <a:round/>
                      <a:headEnd type="none" w="sm" len="sm"/>
                      <a:tailEnd type="none" w="sm" len="sm"/>
                    </a:lnR>
                    <a:lnT w="12700" cap="flat" cmpd="sng" algn="ctr">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lgn="ctr">
                      <a:solidFill>
                        <a:srgbClr val="BFBFBF"/>
                      </a:solidFill>
                      <a:prstDash val="dot"/>
                      <a:round/>
                      <a:headEnd type="none" w="sm" len="sm"/>
                      <a:tailEnd type="none" w="sm" len="sm"/>
                    </a:lnR>
                    <a:lnT w="12700" cap="flat" cmpd="sng" algn="ctr">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lgn="ctr">
                      <a:solidFill>
                        <a:srgbClr val="BFBFBF"/>
                      </a:solidFill>
                      <a:prstDash val="dot"/>
                      <a:round/>
                      <a:headEnd type="none" w="sm" len="sm"/>
                      <a:tailEnd type="none" w="sm" len="sm"/>
                    </a:lnR>
                    <a:lnT w="12700" cap="flat" cmpd="sng" algn="ctr">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solidFill>
                        <a:srgbClr val="BFBFBF"/>
                      </a:solidFill>
                      <a:prstDash val="dot"/>
                      <a:round/>
                      <a:headEnd type="none" w="sm" len="sm"/>
                      <a:tailEnd type="none" w="sm" len="sm"/>
                    </a:lnR>
                    <a:lnT w="12700" cap="flat" cmpd="sng" algn="ctr">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extLst>
                  <a:ext uri="{0D108BD9-81ED-4DB2-BD59-A6C34878D82A}">
                    <a16:rowId xmlns:a16="http://schemas.microsoft.com/office/drawing/2014/main" val="10004"/>
                  </a:ext>
                </a:extLst>
              </a:tr>
              <a:tr h="548308">
                <a:tc>
                  <a:txBody>
                    <a:bodyPr/>
                    <a:lstStyle/>
                    <a:p>
                      <a:pPr marL="0" marR="0" lvl="0" indent="0" algn="l" rtl="0">
                        <a:lnSpc>
                          <a:spcPct val="130000"/>
                        </a:lnSpc>
                        <a:spcBef>
                          <a:spcPts val="0"/>
                        </a:spcBef>
                        <a:spcAft>
                          <a:spcPts val="0"/>
                        </a:spcAft>
                        <a:buClr>
                          <a:schemeClr val="accent2"/>
                        </a:buClr>
                        <a:buSzPts val="1200"/>
                        <a:buFont typeface="Quattrocento Sans"/>
                        <a:buNone/>
                      </a:pPr>
                      <a:r>
                        <a:rPr lang="ja-JP" sz="1100" b="0" i="0" u="none" strike="noStrike" cap="none" dirty="0">
                          <a:solidFill>
                            <a:schemeClr val="accent2"/>
                          </a:solidFill>
                          <a:latin typeface="Yu Gothic UI" panose="020B0500000000000000" pitchFamily="50" charset="-128"/>
                          <a:ea typeface="Yu Gothic UI" panose="020B0500000000000000" pitchFamily="50" charset="-128"/>
                          <a:cs typeface="Quattrocento Sans"/>
                          <a:sym typeface="Quattrocento Sans"/>
                        </a:rPr>
                        <a:t>〇〇〇〇</a:t>
                      </a:r>
                      <a:endParaRPr sz="1100" b="0" i="0" u="none" strike="noStrike" cap="none" dirty="0">
                        <a:solidFill>
                          <a:schemeClr val="accent2"/>
                        </a:solidFill>
                        <a:latin typeface="Yu Gothic UI" panose="020B0500000000000000" pitchFamily="50" charset="-128"/>
                        <a:ea typeface="Yu Gothic UI" panose="020B0500000000000000" pitchFamily="50" charset="-128"/>
                        <a:cs typeface="Quattrocento Sans"/>
                        <a:sym typeface="Quattrocento Sans"/>
                      </a:endParaRPr>
                    </a:p>
                  </a:txBody>
                  <a:tcPr marL="84415" marR="84415" marT="42208" marB="42208" anchor="ctr">
                    <a:lnL w="9525" cap="flat" cmpd="sng">
                      <a:solidFill>
                        <a:srgbClr val="000000">
                          <a:alpha val="0"/>
                        </a:srgbClr>
                      </a:solidFill>
                      <a:prstDash val="solid"/>
                      <a:round/>
                      <a:headEnd type="none" w="sm" len="sm"/>
                      <a:tailEnd type="none" w="sm" len="sm"/>
                    </a:lnL>
                    <a:lnR w="12700" cap="flat" cmpd="sng" algn="ctr">
                      <a:solidFill>
                        <a:srgbClr val="BFBFBF"/>
                      </a:solidFill>
                      <a:prstDash val="dot"/>
                      <a:round/>
                      <a:headEnd type="none" w="sm" len="sm"/>
                      <a:tailEnd type="none" w="sm" len="sm"/>
                    </a:lnR>
                    <a:lnT w="9525" cap="flat" cmpd="sng" algn="ctr">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lgn="ctr">
                      <a:solidFill>
                        <a:srgbClr val="BFBFBF"/>
                      </a:solidFill>
                      <a:prstDash val="dot"/>
                      <a:round/>
                      <a:headEnd type="none" w="sm" len="sm"/>
                      <a:tailEnd type="none" w="sm" len="sm"/>
                    </a:lnR>
                    <a:lnT w="12700" cap="flat" cmpd="sng" algn="ctr">
                      <a:solidFill>
                        <a:srgbClr val="BFBFBF"/>
                      </a:solidFill>
                      <a:prstDash val="dot"/>
                      <a:round/>
                      <a:headEnd type="none" w="sm" len="sm"/>
                      <a:tailEnd type="none" w="sm" len="sm"/>
                    </a:lnT>
                    <a:lnB w="12700" cap="flat" cmpd="sng" algn="ctr">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lgn="ctr">
                      <a:solidFill>
                        <a:srgbClr val="BFBFBF"/>
                      </a:solidFill>
                      <a:prstDash val="dot"/>
                      <a:round/>
                      <a:headEnd type="none" w="sm" len="sm"/>
                      <a:tailEnd type="none" w="sm" len="sm"/>
                    </a:lnR>
                    <a:lnT w="12700" cap="flat" cmpd="sng" algn="ctr">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lgn="ctr">
                      <a:solidFill>
                        <a:srgbClr val="BFBFBF"/>
                      </a:solidFill>
                      <a:prstDash val="dot"/>
                      <a:round/>
                      <a:headEnd type="none" w="sm" len="sm"/>
                      <a:tailEnd type="none" w="sm" len="sm"/>
                    </a:lnR>
                    <a:lnT w="12700" cap="flat" cmpd="sng" algn="ctr">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lgn="ctr">
                      <a:solidFill>
                        <a:srgbClr val="BFBFBF"/>
                      </a:solidFill>
                      <a:prstDash val="dot"/>
                      <a:round/>
                      <a:headEnd type="none" w="sm" len="sm"/>
                      <a:tailEnd type="none" w="sm" len="sm"/>
                    </a:lnR>
                    <a:lnT w="12700" cap="flat" cmpd="sng" algn="ctr">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lgn="ctr">
                      <a:solidFill>
                        <a:srgbClr val="BFBFBF"/>
                      </a:solidFill>
                      <a:prstDash val="dot"/>
                      <a:round/>
                      <a:headEnd type="none" w="sm" len="sm"/>
                      <a:tailEnd type="none" w="sm" len="sm"/>
                    </a:lnR>
                    <a:lnT w="12700" cap="flat" cmpd="sng" algn="ctr">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lgn="ctr">
                      <a:solidFill>
                        <a:srgbClr val="BFBFBF"/>
                      </a:solidFill>
                      <a:prstDash val="dot"/>
                      <a:round/>
                      <a:headEnd type="none" w="sm" len="sm"/>
                      <a:tailEnd type="none" w="sm" len="sm"/>
                    </a:lnR>
                    <a:lnT w="12700" cap="flat" cmpd="sng" algn="ctr">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lgn="ctr">
                      <a:solidFill>
                        <a:srgbClr val="BFBFBF"/>
                      </a:solidFill>
                      <a:prstDash val="dot"/>
                      <a:round/>
                      <a:headEnd type="none" w="sm" len="sm"/>
                      <a:tailEnd type="none" w="sm" len="sm"/>
                    </a:lnR>
                    <a:lnT w="12700" cap="flat" cmpd="sng" algn="ctr">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solidFill>
                        <a:srgbClr val="BFBFBF"/>
                      </a:solidFill>
                      <a:prstDash val="dot"/>
                      <a:round/>
                      <a:headEnd type="none" w="sm" len="sm"/>
                      <a:tailEnd type="none" w="sm" len="sm"/>
                    </a:lnR>
                    <a:lnT w="12700" cap="flat" cmpd="sng" algn="ctr">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extLst>
                  <a:ext uri="{0D108BD9-81ED-4DB2-BD59-A6C34878D82A}">
                    <a16:rowId xmlns:a16="http://schemas.microsoft.com/office/drawing/2014/main" val="10005"/>
                  </a:ext>
                </a:extLst>
              </a:tr>
              <a:tr h="548308">
                <a:tc>
                  <a:txBody>
                    <a:bodyPr/>
                    <a:lstStyle/>
                    <a:p>
                      <a:pPr marL="0" marR="0" lvl="0" indent="0" algn="l" rtl="0">
                        <a:lnSpc>
                          <a:spcPct val="130000"/>
                        </a:lnSpc>
                        <a:spcBef>
                          <a:spcPts val="0"/>
                        </a:spcBef>
                        <a:spcAft>
                          <a:spcPts val="0"/>
                        </a:spcAft>
                        <a:buClr>
                          <a:schemeClr val="accent2"/>
                        </a:buClr>
                        <a:buSzPts val="1200"/>
                        <a:buFont typeface="Quattrocento Sans"/>
                        <a:buNone/>
                      </a:pPr>
                      <a:r>
                        <a:rPr lang="ja-JP" sz="1100" b="0" i="0" u="none" strike="noStrike" cap="none" dirty="0">
                          <a:solidFill>
                            <a:schemeClr val="accent2"/>
                          </a:solidFill>
                          <a:latin typeface="Yu Gothic UI" panose="020B0500000000000000" pitchFamily="50" charset="-128"/>
                          <a:ea typeface="Yu Gothic UI" panose="020B0500000000000000" pitchFamily="50" charset="-128"/>
                          <a:cs typeface="Quattrocento Sans"/>
                          <a:sym typeface="Quattrocento Sans"/>
                        </a:rPr>
                        <a:t>〇〇〇〇</a:t>
                      </a:r>
                      <a:endParaRPr sz="1700" dirty="0">
                        <a:latin typeface="Yu Gothic UI" panose="020B0500000000000000" pitchFamily="50" charset="-128"/>
                        <a:ea typeface="Yu Gothic UI" panose="020B0500000000000000" pitchFamily="50" charset="-128"/>
                      </a:endParaRPr>
                    </a:p>
                  </a:txBody>
                  <a:tcPr marL="84415" marR="84415" marT="42208" marB="42208" anchor="ctr">
                    <a:lnL w="9525" cap="flat" cmpd="sng">
                      <a:solidFill>
                        <a:srgbClr val="000000">
                          <a:alpha val="0"/>
                        </a:srgbClr>
                      </a:solidFill>
                      <a:prstDash val="solid"/>
                      <a:round/>
                      <a:headEnd type="none" w="sm" len="sm"/>
                      <a:tailEnd type="none" w="sm" len="sm"/>
                    </a:lnL>
                    <a:lnR w="12700" cap="flat" cmpd="sng" algn="ctr">
                      <a:solidFill>
                        <a:srgbClr val="BFBFBF"/>
                      </a:solidFill>
                      <a:prstDash val="dot"/>
                      <a:round/>
                      <a:headEnd type="none" w="sm" len="sm"/>
                      <a:tailEnd type="none" w="sm" len="sm"/>
                    </a:lnR>
                    <a:lnT w="9525" cap="flat" cmpd="sng" algn="ctr">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lgn="ctr">
                      <a:solidFill>
                        <a:srgbClr val="BFBFBF"/>
                      </a:solidFill>
                      <a:prstDash val="dot"/>
                      <a:round/>
                      <a:headEnd type="none" w="sm" len="sm"/>
                      <a:tailEnd type="none" w="sm" len="sm"/>
                    </a:lnR>
                    <a:lnT w="12700" cap="flat" cmpd="sng" algn="ctr">
                      <a:solidFill>
                        <a:srgbClr val="BFBFBF"/>
                      </a:solidFill>
                      <a:prstDash val="dot"/>
                      <a:round/>
                      <a:headEnd type="none" w="sm" len="sm"/>
                      <a:tailEnd type="none" w="sm" len="sm"/>
                    </a:lnT>
                    <a:lnB w="12700" cap="flat" cmpd="sng" algn="ctr">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lgn="ctr">
                      <a:solidFill>
                        <a:srgbClr val="BFBFBF"/>
                      </a:solidFill>
                      <a:prstDash val="dot"/>
                      <a:round/>
                      <a:headEnd type="none" w="sm" len="sm"/>
                      <a:tailEnd type="none" w="sm" len="sm"/>
                    </a:lnR>
                    <a:lnT w="12700" cap="flat" cmpd="sng" algn="ctr">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lgn="ctr">
                      <a:solidFill>
                        <a:srgbClr val="BFBFBF"/>
                      </a:solidFill>
                      <a:prstDash val="dot"/>
                      <a:round/>
                      <a:headEnd type="none" w="sm" len="sm"/>
                      <a:tailEnd type="none" w="sm" len="sm"/>
                    </a:lnR>
                    <a:lnT w="12700" cap="flat" cmpd="sng" algn="ctr">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lgn="ctr">
                      <a:solidFill>
                        <a:srgbClr val="BFBFBF"/>
                      </a:solidFill>
                      <a:prstDash val="dot"/>
                      <a:round/>
                      <a:headEnd type="none" w="sm" len="sm"/>
                      <a:tailEnd type="none" w="sm" len="sm"/>
                    </a:lnR>
                    <a:lnT w="12700" cap="flat" cmpd="sng" algn="ctr">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lgn="ctr">
                      <a:solidFill>
                        <a:srgbClr val="BFBFBF"/>
                      </a:solidFill>
                      <a:prstDash val="dot"/>
                      <a:round/>
                      <a:headEnd type="none" w="sm" len="sm"/>
                      <a:tailEnd type="none" w="sm" len="sm"/>
                    </a:lnR>
                    <a:lnT w="12700" cap="flat" cmpd="sng" algn="ctr">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lgn="ctr">
                      <a:solidFill>
                        <a:srgbClr val="BFBFBF"/>
                      </a:solidFill>
                      <a:prstDash val="dot"/>
                      <a:round/>
                      <a:headEnd type="none" w="sm" len="sm"/>
                      <a:tailEnd type="none" w="sm" len="sm"/>
                    </a:lnR>
                    <a:lnT w="12700" cap="flat" cmpd="sng" algn="ctr">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lgn="ctr">
                      <a:solidFill>
                        <a:srgbClr val="BFBFBF"/>
                      </a:solidFill>
                      <a:prstDash val="dot"/>
                      <a:round/>
                      <a:headEnd type="none" w="sm" len="sm"/>
                      <a:tailEnd type="none" w="sm" len="sm"/>
                    </a:lnR>
                    <a:lnT w="12700" cap="flat" cmpd="sng" algn="ctr">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solidFill>
                        <a:srgbClr val="BFBFBF"/>
                      </a:solidFill>
                      <a:prstDash val="dot"/>
                      <a:round/>
                      <a:headEnd type="none" w="sm" len="sm"/>
                      <a:tailEnd type="none" w="sm" len="sm"/>
                    </a:lnR>
                    <a:lnT w="12700" cap="flat" cmpd="sng" algn="ctr">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extLst>
                  <a:ext uri="{0D108BD9-81ED-4DB2-BD59-A6C34878D82A}">
                    <a16:rowId xmlns:a16="http://schemas.microsoft.com/office/drawing/2014/main" val="10006"/>
                  </a:ext>
                </a:extLst>
              </a:tr>
              <a:tr h="548308">
                <a:tc>
                  <a:txBody>
                    <a:bodyPr/>
                    <a:lstStyle/>
                    <a:p>
                      <a:pPr marL="0" marR="0" lvl="0" indent="0" algn="l" rtl="0">
                        <a:lnSpc>
                          <a:spcPct val="130000"/>
                        </a:lnSpc>
                        <a:spcBef>
                          <a:spcPts val="0"/>
                        </a:spcBef>
                        <a:spcAft>
                          <a:spcPts val="0"/>
                        </a:spcAft>
                        <a:buClr>
                          <a:schemeClr val="accent2"/>
                        </a:buClr>
                        <a:buSzPts val="1200"/>
                        <a:buFont typeface="Quattrocento Sans"/>
                        <a:buNone/>
                      </a:pPr>
                      <a:r>
                        <a:rPr lang="ja-JP" sz="1100" b="0" i="0" u="none" strike="noStrike" cap="none" dirty="0">
                          <a:solidFill>
                            <a:schemeClr val="accent2"/>
                          </a:solidFill>
                          <a:latin typeface="Yu Gothic UI" panose="020B0500000000000000" pitchFamily="50" charset="-128"/>
                          <a:ea typeface="Yu Gothic UI" panose="020B0500000000000000" pitchFamily="50" charset="-128"/>
                          <a:cs typeface="Quattrocento Sans"/>
                          <a:sym typeface="Quattrocento Sans"/>
                        </a:rPr>
                        <a:t>〇〇〇〇</a:t>
                      </a:r>
                      <a:endParaRPr sz="1700" dirty="0">
                        <a:latin typeface="Yu Gothic UI" panose="020B0500000000000000" pitchFamily="50" charset="-128"/>
                        <a:ea typeface="Yu Gothic UI" panose="020B0500000000000000" pitchFamily="50" charset="-128"/>
                      </a:endParaRPr>
                    </a:p>
                  </a:txBody>
                  <a:tcPr marL="84415" marR="84415" marT="42208" marB="42208" anchor="ctr">
                    <a:lnL w="9525" cap="flat" cmpd="sng">
                      <a:solidFill>
                        <a:srgbClr val="000000">
                          <a:alpha val="0"/>
                        </a:srgbClr>
                      </a:solidFill>
                      <a:prstDash val="solid"/>
                      <a:round/>
                      <a:headEnd type="none" w="sm" len="sm"/>
                      <a:tailEnd type="none" w="sm" len="sm"/>
                    </a:lnL>
                    <a:lnR w="12700" cap="flat" cmpd="sng" algn="ctr">
                      <a:solidFill>
                        <a:srgbClr val="BFBFBF"/>
                      </a:solidFill>
                      <a:prstDash val="dot"/>
                      <a:round/>
                      <a:headEnd type="none" w="sm" len="sm"/>
                      <a:tailEnd type="none" w="sm" len="sm"/>
                    </a:lnR>
                    <a:lnT w="9525" cap="flat" cmpd="sng" algn="ctr">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lgn="ctr">
                      <a:solidFill>
                        <a:srgbClr val="BFBFBF"/>
                      </a:solidFill>
                      <a:prstDash val="dot"/>
                      <a:round/>
                      <a:headEnd type="none" w="sm" len="sm"/>
                      <a:tailEnd type="none" w="sm" len="sm"/>
                    </a:lnR>
                    <a:lnT w="12700" cap="flat" cmpd="sng" algn="ctr">
                      <a:solidFill>
                        <a:srgbClr val="BFBFBF"/>
                      </a:solidFill>
                      <a:prstDash val="dot"/>
                      <a:round/>
                      <a:headEnd type="none" w="sm" len="sm"/>
                      <a:tailEnd type="none" w="sm" len="sm"/>
                    </a:lnT>
                    <a:lnB w="12700" cap="flat" cmpd="sng" algn="ctr">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lgn="ctr">
                      <a:solidFill>
                        <a:srgbClr val="BFBFBF"/>
                      </a:solidFill>
                      <a:prstDash val="dot"/>
                      <a:round/>
                      <a:headEnd type="none" w="sm" len="sm"/>
                      <a:tailEnd type="none" w="sm" len="sm"/>
                    </a:lnR>
                    <a:lnT w="12700" cap="flat" cmpd="sng" algn="ctr">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lgn="ctr">
                      <a:solidFill>
                        <a:srgbClr val="BFBFBF"/>
                      </a:solidFill>
                      <a:prstDash val="dot"/>
                      <a:round/>
                      <a:headEnd type="none" w="sm" len="sm"/>
                      <a:tailEnd type="none" w="sm" len="sm"/>
                    </a:lnR>
                    <a:lnT w="12700" cap="flat" cmpd="sng" algn="ctr">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lgn="ctr">
                      <a:solidFill>
                        <a:srgbClr val="BFBFBF"/>
                      </a:solidFill>
                      <a:prstDash val="dot"/>
                      <a:round/>
                      <a:headEnd type="none" w="sm" len="sm"/>
                      <a:tailEnd type="none" w="sm" len="sm"/>
                    </a:lnR>
                    <a:lnT w="12700" cap="flat" cmpd="sng" algn="ctr">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lgn="ctr">
                      <a:solidFill>
                        <a:srgbClr val="BFBFBF"/>
                      </a:solidFill>
                      <a:prstDash val="dot"/>
                      <a:round/>
                      <a:headEnd type="none" w="sm" len="sm"/>
                      <a:tailEnd type="none" w="sm" len="sm"/>
                    </a:lnR>
                    <a:lnT w="12700" cap="flat" cmpd="sng" algn="ctr">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lgn="ctr">
                      <a:solidFill>
                        <a:srgbClr val="BFBFBF"/>
                      </a:solidFill>
                      <a:prstDash val="dot"/>
                      <a:round/>
                      <a:headEnd type="none" w="sm" len="sm"/>
                      <a:tailEnd type="none" w="sm" len="sm"/>
                    </a:lnR>
                    <a:lnT w="12700" cap="flat" cmpd="sng" algn="ctr">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lgn="ctr">
                      <a:solidFill>
                        <a:srgbClr val="BFBFBF"/>
                      </a:solidFill>
                      <a:prstDash val="dot"/>
                      <a:round/>
                      <a:headEnd type="none" w="sm" len="sm"/>
                      <a:tailEnd type="none" w="sm" len="sm"/>
                    </a:lnR>
                    <a:lnT w="12700" cap="flat" cmpd="sng" algn="ctr">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solidFill>
                        <a:srgbClr val="BFBFBF"/>
                      </a:solidFill>
                      <a:prstDash val="dot"/>
                      <a:round/>
                      <a:headEnd type="none" w="sm" len="sm"/>
                      <a:tailEnd type="none" w="sm" len="sm"/>
                    </a:lnR>
                    <a:lnT w="12700" cap="flat" cmpd="sng" algn="ctr">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extLst>
                  <a:ext uri="{0D108BD9-81ED-4DB2-BD59-A6C34878D82A}">
                    <a16:rowId xmlns:a16="http://schemas.microsoft.com/office/drawing/2014/main" val="10007"/>
                  </a:ext>
                </a:extLst>
              </a:tr>
              <a:tr h="548308">
                <a:tc>
                  <a:txBody>
                    <a:bodyPr/>
                    <a:lstStyle/>
                    <a:p>
                      <a:pPr marL="0" marR="0" lvl="0" indent="0" algn="l" rtl="0">
                        <a:lnSpc>
                          <a:spcPct val="130000"/>
                        </a:lnSpc>
                        <a:spcBef>
                          <a:spcPts val="0"/>
                        </a:spcBef>
                        <a:spcAft>
                          <a:spcPts val="0"/>
                        </a:spcAft>
                        <a:buClr>
                          <a:schemeClr val="accent2"/>
                        </a:buClr>
                        <a:buSzPts val="1200"/>
                        <a:buFont typeface="Quattrocento Sans"/>
                        <a:buNone/>
                      </a:pPr>
                      <a:r>
                        <a:rPr lang="ja-JP" sz="1100" b="0" i="0" u="none" strike="noStrike" cap="none" dirty="0">
                          <a:solidFill>
                            <a:schemeClr val="accent2"/>
                          </a:solidFill>
                          <a:latin typeface="Yu Gothic UI" panose="020B0500000000000000" pitchFamily="50" charset="-128"/>
                          <a:ea typeface="Yu Gothic UI" panose="020B0500000000000000" pitchFamily="50" charset="-128"/>
                          <a:cs typeface="Quattrocento Sans"/>
                          <a:sym typeface="Quattrocento Sans"/>
                        </a:rPr>
                        <a:t>資金需要</a:t>
                      </a:r>
                      <a:endParaRPr sz="1100" b="0" i="0" u="none" strike="noStrike" cap="none" dirty="0">
                        <a:solidFill>
                          <a:schemeClr val="accent2"/>
                        </a:solidFill>
                        <a:latin typeface="Yu Gothic UI" panose="020B0500000000000000" pitchFamily="50" charset="-128"/>
                        <a:ea typeface="Yu Gothic UI" panose="020B0500000000000000" pitchFamily="50" charset="-128"/>
                        <a:cs typeface="Quattrocento Sans"/>
                        <a:sym typeface="Quattrocento Sans"/>
                      </a:endParaRPr>
                    </a:p>
                  </a:txBody>
                  <a:tcPr marL="84415" marR="84415" marT="42208" marB="42208" anchor="ctr">
                    <a:lnL w="9525" cap="flat" cmpd="sng">
                      <a:solidFill>
                        <a:srgbClr val="000000">
                          <a:alpha val="0"/>
                        </a:srgbClr>
                      </a:solidFill>
                      <a:prstDash val="solid"/>
                      <a:round/>
                      <a:headEnd type="none" w="sm" len="sm"/>
                      <a:tailEnd type="none" w="sm" len="sm"/>
                    </a:lnL>
                    <a:lnR w="12700" cap="flat" cmpd="sng" algn="ctr">
                      <a:solidFill>
                        <a:srgbClr val="BFBFBF"/>
                      </a:solidFill>
                      <a:prstDash val="dot"/>
                      <a:round/>
                      <a:headEnd type="none" w="sm" len="sm"/>
                      <a:tailEnd type="none" w="sm" len="sm"/>
                    </a:lnR>
                    <a:lnT w="9525" cap="flat" cmpd="sng" algn="ctr">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lgn="ctr">
                      <a:solidFill>
                        <a:srgbClr val="BFBFBF"/>
                      </a:solidFill>
                      <a:prstDash val="dot"/>
                      <a:round/>
                      <a:headEnd type="none" w="sm" len="sm"/>
                      <a:tailEnd type="none" w="sm" len="sm"/>
                    </a:lnR>
                    <a:lnT w="12700" cap="flat" cmpd="sng" algn="ctr">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lgn="ctr">
                      <a:solidFill>
                        <a:srgbClr val="BFBFBF"/>
                      </a:solidFill>
                      <a:prstDash val="dot"/>
                      <a:round/>
                      <a:headEnd type="none" w="sm" len="sm"/>
                      <a:tailEnd type="none" w="sm" len="sm"/>
                    </a:lnR>
                    <a:lnT w="12700" cap="flat" cmpd="sng" algn="ctr">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7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lgn="ctr">
                      <a:solidFill>
                        <a:srgbClr val="BFBFBF"/>
                      </a:solidFill>
                      <a:prstDash val="dot"/>
                      <a:round/>
                      <a:headEnd type="none" w="sm" len="sm"/>
                      <a:tailEnd type="none" w="sm" len="sm"/>
                    </a:lnR>
                    <a:lnT w="12700" cap="flat" cmpd="sng" algn="ctr">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r>
                        <a:rPr lang="zh-TW" altLang="en-US" sz="1000" dirty="0">
                          <a:latin typeface="Yu Gothic UI" panose="020B0500000000000000" pitchFamily="50" charset="-128"/>
                          <a:ea typeface="Yu Gothic UI" panose="020B0500000000000000" pitchFamily="50" charset="-128"/>
                        </a:rPr>
                        <a:t>開発費</a:t>
                      </a:r>
                    </a:p>
                    <a:p>
                      <a:pPr marL="0" marR="0" lvl="0" indent="0" algn="l" rtl="0">
                        <a:lnSpc>
                          <a:spcPct val="130000"/>
                        </a:lnSpc>
                        <a:spcBef>
                          <a:spcPts val="300"/>
                        </a:spcBef>
                        <a:spcAft>
                          <a:spcPts val="0"/>
                        </a:spcAft>
                        <a:buNone/>
                      </a:pPr>
                      <a:r>
                        <a:rPr lang="zh-TW" altLang="en-US" sz="1000" dirty="0">
                          <a:latin typeface="Yu Gothic UI" panose="020B0500000000000000" pitchFamily="50" charset="-128"/>
                          <a:ea typeface="Yu Gothic UI" panose="020B0500000000000000" pitchFamily="50" charset="-128"/>
                        </a:rPr>
                        <a:t>○○百万円</a:t>
                      </a:r>
                    </a:p>
                  </a:txBody>
                  <a:tcPr marL="84415" marR="84415" marT="42208" marB="42208" anchor="ctr">
                    <a:lnL w="12700" cap="flat" cmpd="sng" algn="ctr">
                      <a:solidFill>
                        <a:srgbClr val="BFBFBF"/>
                      </a:solidFill>
                      <a:prstDash val="dot"/>
                      <a:round/>
                      <a:headEnd type="none" w="sm" len="sm"/>
                      <a:tailEnd type="none" w="sm" len="sm"/>
                    </a:lnL>
                    <a:lnR w="12700" cap="flat" cmpd="sng" algn="ctr">
                      <a:solidFill>
                        <a:srgbClr val="BFBFBF"/>
                      </a:solidFill>
                      <a:prstDash val="dot"/>
                      <a:round/>
                      <a:headEnd type="none" w="sm" len="sm"/>
                      <a:tailEnd type="none" w="sm" len="sm"/>
                    </a:lnR>
                    <a:lnT w="12700" cap="flat" cmpd="sng" algn="ctr">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r>
                        <a:rPr lang="ja-JP" sz="1000" dirty="0">
                          <a:latin typeface="Yu Gothic UI" panose="020B0500000000000000" pitchFamily="50" charset="-128"/>
                          <a:ea typeface="Yu Gothic UI" panose="020B0500000000000000" pitchFamily="50" charset="-128"/>
                        </a:rPr>
                        <a:t>実証費用</a:t>
                      </a:r>
                      <a:endParaRPr sz="1000" dirty="0">
                        <a:latin typeface="Yu Gothic UI" panose="020B0500000000000000" pitchFamily="50" charset="-128"/>
                        <a:ea typeface="Yu Gothic UI" panose="020B0500000000000000" pitchFamily="50" charset="-128"/>
                      </a:endParaRPr>
                    </a:p>
                    <a:p>
                      <a:pPr marL="0" marR="0" lvl="0" indent="0" algn="l" rtl="0">
                        <a:lnSpc>
                          <a:spcPct val="130000"/>
                        </a:lnSpc>
                        <a:spcBef>
                          <a:spcPts val="300"/>
                        </a:spcBef>
                        <a:spcAft>
                          <a:spcPts val="0"/>
                        </a:spcAft>
                        <a:buNone/>
                      </a:pPr>
                      <a:r>
                        <a:rPr lang="ja-JP" sz="1000" dirty="0">
                          <a:latin typeface="Yu Gothic UI" panose="020B0500000000000000" pitchFamily="50" charset="-128"/>
                          <a:ea typeface="Yu Gothic UI" panose="020B0500000000000000" pitchFamily="50" charset="-128"/>
                        </a:rPr>
                        <a:t>○○百万円</a:t>
                      </a:r>
                      <a:endParaRPr sz="17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lgn="ctr">
                      <a:solidFill>
                        <a:srgbClr val="BFBFBF"/>
                      </a:solidFill>
                      <a:prstDash val="dot"/>
                      <a:round/>
                      <a:headEnd type="none" w="sm" len="sm"/>
                      <a:tailEnd type="none" w="sm" len="sm"/>
                    </a:lnR>
                    <a:lnT w="12700" cap="flat" cmpd="sng" algn="ctr">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lgn="ctr">
                      <a:solidFill>
                        <a:srgbClr val="BFBFBF"/>
                      </a:solidFill>
                      <a:prstDash val="dot"/>
                      <a:round/>
                      <a:headEnd type="none" w="sm" len="sm"/>
                      <a:tailEnd type="none" w="sm" len="sm"/>
                    </a:lnR>
                    <a:lnT w="12700" cap="flat" cmpd="sng" algn="ctr">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lgn="ctr">
                      <a:solidFill>
                        <a:srgbClr val="BFBFBF"/>
                      </a:solidFill>
                      <a:prstDash val="dot"/>
                      <a:round/>
                      <a:headEnd type="none" w="sm" len="sm"/>
                      <a:tailEnd type="none" w="sm" len="sm"/>
                    </a:lnR>
                    <a:lnT w="12700" cap="flat" cmpd="sng" algn="ctr">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solidFill>
                        <a:srgbClr val="BFBFBF"/>
                      </a:solidFill>
                      <a:prstDash val="dot"/>
                      <a:round/>
                      <a:headEnd type="none" w="sm" len="sm"/>
                      <a:tailEnd type="none" w="sm" len="sm"/>
                    </a:lnR>
                    <a:lnT w="12700" cap="flat" cmpd="sng" algn="ctr">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extLst>
                  <a:ext uri="{0D108BD9-81ED-4DB2-BD59-A6C34878D82A}">
                    <a16:rowId xmlns:a16="http://schemas.microsoft.com/office/drawing/2014/main" val="10008"/>
                  </a:ext>
                </a:extLst>
              </a:tr>
            </a:tbl>
          </a:graphicData>
        </a:graphic>
      </p:graphicFrame>
      <p:sp>
        <p:nvSpPr>
          <p:cNvPr id="4" name="Google Shape;586;p14">
            <a:extLst>
              <a:ext uri="{FF2B5EF4-FFF2-40B4-BE49-F238E27FC236}">
                <a16:creationId xmlns:a16="http://schemas.microsoft.com/office/drawing/2014/main" id="{DDABA3F2-E88A-BA1A-993D-7CFCC224E041}"/>
              </a:ext>
            </a:extLst>
          </p:cNvPr>
          <p:cNvSpPr/>
          <p:nvPr/>
        </p:nvSpPr>
        <p:spPr>
          <a:xfrm>
            <a:off x="6218049" y="4333836"/>
            <a:ext cx="376105" cy="199407"/>
          </a:xfrm>
          <a:prstGeom prst="homePlate">
            <a:avLst>
              <a:gd name="adj" fmla="val 50000"/>
            </a:avLst>
          </a:prstGeom>
          <a:solidFill>
            <a:srgbClr val="F3DDE7"/>
          </a:solidFill>
          <a:ln w="12700" cap="flat" cmpd="sng">
            <a:solidFill>
              <a:srgbClr val="FFFFFF"/>
            </a:solidFill>
            <a:prstDash val="solid"/>
            <a:miter lim="800000"/>
            <a:headEnd type="none" w="sm" len="sm"/>
            <a:tailEnd type="none" w="sm" len="sm"/>
          </a:ln>
        </p:spPr>
        <p:txBody>
          <a:bodyPr spcFirstLastPara="1" wrap="square" lIns="84392" tIns="42185" rIns="84392" bIns="42185" anchor="ctr" anchorCtr="0">
            <a:noAutofit/>
          </a:bodyPr>
          <a:lstStyle/>
          <a:p>
            <a:pPr algn="ctr">
              <a:lnSpc>
                <a:spcPct val="130000"/>
              </a:lnSpc>
              <a:buClr>
                <a:schemeClr val="dk1"/>
              </a:buClr>
              <a:buSzPts val="2000"/>
            </a:pPr>
            <a:endParaRPr sz="1846" dirty="0">
              <a:solidFill>
                <a:srgbClr val="C85A8C"/>
              </a:solidFill>
              <a:latin typeface="Yu Gothic UI" panose="020B0500000000000000" pitchFamily="50" charset="-128"/>
              <a:ea typeface="Yu Gothic UI" panose="020B0500000000000000" pitchFamily="50" charset="-128"/>
              <a:cs typeface="Meiryo"/>
              <a:sym typeface="Meiryo"/>
            </a:endParaRPr>
          </a:p>
        </p:txBody>
      </p:sp>
      <p:sp>
        <p:nvSpPr>
          <p:cNvPr id="5" name="Google Shape;587;p14">
            <a:extLst>
              <a:ext uri="{FF2B5EF4-FFF2-40B4-BE49-F238E27FC236}">
                <a16:creationId xmlns:a16="http://schemas.microsoft.com/office/drawing/2014/main" id="{9FD82B0E-39E6-4E2F-46E9-F9AADD486BE0}"/>
              </a:ext>
            </a:extLst>
          </p:cNvPr>
          <p:cNvSpPr/>
          <p:nvPr/>
        </p:nvSpPr>
        <p:spPr>
          <a:xfrm>
            <a:off x="6009852" y="4333842"/>
            <a:ext cx="376105" cy="199407"/>
          </a:xfrm>
          <a:prstGeom prst="homePlate">
            <a:avLst>
              <a:gd name="adj" fmla="val 50000"/>
            </a:avLst>
          </a:prstGeom>
          <a:solidFill>
            <a:srgbClr val="F3DDE7"/>
          </a:solidFill>
          <a:ln w="12700" cap="flat" cmpd="sng">
            <a:solidFill>
              <a:srgbClr val="FFFFFF"/>
            </a:solidFill>
            <a:prstDash val="solid"/>
            <a:miter lim="800000"/>
            <a:headEnd type="none" w="sm" len="sm"/>
            <a:tailEnd type="none" w="sm" len="sm"/>
          </a:ln>
        </p:spPr>
        <p:txBody>
          <a:bodyPr spcFirstLastPara="1" wrap="square" lIns="84392" tIns="42185" rIns="84392" bIns="42185" anchor="ctr" anchorCtr="0">
            <a:noAutofit/>
          </a:bodyPr>
          <a:lstStyle/>
          <a:p>
            <a:pPr algn="ctr">
              <a:lnSpc>
                <a:spcPct val="130000"/>
              </a:lnSpc>
              <a:buClr>
                <a:schemeClr val="dk1"/>
              </a:buClr>
              <a:buSzPts val="2000"/>
            </a:pPr>
            <a:endParaRPr sz="1846" dirty="0">
              <a:solidFill>
                <a:srgbClr val="C85A8C"/>
              </a:solidFill>
              <a:latin typeface="Yu Gothic UI" panose="020B0500000000000000" pitchFamily="50" charset="-128"/>
              <a:ea typeface="Yu Gothic UI" panose="020B0500000000000000" pitchFamily="50" charset="-128"/>
              <a:cs typeface="Meiryo"/>
              <a:sym typeface="Meiryo"/>
            </a:endParaRPr>
          </a:p>
        </p:txBody>
      </p:sp>
      <p:sp>
        <p:nvSpPr>
          <p:cNvPr id="7" name="Google Shape;588;p14">
            <a:extLst>
              <a:ext uri="{FF2B5EF4-FFF2-40B4-BE49-F238E27FC236}">
                <a16:creationId xmlns:a16="http://schemas.microsoft.com/office/drawing/2014/main" id="{7A325DE7-B4D6-3D48-52D3-5CF53C123245}"/>
              </a:ext>
            </a:extLst>
          </p:cNvPr>
          <p:cNvSpPr/>
          <p:nvPr/>
        </p:nvSpPr>
        <p:spPr>
          <a:xfrm>
            <a:off x="5801656" y="4333836"/>
            <a:ext cx="376105" cy="199407"/>
          </a:xfrm>
          <a:prstGeom prst="homePlate">
            <a:avLst>
              <a:gd name="adj" fmla="val 50000"/>
            </a:avLst>
          </a:prstGeom>
          <a:solidFill>
            <a:srgbClr val="F3DDE7"/>
          </a:solidFill>
          <a:ln w="12700" cap="flat" cmpd="sng">
            <a:solidFill>
              <a:srgbClr val="FFFFFF"/>
            </a:solidFill>
            <a:prstDash val="solid"/>
            <a:miter lim="800000"/>
            <a:headEnd type="none" w="sm" len="sm"/>
            <a:tailEnd type="none" w="sm" len="sm"/>
          </a:ln>
        </p:spPr>
        <p:txBody>
          <a:bodyPr spcFirstLastPara="1" wrap="square" lIns="84392" tIns="42185" rIns="84392" bIns="42185" anchor="ctr" anchorCtr="0">
            <a:noAutofit/>
          </a:bodyPr>
          <a:lstStyle/>
          <a:p>
            <a:pPr algn="ctr">
              <a:lnSpc>
                <a:spcPct val="130000"/>
              </a:lnSpc>
              <a:buClr>
                <a:schemeClr val="dk1"/>
              </a:buClr>
              <a:buSzPts val="2000"/>
            </a:pPr>
            <a:endParaRPr sz="1846" dirty="0">
              <a:solidFill>
                <a:srgbClr val="C85A8C"/>
              </a:solidFill>
              <a:latin typeface="Yu Gothic UI" panose="020B0500000000000000" pitchFamily="50" charset="-128"/>
              <a:ea typeface="Yu Gothic UI" panose="020B0500000000000000" pitchFamily="50" charset="-128"/>
              <a:cs typeface="Meiryo"/>
              <a:sym typeface="Meiryo"/>
            </a:endParaRPr>
          </a:p>
        </p:txBody>
      </p:sp>
      <p:sp>
        <p:nvSpPr>
          <p:cNvPr id="8" name="Google Shape;589;p14">
            <a:extLst>
              <a:ext uri="{FF2B5EF4-FFF2-40B4-BE49-F238E27FC236}">
                <a16:creationId xmlns:a16="http://schemas.microsoft.com/office/drawing/2014/main" id="{3E64D6BE-5529-2789-9A7B-4619404F76E7}"/>
              </a:ext>
            </a:extLst>
          </p:cNvPr>
          <p:cNvSpPr/>
          <p:nvPr/>
        </p:nvSpPr>
        <p:spPr>
          <a:xfrm>
            <a:off x="5593460" y="4333838"/>
            <a:ext cx="376105" cy="199407"/>
          </a:xfrm>
          <a:prstGeom prst="homePlate">
            <a:avLst>
              <a:gd name="adj" fmla="val 50000"/>
            </a:avLst>
          </a:prstGeom>
          <a:solidFill>
            <a:srgbClr val="F3DDE7"/>
          </a:solidFill>
          <a:ln w="12700" cap="flat" cmpd="sng">
            <a:solidFill>
              <a:srgbClr val="FFFFFF"/>
            </a:solidFill>
            <a:prstDash val="solid"/>
            <a:miter lim="800000"/>
            <a:headEnd type="none" w="sm" len="sm"/>
            <a:tailEnd type="none" w="sm" len="sm"/>
          </a:ln>
        </p:spPr>
        <p:txBody>
          <a:bodyPr spcFirstLastPara="1" wrap="square" lIns="84392" tIns="42185" rIns="84392" bIns="42185" anchor="ctr" anchorCtr="0">
            <a:noAutofit/>
          </a:bodyPr>
          <a:lstStyle/>
          <a:p>
            <a:pPr algn="ctr">
              <a:lnSpc>
                <a:spcPct val="130000"/>
              </a:lnSpc>
              <a:buClr>
                <a:schemeClr val="dk1"/>
              </a:buClr>
              <a:buSzPts val="2000"/>
            </a:pPr>
            <a:endParaRPr sz="1846" dirty="0">
              <a:solidFill>
                <a:srgbClr val="C85A8C"/>
              </a:solidFill>
              <a:latin typeface="Yu Gothic UI" panose="020B0500000000000000" pitchFamily="50" charset="-128"/>
              <a:ea typeface="Yu Gothic UI" panose="020B0500000000000000" pitchFamily="50" charset="-128"/>
              <a:cs typeface="Meiryo"/>
              <a:sym typeface="Meiryo"/>
            </a:endParaRPr>
          </a:p>
        </p:txBody>
      </p:sp>
      <p:grpSp>
        <p:nvGrpSpPr>
          <p:cNvPr id="9" name="Google Shape;590;p14">
            <a:extLst>
              <a:ext uri="{FF2B5EF4-FFF2-40B4-BE49-F238E27FC236}">
                <a16:creationId xmlns:a16="http://schemas.microsoft.com/office/drawing/2014/main" id="{0217F8B6-65D5-3334-9ECD-5079B8D93E36}"/>
              </a:ext>
            </a:extLst>
          </p:cNvPr>
          <p:cNvGrpSpPr/>
          <p:nvPr/>
        </p:nvGrpSpPr>
        <p:grpSpPr>
          <a:xfrm>
            <a:off x="1650765" y="2580651"/>
            <a:ext cx="1404480" cy="409279"/>
            <a:chOff x="2567608" y="1726405"/>
            <a:chExt cx="1872208" cy="443385"/>
          </a:xfrm>
        </p:grpSpPr>
        <p:sp>
          <p:nvSpPr>
            <p:cNvPr id="10" name="Google Shape;591;p14">
              <a:extLst>
                <a:ext uri="{FF2B5EF4-FFF2-40B4-BE49-F238E27FC236}">
                  <a16:creationId xmlns:a16="http://schemas.microsoft.com/office/drawing/2014/main" id="{C2358E13-79BD-BC09-C8E1-81C39F65EB13}"/>
                </a:ext>
              </a:extLst>
            </p:cNvPr>
            <p:cNvSpPr/>
            <p:nvPr/>
          </p:nvSpPr>
          <p:spPr>
            <a:xfrm>
              <a:off x="2567608" y="1953766"/>
              <a:ext cx="1872208" cy="216024"/>
            </a:xfrm>
            <a:prstGeom prst="homePlate">
              <a:avLst>
                <a:gd name="adj" fmla="val 50000"/>
              </a:avLst>
            </a:prstGeom>
            <a:solidFill>
              <a:srgbClr val="68C4D8"/>
            </a:solidFill>
            <a:ln w="12700" cap="flat" cmpd="sng">
              <a:solidFill>
                <a:srgbClr val="FFFFFF"/>
              </a:solidFill>
              <a:prstDash val="solid"/>
              <a:miter lim="800000"/>
              <a:headEnd type="none" w="sm" len="sm"/>
              <a:tailEnd type="none" w="sm" len="sm"/>
            </a:ln>
          </p:spPr>
          <p:txBody>
            <a:bodyPr spcFirstLastPara="1" wrap="square" lIns="84392" tIns="42185" rIns="84392" bIns="42185" anchor="ctr" anchorCtr="0">
              <a:noAutofit/>
            </a:bodyPr>
            <a:lstStyle/>
            <a:p>
              <a:pPr algn="ctr">
                <a:lnSpc>
                  <a:spcPct val="130000"/>
                </a:lnSpc>
                <a:buClr>
                  <a:schemeClr val="dk1"/>
                </a:buClr>
                <a:buSzPts val="2000"/>
              </a:pPr>
              <a:endParaRPr sz="1846" dirty="0">
                <a:solidFill>
                  <a:srgbClr val="4D4D4D"/>
                </a:solidFill>
                <a:latin typeface="Yu Gothic UI" panose="020B0500000000000000" pitchFamily="50" charset="-128"/>
                <a:ea typeface="Yu Gothic UI" panose="020B0500000000000000" pitchFamily="50" charset="-128"/>
                <a:cs typeface="Meiryo"/>
                <a:sym typeface="Meiryo"/>
              </a:endParaRPr>
            </a:p>
          </p:txBody>
        </p:sp>
        <p:grpSp>
          <p:nvGrpSpPr>
            <p:cNvPr id="11" name="Google Shape;592;p14">
              <a:extLst>
                <a:ext uri="{FF2B5EF4-FFF2-40B4-BE49-F238E27FC236}">
                  <a16:creationId xmlns:a16="http://schemas.microsoft.com/office/drawing/2014/main" id="{11BE329C-9126-1953-0D9D-D00E79394A0E}"/>
                </a:ext>
              </a:extLst>
            </p:cNvPr>
            <p:cNvGrpSpPr/>
            <p:nvPr/>
          </p:nvGrpSpPr>
          <p:grpSpPr>
            <a:xfrm>
              <a:off x="2711624" y="1726405"/>
              <a:ext cx="1221354" cy="335373"/>
              <a:chOff x="2711624" y="1726405"/>
              <a:chExt cx="1221354" cy="335373"/>
            </a:xfrm>
          </p:grpSpPr>
          <p:cxnSp>
            <p:nvCxnSpPr>
              <p:cNvPr id="12" name="Google Shape;593;p14">
                <a:extLst>
                  <a:ext uri="{FF2B5EF4-FFF2-40B4-BE49-F238E27FC236}">
                    <a16:creationId xmlns:a16="http://schemas.microsoft.com/office/drawing/2014/main" id="{6E0FED2A-1094-3CA8-AB4E-494BF05FF7C4}"/>
                  </a:ext>
                </a:extLst>
              </p:cNvPr>
              <p:cNvCxnSpPr/>
              <p:nvPr/>
            </p:nvCxnSpPr>
            <p:spPr>
              <a:xfrm>
                <a:off x="2711624" y="1801391"/>
                <a:ext cx="0" cy="260387"/>
              </a:xfrm>
              <a:prstGeom prst="straightConnector1">
                <a:avLst/>
              </a:prstGeom>
              <a:noFill/>
              <a:ln w="9525" cap="flat" cmpd="sng">
                <a:solidFill>
                  <a:srgbClr val="28889C"/>
                </a:solidFill>
                <a:prstDash val="solid"/>
                <a:miter lim="800000"/>
                <a:headEnd type="none" w="sm" len="sm"/>
                <a:tailEnd type="oval" w="med" len="med"/>
              </a:ln>
            </p:spPr>
          </p:cxnSp>
          <p:sp>
            <p:nvSpPr>
              <p:cNvPr id="13" name="Google Shape;594;p14">
                <a:extLst>
                  <a:ext uri="{FF2B5EF4-FFF2-40B4-BE49-F238E27FC236}">
                    <a16:creationId xmlns:a16="http://schemas.microsoft.com/office/drawing/2014/main" id="{9B9C9CA7-A66D-0DF7-A873-A791AF965530}"/>
                  </a:ext>
                </a:extLst>
              </p:cNvPr>
              <p:cNvSpPr txBox="1"/>
              <p:nvPr/>
            </p:nvSpPr>
            <p:spPr>
              <a:xfrm>
                <a:off x="2711624" y="1726405"/>
                <a:ext cx="1221354" cy="302350"/>
              </a:xfrm>
              <a:prstGeom prst="rect">
                <a:avLst/>
              </a:prstGeom>
              <a:noFill/>
              <a:ln>
                <a:noFill/>
              </a:ln>
            </p:spPr>
            <p:txBody>
              <a:bodyPr spcFirstLastPara="1" wrap="square" lIns="84392" tIns="42185" rIns="84392" bIns="42185" anchor="ctr" anchorCtr="0">
                <a:spAutoFit/>
              </a:bodyPr>
              <a:lstStyle/>
              <a:p>
                <a:pPr>
                  <a:lnSpc>
                    <a:spcPct val="130000"/>
                  </a:lnSpc>
                  <a:buClr>
                    <a:srgbClr val="28889C"/>
                  </a:buClr>
                  <a:buSzPts val="1050"/>
                </a:pPr>
                <a:r>
                  <a:rPr lang="ja-JP" altLang="en-US" sz="969" dirty="0">
                    <a:solidFill>
                      <a:srgbClr val="28889C"/>
                    </a:solidFill>
                    <a:latin typeface="Yu Gothic UI" panose="020B0500000000000000" pitchFamily="50" charset="-128"/>
                    <a:ea typeface="Yu Gothic UI" panose="020B0500000000000000" pitchFamily="50" charset="-128"/>
                    <a:cs typeface="Meiryo"/>
                    <a:sym typeface="Meiryo"/>
                  </a:rPr>
                  <a:t>基本方針策定</a:t>
                </a:r>
                <a:endParaRPr sz="969" dirty="0">
                  <a:solidFill>
                    <a:srgbClr val="28889C"/>
                  </a:solidFill>
                  <a:latin typeface="Yu Gothic UI" panose="020B0500000000000000" pitchFamily="50" charset="-128"/>
                  <a:ea typeface="Yu Gothic UI" panose="020B0500000000000000" pitchFamily="50" charset="-128"/>
                  <a:cs typeface="Meiryo"/>
                  <a:sym typeface="Meiryo"/>
                </a:endParaRPr>
              </a:p>
            </p:txBody>
          </p:sp>
        </p:grpSp>
      </p:grpSp>
      <p:grpSp>
        <p:nvGrpSpPr>
          <p:cNvPr id="14" name="Google Shape;600;p14">
            <a:extLst>
              <a:ext uri="{FF2B5EF4-FFF2-40B4-BE49-F238E27FC236}">
                <a16:creationId xmlns:a16="http://schemas.microsoft.com/office/drawing/2014/main" id="{4F57863E-A2BA-F66D-FB2C-35627208443B}"/>
              </a:ext>
            </a:extLst>
          </p:cNvPr>
          <p:cNvGrpSpPr/>
          <p:nvPr/>
        </p:nvGrpSpPr>
        <p:grpSpPr>
          <a:xfrm>
            <a:off x="2667828" y="3260778"/>
            <a:ext cx="1073071" cy="454667"/>
            <a:chOff x="3664975" y="3244655"/>
            <a:chExt cx="1162494" cy="492556"/>
          </a:xfrm>
        </p:grpSpPr>
        <p:sp>
          <p:nvSpPr>
            <p:cNvPr id="15" name="Google Shape;601;p14">
              <a:extLst>
                <a:ext uri="{FF2B5EF4-FFF2-40B4-BE49-F238E27FC236}">
                  <a16:creationId xmlns:a16="http://schemas.microsoft.com/office/drawing/2014/main" id="{95A79162-287D-1E07-7E9D-A5AB25F57D35}"/>
                </a:ext>
              </a:extLst>
            </p:cNvPr>
            <p:cNvSpPr/>
            <p:nvPr/>
          </p:nvSpPr>
          <p:spPr>
            <a:xfrm>
              <a:off x="3664975" y="3244655"/>
              <a:ext cx="1162494" cy="216024"/>
            </a:xfrm>
            <a:prstGeom prst="homePlate">
              <a:avLst>
                <a:gd name="adj" fmla="val 50000"/>
              </a:avLst>
            </a:prstGeom>
            <a:solidFill>
              <a:srgbClr val="68C4D8"/>
            </a:solidFill>
            <a:ln w="12700" cap="flat" cmpd="sng">
              <a:solidFill>
                <a:srgbClr val="FFFFFF"/>
              </a:solidFill>
              <a:prstDash val="solid"/>
              <a:miter lim="800000"/>
              <a:headEnd type="none" w="sm" len="sm"/>
              <a:tailEnd type="none" w="sm" len="sm"/>
            </a:ln>
          </p:spPr>
          <p:txBody>
            <a:bodyPr spcFirstLastPara="1" wrap="square" lIns="84392" tIns="42185" rIns="84392" bIns="42185" anchor="ctr" anchorCtr="0">
              <a:noAutofit/>
            </a:bodyPr>
            <a:lstStyle/>
            <a:p>
              <a:pPr algn="ctr">
                <a:lnSpc>
                  <a:spcPct val="130000"/>
                </a:lnSpc>
                <a:buClr>
                  <a:schemeClr val="dk1"/>
                </a:buClr>
                <a:buSzPts val="2000"/>
              </a:pPr>
              <a:endParaRPr sz="1846" dirty="0">
                <a:solidFill>
                  <a:srgbClr val="4D4D4D"/>
                </a:solidFill>
                <a:latin typeface="Yu Gothic UI" panose="020B0500000000000000" pitchFamily="50" charset="-128"/>
                <a:ea typeface="Yu Gothic UI" panose="020B0500000000000000" pitchFamily="50" charset="-128"/>
                <a:cs typeface="Meiryo"/>
                <a:sym typeface="Meiryo"/>
              </a:endParaRPr>
            </a:p>
          </p:txBody>
        </p:sp>
        <p:grpSp>
          <p:nvGrpSpPr>
            <p:cNvPr id="16" name="Google Shape;602;p14">
              <a:extLst>
                <a:ext uri="{FF2B5EF4-FFF2-40B4-BE49-F238E27FC236}">
                  <a16:creationId xmlns:a16="http://schemas.microsoft.com/office/drawing/2014/main" id="{4F05CBD4-69D3-CD54-3536-B3E252FD7561}"/>
                </a:ext>
              </a:extLst>
            </p:cNvPr>
            <p:cNvGrpSpPr/>
            <p:nvPr/>
          </p:nvGrpSpPr>
          <p:grpSpPr>
            <a:xfrm>
              <a:off x="3808991" y="3356992"/>
              <a:ext cx="723276" cy="380219"/>
              <a:chOff x="2711624" y="2066103"/>
              <a:chExt cx="723276" cy="380219"/>
            </a:xfrm>
          </p:grpSpPr>
          <p:cxnSp>
            <p:nvCxnSpPr>
              <p:cNvPr id="17" name="Google Shape;603;p14">
                <a:extLst>
                  <a:ext uri="{FF2B5EF4-FFF2-40B4-BE49-F238E27FC236}">
                    <a16:creationId xmlns:a16="http://schemas.microsoft.com/office/drawing/2014/main" id="{49DF0511-E19C-E664-7472-0D6FE5E72FAA}"/>
                  </a:ext>
                </a:extLst>
              </p:cNvPr>
              <p:cNvCxnSpPr/>
              <p:nvPr/>
            </p:nvCxnSpPr>
            <p:spPr>
              <a:xfrm>
                <a:off x="2711624" y="2066103"/>
                <a:ext cx="0" cy="260387"/>
              </a:xfrm>
              <a:prstGeom prst="straightConnector1">
                <a:avLst/>
              </a:prstGeom>
              <a:noFill/>
              <a:ln w="9525" cap="flat" cmpd="sng">
                <a:solidFill>
                  <a:srgbClr val="28889C"/>
                </a:solidFill>
                <a:prstDash val="solid"/>
                <a:miter lim="800000"/>
                <a:headEnd type="oval" w="med" len="med"/>
                <a:tailEnd type="none" w="sm" len="sm"/>
              </a:ln>
            </p:spPr>
          </p:cxnSp>
          <p:sp>
            <p:nvSpPr>
              <p:cNvPr id="18" name="Google Shape;604;p14">
                <a:extLst>
                  <a:ext uri="{FF2B5EF4-FFF2-40B4-BE49-F238E27FC236}">
                    <a16:creationId xmlns:a16="http://schemas.microsoft.com/office/drawing/2014/main" id="{819CC12F-B011-1277-1689-D763D86FEAD0}"/>
                  </a:ext>
                </a:extLst>
              </p:cNvPr>
              <p:cNvSpPr txBox="1"/>
              <p:nvPr/>
            </p:nvSpPr>
            <p:spPr>
              <a:xfrm>
                <a:off x="2711625" y="2143971"/>
                <a:ext cx="723275" cy="302351"/>
              </a:xfrm>
              <a:prstGeom prst="rect">
                <a:avLst/>
              </a:prstGeom>
              <a:noFill/>
              <a:ln>
                <a:noFill/>
              </a:ln>
            </p:spPr>
            <p:txBody>
              <a:bodyPr spcFirstLastPara="1" wrap="square" lIns="84392" tIns="42185" rIns="84392" bIns="42185" anchor="ctr" anchorCtr="0">
                <a:spAutoFit/>
              </a:bodyPr>
              <a:lstStyle/>
              <a:p>
                <a:pPr>
                  <a:lnSpc>
                    <a:spcPct val="130000"/>
                  </a:lnSpc>
                  <a:buClr>
                    <a:srgbClr val="28889C"/>
                  </a:buClr>
                  <a:buSzPts val="1050"/>
                </a:pPr>
                <a:r>
                  <a:rPr lang="ja-JP" altLang="en-US" sz="969" dirty="0">
                    <a:solidFill>
                      <a:srgbClr val="28889C"/>
                    </a:solidFill>
                    <a:latin typeface="Yu Gothic UI" panose="020B0500000000000000" pitchFamily="50" charset="-128"/>
                    <a:ea typeface="Yu Gothic UI" panose="020B0500000000000000" pitchFamily="50" charset="-128"/>
                    <a:cs typeface="Meiryo"/>
                    <a:sym typeface="Meiryo"/>
                  </a:rPr>
                  <a:t>〇〇〇〇</a:t>
                </a:r>
                <a:endParaRPr sz="969" dirty="0">
                  <a:solidFill>
                    <a:srgbClr val="28889C"/>
                  </a:solidFill>
                  <a:latin typeface="Yu Gothic UI" panose="020B0500000000000000" pitchFamily="50" charset="-128"/>
                  <a:ea typeface="Yu Gothic UI" panose="020B0500000000000000" pitchFamily="50" charset="-128"/>
                  <a:cs typeface="Meiryo"/>
                  <a:sym typeface="Meiryo"/>
                </a:endParaRPr>
              </a:p>
            </p:txBody>
          </p:sp>
        </p:grpSp>
      </p:grpSp>
      <p:grpSp>
        <p:nvGrpSpPr>
          <p:cNvPr id="19" name="Google Shape;605;p14">
            <a:extLst>
              <a:ext uri="{FF2B5EF4-FFF2-40B4-BE49-F238E27FC236}">
                <a16:creationId xmlns:a16="http://schemas.microsoft.com/office/drawing/2014/main" id="{FB0764EA-0994-885B-1364-4689CA852D66}"/>
              </a:ext>
            </a:extLst>
          </p:cNvPr>
          <p:cNvGrpSpPr/>
          <p:nvPr/>
        </p:nvGrpSpPr>
        <p:grpSpPr>
          <a:xfrm>
            <a:off x="1646339" y="3043046"/>
            <a:ext cx="1173460" cy="409279"/>
            <a:chOff x="2567608" y="3017294"/>
            <a:chExt cx="1271248" cy="443385"/>
          </a:xfrm>
        </p:grpSpPr>
        <p:sp>
          <p:nvSpPr>
            <p:cNvPr id="20" name="Google Shape;606;p14">
              <a:extLst>
                <a:ext uri="{FF2B5EF4-FFF2-40B4-BE49-F238E27FC236}">
                  <a16:creationId xmlns:a16="http://schemas.microsoft.com/office/drawing/2014/main" id="{B69C1133-AD84-D953-06D9-08122FC4BD78}"/>
                </a:ext>
              </a:extLst>
            </p:cNvPr>
            <p:cNvSpPr/>
            <p:nvPr/>
          </p:nvSpPr>
          <p:spPr>
            <a:xfrm>
              <a:off x="2567608" y="3244655"/>
              <a:ext cx="1162494" cy="216024"/>
            </a:xfrm>
            <a:prstGeom prst="homePlate">
              <a:avLst>
                <a:gd name="adj" fmla="val 50000"/>
              </a:avLst>
            </a:prstGeom>
            <a:solidFill>
              <a:srgbClr val="68C4D8"/>
            </a:solidFill>
            <a:ln w="12700" cap="flat" cmpd="sng">
              <a:solidFill>
                <a:srgbClr val="FFFFFF"/>
              </a:solidFill>
              <a:prstDash val="solid"/>
              <a:miter lim="800000"/>
              <a:headEnd type="none" w="sm" len="sm"/>
              <a:tailEnd type="none" w="sm" len="sm"/>
            </a:ln>
          </p:spPr>
          <p:txBody>
            <a:bodyPr spcFirstLastPara="1" wrap="square" lIns="84392" tIns="42185" rIns="84392" bIns="42185" anchor="ctr" anchorCtr="0">
              <a:noAutofit/>
            </a:bodyPr>
            <a:lstStyle/>
            <a:p>
              <a:pPr algn="ctr">
                <a:lnSpc>
                  <a:spcPct val="130000"/>
                </a:lnSpc>
                <a:buClr>
                  <a:schemeClr val="dk1"/>
                </a:buClr>
                <a:buSzPts val="2000"/>
              </a:pPr>
              <a:endParaRPr sz="1846" dirty="0">
                <a:solidFill>
                  <a:srgbClr val="4D4D4D"/>
                </a:solidFill>
                <a:latin typeface="Yu Gothic UI" panose="020B0500000000000000" pitchFamily="50" charset="-128"/>
                <a:ea typeface="Yu Gothic UI" panose="020B0500000000000000" pitchFamily="50" charset="-128"/>
                <a:cs typeface="Meiryo"/>
                <a:sym typeface="Meiryo"/>
              </a:endParaRPr>
            </a:p>
          </p:txBody>
        </p:sp>
        <p:grpSp>
          <p:nvGrpSpPr>
            <p:cNvPr id="21" name="Google Shape;607;p14">
              <a:extLst>
                <a:ext uri="{FF2B5EF4-FFF2-40B4-BE49-F238E27FC236}">
                  <a16:creationId xmlns:a16="http://schemas.microsoft.com/office/drawing/2014/main" id="{349B9B86-E993-EB56-326F-45FB052BD989}"/>
                </a:ext>
              </a:extLst>
            </p:cNvPr>
            <p:cNvGrpSpPr/>
            <p:nvPr/>
          </p:nvGrpSpPr>
          <p:grpSpPr>
            <a:xfrm>
              <a:off x="2711624" y="3017294"/>
              <a:ext cx="1127232" cy="335373"/>
              <a:chOff x="2711624" y="1726405"/>
              <a:chExt cx="1127232" cy="335373"/>
            </a:xfrm>
          </p:grpSpPr>
          <p:cxnSp>
            <p:nvCxnSpPr>
              <p:cNvPr id="22" name="Google Shape;608;p14">
                <a:extLst>
                  <a:ext uri="{FF2B5EF4-FFF2-40B4-BE49-F238E27FC236}">
                    <a16:creationId xmlns:a16="http://schemas.microsoft.com/office/drawing/2014/main" id="{332395EE-28DF-190E-557C-1512D467A531}"/>
                  </a:ext>
                </a:extLst>
              </p:cNvPr>
              <p:cNvCxnSpPr/>
              <p:nvPr/>
            </p:nvCxnSpPr>
            <p:spPr>
              <a:xfrm>
                <a:off x="2711624" y="1801391"/>
                <a:ext cx="0" cy="260387"/>
              </a:xfrm>
              <a:prstGeom prst="straightConnector1">
                <a:avLst/>
              </a:prstGeom>
              <a:noFill/>
              <a:ln w="9525" cap="flat" cmpd="sng">
                <a:solidFill>
                  <a:srgbClr val="28889C"/>
                </a:solidFill>
                <a:prstDash val="solid"/>
                <a:miter lim="800000"/>
                <a:headEnd type="none" w="sm" len="sm"/>
                <a:tailEnd type="oval" w="med" len="med"/>
              </a:ln>
            </p:spPr>
          </p:cxnSp>
          <p:sp>
            <p:nvSpPr>
              <p:cNvPr id="23" name="Google Shape;609;p14">
                <a:extLst>
                  <a:ext uri="{FF2B5EF4-FFF2-40B4-BE49-F238E27FC236}">
                    <a16:creationId xmlns:a16="http://schemas.microsoft.com/office/drawing/2014/main" id="{35707F5A-5653-5EC5-9B23-43C431E09C1D}"/>
                  </a:ext>
                </a:extLst>
              </p:cNvPr>
              <p:cNvSpPr txBox="1"/>
              <p:nvPr/>
            </p:nvSpPr>
            <p:spPr>
              <a:xfrm>
                <a:off x="2711624" y="1726405"/>
                <a:ext cx="1127232" cy="302350"/>
              </a:xfrm>
              <a:prstGeom prst="rect">
                <a:avLst/>
              </a:prstGeom>
              <a:noFill/>
              <a:ln>
                <a:noFill/>
              </a:ln>
            </p:spPr>
            <p:txBody>
              <a:bodyPr spcFirstLastPara="1" wrap="square" lIns="84392" tIns="42185" rIns="84392" bIns="42185" anchor="ctr" anchorCtr="0">
                <a:spAutoFit/>
              </a:bodyPr>
              <a:lstStyle/>
              <a:p>
                <a:pPr>
                  <a:lnSpc>
                    <a:spcPct val="130000"/>
                  </a:lnSpc>
                  <a:buClr>
                    <a:srgbClr val="28889C"/>
                  </a:buClr>
                  <a:buSzPts val="1050"/>
                </a:pPr>
                <a:r>
                  <a:rPr lang="ja-JP" altLang="en-US" sz="969" dirty="0">
                    <a:solidFill>
                      <a:srgbClr val="28889C"/>
                    </a:solidFill>
                    <a:latin typeface="Yu Gothic UI" panose="020B0500000000000000" pitchFamily="50" charset="-128"/>
                    <a:ea typeface="Yu Gothic UI" panose="020B0500000000000000" pitchFamily="50" charset="-128"/>
                    <a:cs typeface="Meiryo"/>
                    <a:sym typeface="Meiryo"/>
                  </a:rPr>
                  <a:t>追加開発・実証</a:t>
                </a:r>
                <a:endParaRPr sz="969" dirty="0">
                  <a:solidFill>
                    <a:srgbClr val="28889C"/>
                  </a:solidFill>
                  <a:latin typeface="Yu Gothic UI" panose="020B0500000000000000" pitchFamily="50" charset="-128"/>
                  <a:ea typeface="Yu Gothic UI" panose="020B0500000000000000" pitchFamily="50" charset="-128"/>
                  <a:cs typeface="Meiryo"/>
                  <a:sym typeface="Meiryo"/>
                </a:endParaRPr>
              </a:p>
            </p:txBody>
          </p:sp>
        </p:grpSp>
      </p:grpSp>
      <p:grpSp>
        <p:nvGrpSpPr>
          <p:cNvPr id="24" name="Google Shape;615;p14">
            <a:extLst>
              <a:ext uri="{FF2B5EF4-FFF2-40B4-BE49-F238E27FC236}">
                <a16:creationId xmlns:a16="http://schemas.microsoft.com/office/drawing/2014/main" id="{3070184F-1356-A41F-DF4D-8D96BBE1507E}"/>
              </a:ext>
            </a:extLst>
          </p:cNvPr>
          <p:cNvGrpSpPr/>
          <p:nvPr/>
        </p:nvGrpSpPr>
        <p:grpSpPr>
          <a:xfrm>
            <a:off x="3241776" y="3580661"/>
            <a:ext cx="1073071" cy="465022"/>
            <a:chOff x="4549338" y="3351621"/>
            <a:chExt cx="1162494" cy="503773"/>
          </a:xfrm>
        </p:grpSpPr>
        <p:sp>
          <p:nvSpPr>
            <p:cNvPr id="25" name="Google Shape;616;p14">
              <a:extLst>
                <a:ext uri="{FF2B5EF4-FFF2-40B4-BE49-F238E27FC236}">
                  <a16:creationId xmlns:a16="http://schemas.microsoft.com/office/drawing/2014/main" id="{EF1C9494-981D-27F1-4A40-0F02E1197784}"/>
                </a:ext>
              </a:extLst>
            </p:cNvPr>
            <p:cNvSpPr/>
            <p:nvPr/>
          </p:nvSpPr>
          <p:spPr>
            <a:xfrm>
              <a:off x="4549338" y="3639370"/>
              <a:ext cx="1162494" cy="216024"/>
            </a:xfrm>
            <a:prstGeom prst="homePlate">
              <a:avLst>
                <a:gd name="adj" fmla="val 50000"/>
              </a:avLst>
            </a:prstGeom>
            <a:solidFill>
              <a:srgbClr val="68C4D8"/>
            </a:solidFill>
            <a:ln w="12700" cap="flat" cmpd="sng">
              <a:solidFill>
                <a:srgbClr val="FFFFFF"/>
              </a:solidFill>
              <a:prstDash val="solid"/>
              <a:miter lim="800000"/>
              <a:headEnd type="none" w="sm" len="sm"/>
              <a:tailEnd type="none" w="sm" len="sm"/>
            </a:ln>
          </p:spPr>
          <p:txBody>
            <a:bodyPr spcFirstLastPara="1" wrap="square" lIns="84392" tIns="42185" rIns="84392" bIns="42185" anchor="ctr" anchorCtr="0">
              <a:noAutofit/>
            </a:bodyPr>
            <a:lstStyle/>
            <a:p>
              <a:pPr algn="ctr">
                <a:lnSpc>
                  <a:spcPct val="130000"/>
                </a:lnSpc>
                <a:buClr>
                  <a:schemeClr val="dk1"/>
                </a:buClr>
                <a:buSzPts val="2000"/>
              </a:pPr>
              <a:endParaRPr sz="1846" dirty="0">
                <a:solidFill>
                  <a:srgbClr val="4D4D4D"/>
                </a:solidFill>
                <a:latin typeface="Yu Gothic UI" panose="020B0500000000000000" pitchFamily="50" charset="-128"/>
                <a:ea typeface="Yu Gothic UI" panose="020B0500000000000000" pitchFamily="50" charset="-128"/>
                <a:cs typeface="Meiryo"/>
                <a:sym typeface="Meiryo"/>
              </a:endParaRPr>
            </a:p>
          </p:txBody>
        </p:sp>
        <p:grpSp>
          <p:nvGrpSpPr>
            <p:cNvPr id="26" name="Google Shape;617;p14">
              <a:extLst>
                <a:ext uri="{FF2B5EF4-FFF2-40B4-BE49-F238E27FC236}">
                  <a16:creationId xmlns:a16="http://schemas.microsoft.com/office/drawing/2014/main" id="{0CCCCF55-4526-3ED2-6810-EEBEE3BDC3D6}"/>
                </a:ext>
              </a:extLst>
            </p:cNvPr>
            <p:cNvGrpSpPr/>
            <p:nvPr/>
          </p:nvGrpSpPr>
          <p:grpSpPr>
            <a:xfrm>
              <a:off x="4685108" y="3351621"/>
              <a:ext cx="723275" cy="383117"/>
              <a:chOff x="2703378" y="1372716"/>
              <a:chExt cx="723275" cy="383117"/>
            </a:xfrm>
          </p:grpSpPr>
          <p:cxnSp>
            <p:nvCxnSpPr>
              <p:cNvPr id="27" name="Google Shape;618;p14">
                <a:extLst>
                  <a:ext uri="{FF2B5EF4-FFF2-40B4-BE49-F238E27FC236}">
                    <a16:creationId xmlns:a16="http://schemas.microsoft.com/office/drawing/2014/main" id="{6E7B436D-4864-FA78-9C43-332487DEA2D9}"/>
                  </a:ext>
                </a:extLst>
              </p:cNvPr>
              <p:cNvCxnSpPr/>
              <p:nvPr/>
            </p:nvCxnSpPr>
            <p:spPr>
              <a:xfrm>
                <a:off x="2731814" y="1495446"/>
                <a:ext cx="0" cy="260387"/>
              </a:xfrm>
              <a:prstGeom prst="straightConnector1">
                <a:avLst/>
              </a:prstGeom>
              <a:noFill/>
              <a:ln w="9525" cap="flat" cmpd="sng">
                <a:solidFill>
                  <a:srgbClr val="28889C"/>
                </a:solidFill>
                <a:prstDash val="solid"/>
                <a:miter lim="800000"/>
                <a:headEnd type="none" w="sm" len="sm"/>
                <a:tailEnd type="oval" w="med" len="med"/>
              </a:ln>
            </p:spPr>
          </p:cxnSp>
          <p:sp>
            <p:nvSpPr>
              <p:cNvPr id="28" name="Google Shape;619;p14">
                <a:extLst>
                  <a:ext uri="{FF2B5EF4-FFF2-40B4-BE49-F238E27FC236}">
                    <a16:creationId xmlns:a16="http://schemas.microsoft.com/office/drawing/2014/main" id="{B8976954-F86D-7C56-BE02-A7533581BD65}"/>
                  </a:ext>
                </a:extLst>
              </p:cNvPr>
              <p:cNvSpPr txBox="1"/>
              <p:nvPr/>
            </p:nvSpPr>
            <p:spPr>
              <a:xfrm>
                <a:off x="2703378" y="1372716"/>
                <a:ext cx="723275" cy="302351"/>
              </a:xfrm>
              <a:prstGeom prst="rect">
                <a:avLst/>
              </a:prstGeom>
              <a:noFill/>
              <a:ln>
                <a:noFill/>
              </a:ln>
            </p:spPr>
            <p:txBody>
              <a:bodyPr spcFirstLastPara="1" wrap="square" lIns="84392" tIns="42185" rIns="84392" bIns="42185" anchor="ctr" anchorCtr="0">
                <a:spAutoFit/>
              </a:bodyPr>
              <a:lstStyle/>
              <a:p>
                <a:pPr>
                  <a:lnSpc>
                    <a:spcPct val="130000"/>
                  </a:lnSpc>
                  <a:buClr>
                    <a:srgbClr val="28889C"/>
                  </a:buClr>
                  <a:buSzPts val="1050"/>
                </a:pPr>
                <a:r>
                  <a:rPr lang="ja-JP" altLang="en-US" sz="969" dirty="0">
                    <a:solidFill>
                      <a:srgbClr val="28889C"/>
                    </a:solidFill>
                    <a:latin typeface="Yu Gothic UI" panose="020B0500000000000000" pitchFamily="50" charset="-128"/>
                    <a:ea typeface="Yu Gothic UI" panose="020B0500000000000000" pitchFamily="50" charset="-128"/>
                    <a:cs typeface="Meiryo"/>
                    <a:sym typeface="Meiryo"/>
                  </a:rPr>
                  <a:t>〇○○○</a:t>
                </a:r>
                <a:endParaRPr sz="969" dirty="0">
                  <a:solidFill>
                    <a:srgbClr val="28889C"/>
                  </a:solidFill>
                  <a:latin typeface="Yu Gothic UI" panose="020B0500000000000000" pitchFamily="50" charset="-128"/>
                  <a:ea typeface="Yu Gothic UI" panose="020B0500000000000000" pitchFamily="50" charset="-128"/>
                  <a:cs typeface="Meiryo"/>
                  <a:sym typeface="Meiryo"/>
                </a:endParaRPr>
              </a:p>
            </p:txBody>
          </p:sp>
        </p:grpSp>
      </p:grpSp>
      <p:grpSp>
        <p:nvGrpSpPr>
          <p:cNvPr id="29" name="Google Shape;620;p14">
            <a:extLst>
              <a:ext uri="{FF2B5EF4-FFF2-40B4-BE49-F238E27FC236}">
                <a16:creationId xmlns:a16="http://schemas.microsoft.com/office/drawing/2014/main" id="{4FF9BE8D-761C-AE88-CA43-8E23359B7169}"/>
              </a:ext>
            </a:extLst>
          </p:cNvPr>
          <p:cNvGrpSpPr/>
          <p:nvPr/>
        </p:nvGrpSpPr>
        <p:grpSpPr>
          <a:xfrm>
            <a:off x="4619789" y="4333836"/>
            <a:ext cx="1073071" cy="454667"/>
            <a:chOff x="7680176" y="4619319"/>
            <a:chExt cx="1162494" cy="492556"/>
          </a:xfrm>
        </p:grpSpPr>
        <p:sp>
          <p:nvSpPr>
            <p:cNvPr id="30" name="Google Shape;621;p14">
              <a:extLst>
                <a:ext uri="{FF2B5EF4-FFF2-40B4-BE49-F238E27FC236}">
                  <a16:creationId xmlns:a16="http://schemas.microsoft.com/office/drawing/2014/main" id="{5E6703F1-6D3B-E313-832A-892DE186A03F}"/>
                </a:ext>
              </a:extLst>
            </p:cNvPr>
            <p:cNvSpPr/>
            <p:nvPr/>
          </p:nvSpPr>
          <p:spPr>
            <a:xfrm>
              <a:off x="7680176" y="4619319"/>
              <a:ext cx="1162494" cy="216024"/>
            </a:xfrm>
            <a:prstGeom prst="homePlate">
              <a:avLst>
                <a:gd name="adj" fmla="val 50000"/>
              </a:avLst>
            </a:prstGeom>
            <a:solidFill>
              <a:srgbClr val="DD9BB9"/>
            </a:solidFill>
            <a:ln w="12700" cap="flat" cmpd="sng">
              <a:solidFill>
                <a:srgbClr val="FFFFFF"/>
              </a:solidFill>
              <a:prstDash val="solid"/>
              <a:miter lim="800000"/>
              <a:headEnd type="none" w="sm" len="sm"/>
              <a:tailEnd type="none" w="sm" len="sm"/>
            </a:ln>
          </p:spPr>
          <p:txBody>
            <a:bodyPr spcFirstLastPara="1" wrap="square" lIns="84392" tIns="42185" rIns="84392" bIns="42185" anchor="ctr" anchorCtr="0">
              <a:noAutofit/>
            </a:bodyPr>
            <a:lstStyle/>
            <a:p>
              <a:pPr algn="ctr">
                <a:lnSpc>
                  <a:spcPct val="130000"/>
                </a:lnSpc>
                <a:buClr>
                  <a:schemeClr val="dk1"/>
                </a:buClr>
                <a:buSzPts val="2000"/>
              </a:pPr>
              <a:endParaRPr sz="1846" dirty="0">
                <a:solidFill>
                  <a:srgbClr val="C85A8C"/>
                </a:solidFill>
                <a:latin typeface="Yu Gothic UI" panose="020B0500000000000000" pitchFamily="50" charset="-128"/>
                <a:ea typeface="Yu Gothic UI" panose="020B0500000000000000" pitchFamily="50" charset="-128"/>
                <a:cs typeface="Meiryo"/>
                <a:sym typeface="Meiryo"/>
              </a:endParaRPr>
            </a:p>
          </p:txBody>
        </p:sp>
        <p:grpSp>
          <p:nvGrpSpPr>
            <p:cNvPr id="31" name="Google Shape;622;p14">
              <a:extLst>
                <a:ext uri="{FF2B5EF4-FFF2-40B4-BE49-F238E27FC236}">
                  <a16:creationId xmlns:a16="http://schemas.microsoft.com/office/drawing/2014/main" id="{9CAB340C-4285-A1AB-32CD-AD3B3E16ACD6}"/>
                </a:ext>
              </a:extLst>
            </p:cNvPr>
            <p:cNvGrpSpPr/>
            <p:nvPr/>
          </p:nvGrpSpPr>
          <p:grpSpPr>
            <a:xfrm>
              <a:off x="7824192" y="4731656"/>
              <a:ext cx="723276" cy="380219"/>
              <a:chOff x="2711624" y="2066103"/>
              <a:chExt cx="723276" cy="380219"/>
            </a:xfrm>
          </p:grpSpPr>
          <p:cxnSp>
            <p:nvCxnSpPr>
              <p:cNvPr id="32" name="Google Shape;623;p14">
                <a:extLst>
                  <a:ext uri="{FF2B5EF4-FFF2-40B4-BE49-F238E27FC236}">
                    <a16:creationId xmlns:a16="http://schemas.microsoft.com/office/drawing/2014/main" id="{94EEE20B-EFD3-B459-B009-7E671B57705A}"/>
                  </a:ext>
                </a:extLst>
              </p:cNvPr>
              <p:cNvCxnSpPr/>
              <p:nvPr/>
            </p:nvCxnSpPr>
            <p:spPr>
              <a:xfrm>
                <a:off x="2711624" y="2066103"/>
                <a:ext cx="0" cy="260387"/>
              </a:xfrm>
              <a:prstGeom prst="straightConnector1">
                <a:avLst/>
              </a:prstGeom>
              <a:noFill/>
              <a:ln w="9525" cap="flat" cmpd="sng">
                <a:solidFill>
                  <a:srgbClr val="C85A8C"/>
                </a:solidFill>
                <a:prstDash val="solid"/>
                <a:miter lim="800000"/>
                <a:headEnd type="oval" w="med" len="med"/>
                <a:tailEnd type="none" w="sm" len="sm"/>
              </a:ln>
            </p:spPr>
          </p:cxnSp>
          <p:sp>
            <p:nvSpPr>
              <p:cNvPr id="33" name="Google Shape;624;p14">
                <a:extLst>
                  <a:ext uri="{FF2B5EF4-FFF2-40B4-BE49-F238E27FC236}">
                    <a16:creationId xmlns:a16="http://schemas.microsoft.com/office/drawing/2014/main" id="{1D7DD781-1DAE-C468-BD88-AEBDB6EC1E54}"/>
                  </a:ext>
                </a:extLst>
              </p:cNvPr>
              <p:cNvSpPr txBox="1"/>
              <p:nvPr/>
            </p:nvSpPr>
            <p:spPr>
              <a:xfrm>
                <a:off x="2711625" y="2143971"/>
                <a:ext cx="723275" cy="302351"/>
              </a:xfrm>
              <a:prstGeom prst="rect">
                <a:avLst/>
              </a:prstGeom>
              <a:noFill/>
              <a:ln>
                <a:noFill/>
              </a:ln>
            </p:spPr>
            <p:txBody>
              <a:bodyPr spcFirstLastPara="1" wrap="square" lIns="84392" tIns="42185" rIns="84392" bIns="42185" anchor="ctr" anchorCtr="0">
                <a:spAutoFit/>
              </a:bodyPr>
              <a:lstStyle/>
              <a:p>
                <a:pPr>
                  <a:lnSpc>
                    <a:spcPct val="130000"/>
                  </a:lnSpc>
                  <a:buClr>
                    <a:srgbClr val="C85A8C"/>
                  </a:buClr>
                  <a:buSzPts val="1050"/>
                </a:pPr>
                <a:r>
                  <a:rPr lang="ja-JP" altLang="en-US" sz="969" dirty="0">
                    <a:solidFill>
                      <a:srgbClr val="C85A8C"/>
                    </a:solidFill>
                    <a:latin typeface="Yu Gothic UI" panose="020B0500000000000000" pitchFamily="50" charset="-128"/>
                    <a:ea typeface="Yu Gothic UI" panose="020B0500000000000000" pitchFamily="50" charset="-128"/>
                    <a:cs typeface="Meiryo"/>
                    <a:sym typeface="Meiryo"/>
                  </a:rPr>
                  <a:t>○○○○</a:t>
                </a:r>
                <a:endParaRPr sz="969" dirty="0">
                  <a:solidFill>
                    <a:srgbClr val="C85A8C"/>
                  </a:solidFill>
                  <a:latin typeface="Yu Gothic UI" panose="020B0500000000000000" pitchFamily="50" charset="-128"/>
                  <a:ea typeface="Yu Gothic UI" panose="020B0500000000000000" pitchFamily="50" charset="-128"/>
                  <a:cs typeface="Meiryo"/>
                  <a:sym typeface="Meiryo"/>
                </a:endParaRPr>
              </a:p>
            </p:txBody>
          </p:sp>
        </p:grpSp>
      </p:grpSp>
      <p:grpSp>
        <p:nvGrpSpPr>
          <p:cNvPr id="34" name="Google Shape;625;p14">
            <a:extLst>
              <a:ext uri="{FF2B5EF4-FFF2-40B4-BE49-F238E27FC236}">
                <a16:creationId xmlns:a16="http://schemas.microsoft.com/office/drawing/2014/main" id="{D7639380-040B-C1FB-7409-0477F7C7C11E}"/>
              </a:ext>
            </a:extLst>
          </p:cNvPr>
          <p:cNvGrpSpPr/>
          <p:nvPr/>
        </p:nvGrpSpPr>
        <p:grpSpPr>
          <a:xfrm>
            <a:off x="3606835" y="4123968"/>
            <a:ext cx="1073071" cy="409279"/>
            <a:chOff x="6582809" y="4391958"/>
            <a:chExt cx="1162494" cy="443385"/>
          </a:xfrm>
        </p:grpSpPr>
        <p:sp>
          <p:nvSpPr>
            <p:cNvPr id="35" name="Google Shape;626;p14">
              <a:extLst>
                <a:ext uri="{FF2B5EF4-FFF2-40B4-BE49-F238E27FC236}">
                  <a16:creationId xmlns:a16="http://schemas.microsoft.com/office/drawing/2014/main" id="{FFE04594-9B32-3631-4A1F-73E19F655521}"/>
                </a:ext>
              </a:extLst>
            </p:cNvPr>
            <p:cNvSpPr/>
            <p:nvPr/>
          </p:nvSpPr>
          <p:spPr>
            <a:xfrm>
              <a:off x="6582809" y="4619319"/>
              <a:ext cx="1162494" cy="216024"/>
            </a:xfrm>
            <a:prstGeom prst="homePlate">
              <a:avLst>
                <a:gd name="adj" fmla="val 50000"/>
              </a:avLst>
            </a:prstGeom>
            <a:solidFill>
              <a:srgbClr val="DD9BB9"/>
            </a:solidFill>
            <a:ln w="12700" cap="flat" cmpd="sng">
              <a:solidFill>
                <a:srgbClr val="FFFFFF"/>
              </a:solidFill>
              <a:prstDash val="solid"/>
              <a:miter lim="800000"/>
              <a:headEnd type="none" w="sm" len="sm"/>
              <a:tailEnd type="none" w="sm" len="sm"/>
            </a:ln>
          </p:spPr>
          <p:txBody>
            <a:bodyPr spcFirstLastPara="1" wrap="square" lIns="84392" tIns="42185" rIns="84392" bIns="42185" anchor="ctr" anchorCtr="0">
              <a:noAutofit/>
            </a:bodyPr>
            <a:lstStyle/>
            <a:p>
              <a:pPr algn="ctr">
                <a:lnSpc>
                  <a:spcPct val="130000"/>
                </a:lnSpc>
                <a:buClr>
                  <a:schemeClr val="dk1"/>
                </a:buClr>
                <a:buSzPts val="2000"/>
              </a:pPr>
              <a:endParaRPr sz="1846" dirty="0">
                <a:solidFill>
                  <a:srgbClr val="C85A8C"/>
                </a:solidFill>
                <a:latin typeface="Yu Gothic UI" panose="020B0500000000000000" pitchFamily="50" charset="-128"/>
                <a:ea typeface="Yu Gothic UI" panose="020B0500000000000000" pitchFamily="50" charset="-128"/>
                <a:cs typeface="Meiryo"/>
                <a:sym typeface="Meiryo"/>
              </a:endParaRPr>
            </a:p>
          </p:txBody>
        </p:sp>
        <p:grpSp>
          <p:nvGrpSpPr>
            <p:cNvPr id="36" name="Google Shape;627;p14">
              <a:extLst>
                <a:ext uri="{FF2B5EF4-FFF2-40B4-BE49-F238E27FC236}">
                  <a16:creationId xmlns:a16="http://schemas.microsoft.com/office/drawing/2014/main" id="{AB9DC54D-B9C4-AF91-D190-5F97DF2C2B3E}"/>
                </a:ext>
              </a:extLst>
            </p:cNvPr>
            <p:cNvGrpSpPr/>
            <p:nvPr/>
          </p:nvGrpSpPr>
          <p:grpSpPr>
            <a:xfrm>
              <a:off x="6726825" y="4391958"/>
              <a:ext cx="992579" cy="335373"/>
              <a:chOff x="2711624" y="1726405"/>
              <a:chExt cx="992579" cy="335373"/>
            </a:xfrm>
          </p:grpSpPr>
          <p:cxnSp>
            <p:nvCxnSpPr>
              <p:cNvPr id="37" name="Google Shape;628;p14">
                <a:extLst>
                  <a:ext uri="{FF2B5EF4-FFF2-40B4-BE49-F238E27FC236}">
                    <a16:creationId xmlns:a16="http://schemas.microsoft.com/office/drawing/2014/main" id="{D5B9C4B3-CADC-9AF0-F6AF-BEA629B4292C}"/>
                  </a:ext>
                </a:extLst>
              </p:cNvPr>
              <p:cNvCxnSpPr/>
              <p:nvPr/>
            </p:nvCxnSpPr>
            <p:spPr>
              <a:xfrm>
                <a:off x="2711624" y="1801391"/>
                <a:ext cx="0" cy="260387"/>
              </a:xfrm>
              <a:prstGeom prst="straightConnector1">
                <a:avLst/>
              </a:prstGeom>
              <a:noFill/>
              <a:ln w="9525" cap="flat" cmpd="sng">
                <a:solidFill>
                  <a:srgbClr val="C85A8C"/>
                </a:solidFill>
                <a:prstDash val="solid"/>
                <a:miter lim="800000"/>
                <a:headEnd type="none" w="sm" len="sm"/>
                <a:tailEnd type="oval" w="med" len="med"/>
              </a:ln>
            </p:spPr>
          </p:cxnSp>
          <p:sp>
            <p:nvSpPr>
              <p:cNvPr id="38" name="Google Shape;629;p14">
                <a:extLst>
                  <a:ext uri="{FF2B5EF4-FFF2-40B4-BE49-F238E27FC236}">
                    <a16:creationId xmlns:a16="http://schemas.microsoft.com/office/drawing/2014/main" id="{FC37A27C-412B-50C7-3872-F41E7C0FD30E}"/>
                  </a:ext>
                </a:extLst>
              </p:cNvPr>
              <p:cNvSpPr txBox="1"/>
              <p:nvPr/>
            </p:nvSpPr>
            <p:spPr>
              <a:xfrm>
                <a:off x="2711624" y="1726405"/>
                <a:ext cx="992579" cy="302350"/>
              </a:xfrm>
              <a:prstGeom prst="rect">
                <a:avLst/>
              </a:prstGeom>
              <a:noFill/>
              <a:ln>
                <a:noFill/>
              </a:ln>
            </p:spPr>
            <p:txBody>
              <a:bodyPr spcFirstLastPara="1" wrap="square" lIns="84392" tIns="42185" rIns="84392" bIns="42185" anchor="ctr" anchorCtr="0">
                <a:spAutoFit/>
              </a:bodyPr>
              <a:lstStyle/>
              <a:p>
                <a:pPr>
                  <a:lnSpc>
                    <a:spcPct val="130000"/>
                  </a:lnSpc>
                  <a:buClr>
                    <a:srgbClr val="C85A8C"/>
                  </a:buClr>
                  <a:buSzPts val="1050"/>
                </a:pPr>
                <a:r>
                  <a:rPr lang="ja-JP" altLang="en-US" sz="969" dirty="0">
                    <a:solidFill>
                      <a:srgbClr val="C85A8C"/>
                    </a:solidFill>
                    <a:latin typeface="Yu Gothic UI" panose="020B0500000000000000" pitchFamily="50" charset="-128"/>
                    <a:ea typeface="Yu Gothic UI" panose="020B0500000000000000" pitchFamily="50" charset="-128"/>
                    <a:cs typeface="Meiryo"/>
                    <a:sym typeface="Meiryo"/>
                  </a:rPr>
                  <a:t>チャネル開拓</a:t>
                </a:r>
                <a:endParaRPr sz="969" dirty="0">
                  <a:solidFill>
                    <a:srgbClr val="C85A8C"/>
                  </a:solidFill>
                  <a:latin typeface="Yu Gothic UI" panose="020B0500000000000000" pitchFamily="50" charset="-128"/>
                  <a:ea typeface="Yu Gothic UI" panose="020B0500000000000000" pitchFamily="50" charset="-128"/>
                  <a:cs typeface="Meiryo"/>
                  <a:sym typeface="Meiryo"/>
                </a:endParaRPr>
              </a:p>
            </p:txBody>
          </p:sp>
        </p:grpSp>
      </p:grpSp>
      <p:grpSp>
        <p:nvGrpSpPr>
          <p:cNvPr id="44" name="Google Shape;635;p14">
            <a:extLst>
              <a:ext uri="{FF2B5EF4-FFF2-40B4-BE49-F238E27FC236}">
                <a16:creationId xmlns:a16="http://schemas.microsoft.com/office/drawing/2014/main" id="{3D9A6BCB-3013-08DF-0AC3-9498DB943119}"/>
              </a:ext>
            </a:extLst>
          </p:cNvPr>
          <p:cNvGrpSpPr/>
          <p:nvPr/>
        </p:nvGrpSpPr>
        <p:grpSpPr>
          <a:xfrm>
            <a:off x="5499641" y="4957218"/>
            <a:ext cx="1073071" cy="454667"/>
            <a:chOff x="9052977" y="5239671"/>
            <a:chExt cx="1162494" cy="492556"/>
          </a:xfrm>
        </p:grpSpPr>
        <p:sp>
          <p:nvSpPr>
            <p:cNvPr id="45" name="Google Shape;636;p14">
              <a:extLst>
                <a:ext uri="{FF2B5EF4-FFF2-40B4-BE49-F238E27FC236}">
                  <a16:creationId xmlns:a16="http://schemas.microsoft.com/office/drawing/2014/main" id="{486584A8-22ED-ED9B-DCA0-0772A751B727}"/>
                </a:ext>
              </a:extLst>
            </p:cNvPr>
            <p:cNvSpPr/>
            <p:nvPr/>
          </p:nvSpPr>
          <p:spPr>
            <a:xfrm>
              <a:off x="9052977" y="5239671"/>
              <a:ext cx="1162494" cy="216024"/>
            </a:xfrm>
            <a:prstGeom prst="homePlate">
              <a:avLst>
                <a:gd name="adj" fmla="val 50000"/>
              </a:avLst>
            </a:prstGeom>
            <a:solidFill>
              <a:srgbClr val="DD9BB9"/>
            </a:solidFill>
            <a:ln w="12700" cap="flat" cmpd="sng">
              <a:solidFill>
                <a:srgbClr val="FFFFFF"/>
              </a:solidFill>
              <a:prstDash val="solid"/>
              <a:miter lim="800000"/>
              <a:headEnd type="none" w="sm" len="sm"/>
              <a:tailEnd type="none" w="sm" len="sm"/>
            </a:ln>
          </p:spPr>
          <p:txBody>
            <a:bodyPr spcFirstLastPara="1" wrap="square" lIns="84392" tIns="42185" rIns="84392" bIns="42185" anchor="ctr" anchorCtr="0">
              <a:noAutofit/>
            </a:bodyPr>
            <a:lstStyle/>
            <a:p>
              <a:pPr algn="ctr">
                <a:lnSpc>
                  <a:spcPct val="130000"/>
                </a:lnSpc>
                <a:buClr>
                  <a:schemeClr val="dk1"/>
                </a:buClr>
                <a:buSzPts val="2000"/>
              </a:pPr>
              <a:endParaRPr sz="1846" dirty="0">
                <a:solidFill>
                  <a:srgbClr val="C85A8C"/>
                </a:solidFill>
                <a:latin typeface="Yu Gothic UI" panose="020B0500000000000000" pitchFamily="50" charset="-128"/>
                <a:ea typeface="Yu Gothic UI" panose="020B0500000000000000" pitchFamily="50" charset="-128"/>
                <a:cs typeface="Meiryo"/>
                <a:sym typeface="Meiryo"/>
              </a:endParaRPr>
            </a:p>
          </p:txBody>
        </p:sp>
        <p:grpSp>
          <p:nvGrpSpPr>
            <p:cNvPr id="46" name="Google Shape;637;p14">
              <a:extLst>
                <a:ext uri="{FF2B5EF4-FFF2-40B4-BE49-F238E27FC236}">
                  <a16:creationId xmlns:a16="http://schemas.microsoft.com/office/drawing/2014/main" id="{D33B546C-99F9-DA2A-CD1A-3C92128A4517}"/>
                </a:ext>
              </a:extLst>
            </p:cNvPr>
            <p:cNvGrpSpPr/>
            <p:nvPr/>
          </p:nvGrpSpPr>
          <p:grpSpPr>
            <a:xfrm>
              <a:off x="9196993" y="5352008"/>
              <a:ext cx="723276" cy="380219"/>
              <a:chOff x="2711624" y="2066103"/>
              <a:chExt cx="723276" cy="380219"/>
            </a:xfrm>
          </p:grpSpPr>
          <p:cxnSp>
            <p:nvCxnSpPr>
              <p:cNvPr id="47" name="Google Shape;638;p14">
                <a:extLst>
                  <a:ext uri="{FF2B5EF4-FFF2-40B4-BE49-F238E27FC236}">
                    <a16:creationId xmlns:a16="http://schemas.microsoft.com/office/drawing/2014/main" id="{43BDCFFE-4C06-217D-8415-FAC4B6AF740F}"/>
                  </a:ext>
                </a:extLst>
              </p:cNvPr>
              <p:cNvCxnSpPr/>
              <p:nvPr/>
            </p:nvCxnSpPr>
            <p:spPr>
              <a:xfrm>
                <a:off x="2711624" y="2066103"/>
                <a:ext cx="0" cy="260387"/>
              </a:xfrm>
              <a:prstGeom prst="straightConnector1">
                <a:avLst/>
              </a:prstGeom>
              <a:noFill/>
              <a:ln w="9525" cap="flat" cmpd="sng">
                <a:solidFill>
                  <a:srgbClr val="C85A8C"/>
                </a:solidFill>
                <a:prstDash val="solid"/>
                <a:miter lim="800000"/>
                <a:headEnd type="oval" w="med" len="med"/>
                <a:tailEnd type="none" w="sm" len="sm"/>
              </a:ln>
            </p:spPr>
          </p:cxnSp>
          <p:sp>
            <p:nvSpPr>
              <p:cNvPr id="48" name="Google Shape;639;p14">
                <a:extLst>
                  <a:ext uri="{FF2B5EF4-FFF2-40B4-BE49-F238E27FC236}">
                    <a16:creationId xmlns:a16="http://schemas.microsoft.com/office/drawing/2014/main" id="{790F9258-ED43-8832-0654-C7B302FECD91}"/>
                  </a:ext>
                </a:extLst>
              </p:cNvPr>
              <p:cNvSpPr txBox="1"/>
              <p:nvPr/>
            </p:nvSpPr>
            <p:spPr>
              <a:xfrm>
                <a:off x="2711625" y="2143971"/>
                <a:ext cx="723275" cy="302351"/>
              </a:xfrm>
              <a:prstGeom prst="rect">
                <a:avLst/>
              </a:prstGeom>
              <a:noFill/>
              <a:ln>
                <a:noFill/>
              </a:ln>
            </p:spPr>
            <p:txBody>
              <a:bodyPr spcFirstLastPara="1" wrap="square" lIns="84392" tIns="42185" rIns="84392" bIns="42185" anchor="ctr" anchorCtr="0">
                <a:spAutoFit/>
              </a:bodyPr>
              <a:lstStyle/>
              <a:p>
                <a:pPr>
                  <a:lnSpc>
                    <a:spcPct val="130000"/>
                  </a:lnSpc>
                  <a:buClr>
                    <a:srgbClr val="C85A8C"/>
                  </a:buClr>
                  <a:buSzPts val="1050"/>
                </a:pPr>
                <a:r>
                  <a:rPr lang="ja-JP" altLang="en-US" sz="969" dirty="0">
                    <a:solidFill>
                      <a:srgbClr val="C85A8C"/>
                    </a:solidFill>
                    <a:latin typeface="Yu Gothic UI" panose="020B0500000000000000" pitchFamily="50" charset="-128"/>
                    <a:ea typeface="Yu Gothic UI" panose="020B0500000000000000" pitchFamily="50" charset="-128"/>
                    <a:cs typeface="Meiryo"/>
                    <a:sym typeface="Meiryo"/>
                  </a:rPr>
                  <a:t>○○○○</a:t>
                </a:r>
                <a:endParaRPr sz="969" dirty="0">
                  <a:solidFill>
                    <a:srgbClr val="C85A8C"/>
                  </a:solidFill>
                  <a:latin typeface="Yu Gothic UI" panose="020B0500000000000000" pitchFamily="50" charset="-128"/>
                  <a:ea typeface="Yu Gothic UI" panose="020B0500000000000000" pitchFamily="50" charset="-128"/>
                  <a:cs typeface="Meiryo"/>
                  <a:sym typeface="Meiryo"/>
                </a:endParaRPr>
              </a:p>
            </p:txBody>
          </p:sp>
        </p:grpSp>
      </p:grpSp>
      <p:grpSp>
        <p:nvGrpSpPr>
          <p:cNvPr id="49" name="Google Shape;640;p14">
            <a:extLst>
              <a:ext uri="{FF2B5EF4-FFF2-40B4-BE49-F238E27FC236}">
                <a16:creationId xmlns:a16="http://schemas.microsoft.com/office/drawing/2014/main" id="{8B474077-2BF4-95E7-2DFA-20ED35BCC7BF}"/>
              </a:ext>
            </a:extLst>
          </p:cNvPr>
          <p:cNvGrpSpPr/>
          <p:nvPr/>
        </p:nvGrpSpPr>
        <p:grpSpPr>
          <a:xfrm>
            <a:off x="4486686" y="4747355"/>
            <a:ext cx="1073071" cy="409279"/>
            <a:chOff x="7955610" y="5012310"/>
            <a:chExt cx="1162494" cy="443385"/>
          </a:xfrm>
        </p:grpSpPr>
        <p:sp>
          <p:nvSpPr>
            <p:cNvPr id="50" name="Google Shape;641;p14">
              <a:extLst>
                <a:ext uri="{FF2B5EF4-FFF2-40B4-BE49-F238E27FC236}">
                  <a16:creationId xmlns:a16="http://schemas.microsoft.com/office/drawing/2014/main" id="{07CB8C3A-9FF3-3AAA-5F11-4C10299C647C}"/>
                </a:ext>
              </a:extLst>
            </p:cNvPr>
            <p:cNvSpPr/>
            <p:nvPr/>
          </p:nvSpPr>
          <p:spPr>
            <a:xfrm>
              <a:off x="7955610" y="5239671"/>
              <a:ext cx="1162494" cy="216024"/>
            </a:xfrm>
            <a:prstGeom prst="homePlate">
              <a:avLst>
                <a:gd name="adj" fmla="val 50000"/>
              </a:avLst>
            </a:prstGeom>
            <a:solidFill>
              <a:srgbClr val="DD9BB9"/>
            </a:solidFill>
            <a:ln w="12700" cap="flat" cmpd="sng">
              <a:solidFill>
                <a:srgbClr val="FFFFFF"/>
              </a:solidFill>
              <a:prstDash val="solid"/>
              <a:miter lim="800000"/>
              <a:headEnd type="none" w="sm" len="sm"/>
              <a:tailEnd type="none" w="sm" len="sm"/>
            </a:ln>
          </p:spPr>
          <p:txBody>
            <a:bodyPr spcFirstLastPara="1" wrap="square" lIns="84392" tIns="42185" rIns="84392" bIns="42185" anchor="ctr" anchorCtr="0">
              <a:noAutofit/>
            </a:bodyPr>
            <a:lstStyle/>
            <a:p>
              <a:pPr algn="ctr">
                <a:lnSpc>
                  <a:spcPct val="130000"/>
                </a:lnSpc>
                <a:buClr>
                  <a:schemeClr val="dk1"/>
                </a:buClr>
                <a:buSzPts val="2000"/>
              </a:pPr>
              <a:endParaRPr sz="1846" dirty="0">
                <a:solidFill>
                  <a:srgbClr val="C85A8C"/>
                </a:solidFill>
                <a:latin typeface="Yu Gothic UI" panose="020B0500000000000000" pitchFamily="50" charset="-128"/>
                <a:ea typeface="Yu Gothic UI" panose="020B0500000000000000" pitchFamily="50" charset="-128"/>
                <a:cs typeface="Meiryo"/>
                <a:sym typeface="Meiryo"/>
              </a:endParaRPr>
            </a:p>
          </p:txBody>
        </p:sp>
        <p:grpSp>
          <p:nvGrpSpPr>
            <p:cNvPr id="51" name="Google Shape;642;p14">
              <a:extLst>
                <a:ext uri="{FF2B5EF4-FFF2-40B4-BE49-F238E27FC236}">
                  <a16:creationId xmlns:a16="http://schemas.microsoft.com/office/drawing/2014/main" id="{02C150B3-8770-1E01-AAF2-E7FDEA7BAE7C}"/>
                </a:ext>
              </a:extLst>
            </p:cNvPr>
            <p:cNvGrpSpPr/>
            <p:nvPr/>
          </p:nvGrpSpPr>
          <p:grpSpPr>
            <a:xfrm>
              <a:off x="8099626" y="5012310"/>
              <a:ext cx="723275" cy="335373"/>
              <a:chOff x="2711624" y="1726405"/>
              <a:chExt cx="723275" cy="335373"/>
            </a:xfrm>
          </p:grpSpPr>
          <p:cxnSp>
            <p:nvCxnSpPr>
              <p:cNvPr id="52" name="Google Shape;643;p14">
                <a:extLst>
                  <a:ext uri="{FF2B5EF4-FFF2-40B4-BE49-F238E27FC236}">
                    <a16:creationId xmlns:a16="http://schemas.microsoft.com/office/drawing/2014/main" id="{F75E8A27-1FD1-01D9-91FF-9F435CCB804D}"/>
                  </a:ext>
                </a:extLst>
              </p:cNvPr>
              <p:cNvCxnSpPr/>
              <p:nvPr/>
            </p:nvCxnSpPr>
            <p:spPr>
              <a:xfrm>
                <a:off x="2711624" y="1801391"/>
                <a:ext cx="0" cy="260387"/>
              </a:xfrm>
              <a:prstGeom prst="straightConnector1">
                <a:avLst/>
              </a:prstGeom>
              <a:noFill/>
              <a:ln w="9525" cap="flat" cmpd="sng">
                <a:solidFill>
                  <a:srgbClr val="C85A8C"/>
                </a:solidFill>
                <a:prstDash val="solid"/>
                <a:miter lim="800000"/>
                <a:headEnd type="none" w="sm" len="sm"/>
                <a:tailEnd type="oval" w="med" len="med"/>
              </a:ln>
            </p:spPr>
          </p:cxnSp>
          <p:sp>
            <p:nvSpPr>
              <p:cNvPr id="53" name="Google Shape;644;p14">
                <a:extLst>
                  <a:ext uri="{FF2B5EF4-FFF2-40B4-BE49-F238E27FC236}">
                    <a16:creationId xmlns:a16="http://schemas.microsoft.com/office/drawing/2014/main" id="{A984C28F-F45C-DDF8-6F9C-647CFC7C6CD9}"/>
                  </a:ext>
                </a:extLst>
              </p:cNvPr>
              <p:cNvSpPr txBox="1"/>
              <p:nvPr/>
            </p:nvSpPr>
            <p:spPr>
              <a:xfrm>
                <a:off x="2711624" y="1726405"/>
                <a:ext cx="723275" cy="302350"/>
              </a:xfrm>
              <a:prstGeom prst="rect">
                <a:avLst/>
              </a:prstGeom>
              <a:noFill/>
              <a:ln>
                <a:noFill/>
              </a:ln>
            </p:spPr>
            <p:txBody>
              <a:bodyPr spcFirstLastPara="1" wrap="square" lIns="84392" tIns="42185" rIns="84392" bIns="42185" anchor="ctr" anchorCtr="0">
                <a:spAutoFit/>
              </a:bodyPr>
              <a:lstStyle/>
              <a:p>
                <a:pPr>
                  <a:lnSpc>
                    <a:spcPct val="130000"/>
                  </a:lnSpc>
                  <a:buClr>
                    <a:srgbClr val="C85A8C"/>
                  </a:buClr>
                  <a:buSzPts val="1050"/>
                </a:pPr>
                <a:r>
                  <a:rPr lang="ja-JP" altLang="en-US" sz="969" dirty="0">
                    <a:solidFill>
                      <a:srgbClr val="C85A8C"/>
                    </a:solidFill>
                    <a:latin typeface="Yu Gothic UI" panose="020B0500000000000000" pitchFamily="50" charset="-128"/>
                    <a:ea typeface="Yu Gothic UI" panose="020B0500000000000000" pitchFamily="50" charset="-128"/>
                    <a:cs typeface="Meiryo"/>
                    <a:sym typeface="Meiryo"/>
                  </a:rPr>
                  <a:t>○○○○</a:t>
                </a:r>
                <a:endParaRPr sz="969" dirty="0">
                  <a:solidFill>
                    <a:srgbClr val="C85A8C"/>
                  </a:solidFill>
                  <a:latin typeface="Yu Gothic UI" panose="020B0500000000000000" pitchFamily="50" charset="-128"/>
                  <a:ea typeface="Yu Gothic UI" panose="020B0500000000000000" pitchFamily="50" charset="-128"/>
                  <a:cs typeface="Meiryo"/>
                  <a:sym typeface="Meiryo"/>
                </a:endParaRPr>
              </a:p>
            </p:txBody>
          </p:sp>
        </p:grpSp>
      </p:grpSp>
      <p:grpSp>
        <p:nvGrpSpPr>
          <p:cNvPr id="59" name="Google Shape;650;p14">
            <a:extLst>
              <a:ext uri="{FF2B5EF4-FFF2-40B4-BE49-F238E27FC236}">
                <a16:creationId xmlns:a16="http://schemas.microsoft.com/office/drawing/2014/main" id="{5E5C4D43-3C7A-2F1A-78A8-A72CC399329D}"/>
              </a:ext>
            </a:extLst>
          </p:cNvPr>
          <p:cNvGrpSpPr/>
          <p:nvPr/>
        </p:nvGrpSpPr>
        <p:grpSpPr>
          <a:xfrm>
            <a:off x="5499641" y="5470168"/>
            <a:ext cx="1073071" cy="454667"/>
            <a:chOff x="9056208" y="5913225"/>
            <a:chExt cx="1162494" cy="492556"/>
          </a:xfrm>
        </p:grpSpPr>
        <p:sp>
          <p:nvSpPr>
            <p:cNvPr id="60" name="Google Shape;651;p14">
              <a:extLst>
                <a:ext uri="{FF2B5EF4-FFF2-40B4-BE49-F238E27FC236}">
                  <a16:creationId xmlns:a16="http://schemas.microsoft.com/office/drawing/2014/main" id="{3DBDE3CD-555E-019F-4047-7E9A77117E70}"/>
                </a:ext>
              </a:extLst>
            </p:cNvPr>
            <p:cNvSpPr/>
            <p:nvPr/>
          </p:nvSpPr>
          <p:spPr>
            <a:xfrm>
              <a:off x="9056208" y="5913225"/>
              <a:ext cx="1162494" cy="216024"/>
            </a:xfrm>
            <a:prstGeom prst="homePlate">
              <a:avLst>
                <a:gd name="adj" fmla="val 50000"/>
              </a:avLst>
            </a:prstGeom>
            <a:solidFill>
              <a:srgbClr val="DD9BB9"/>
            </a:solidFill>
            <a:ln w="12700" cap="flat" cmpd="sng">
              <a:solidFill>
                <a:srgbClr val="FFFFFF"/>
              </a:solidFill>
              <a:prstDash val="solid"/>
              <a:miter lim="800000"/>
              <a:headEnd type="none" w="sm" len="sm"/>
              <a:tailEnd type="none" w="sm" len="sm"/>
            </a:ln>
          </p:spPr>
          <p:txBody>
            <a:bodyPr spcFirstLastPara="1" wrap="square" lIns="84392" tIns="42185" rIns="84392" bIns="42185" anchor="ctr" anchorCtr="0">
              <a:noAutofit/>
            </a:bodyPr>
            <a:lstStyle/>
            <a:p>
              <a:pPr algn="ctr">
                <a:lnSpc>
                  <a:spcPct val="130000"/>
                </a:lnSpc>
                <a:buClr>
                  <a:schemeClr val="dk1"/>
                </a:buClr>
                <a:buSzPts val="2000"/>
              </a:pPr>
              <a:endParaRPr sz="1846" dirty="0">
                <a:solidFill>
                  <a:srgbClr val="C85A8C"/>
                </a:solidFill>
                <a:latin typeface="Yu Gothic UI" panose="020B0500000000000000" pitchFamily="50" charset="-128"/>
                <a:ea typeface="Yu Gothic UI" panose="020B0500000000000000" pitchFamily="50" charset="-128"/>
                <a:cs typeface="Meiryo"/>
                <a:sym typeface="Meiryo"/>
              </a:endParaRPr>
            </a:p>
          </p:txBody>
        </p:sp>
        <p:grpSp>
          <p:nvGrpSpPr>
            <p:cNvPr id="61" name="Google Shape;652;p14">
              <a:extLst>
                <a:ext uri="{FF2B5EF4-FFF2-40B4-BE49-F238E27FC236}">
                  <a16:creationId xmlns:a16="http://schemas.microsoft.com/office/drawing/2014/main" id="{B12A3624-E9DA-0675-354B-4531B0694AFB}"/>
                </a:ext>
              </a:extLst>
            </p:cNvPr>
            <p:cNvGrpSpPr/>
            <p:nvPr/>
          </p:nvGrpSpPr>
          <p:grpSpPr>
            <a:xfrm>
              <a:off x="9200224" y="6025562"/>
              <a:ext cx="723276" cy="380219"/>
              <a:chOff x="2711624" y="2066103"/>
              <a:chExt cx="723276" cy="380219"/>
            </a:xfrm>
          </p:grpSpPr>
          <p:cxnSp>
            <p:nvCxnSpPr>
              <p:cNvPr id="62" name="Google Shape;653;p14">
                <a:extLst>
                  <a:ext uri="{FF2B5EF4-FFF2-40B4-BE49-F238E27FC236}">
                    <a16:creationId xmlns:a16="http://schemas.microsoft.com/office/drawing/2014/main" id="{03B6444B-2FC4-BAF7-F11E-2BF80DC39C0B}"/>
                  </a:ext>
                </a:extLst>
              </p:cNvPr>
              <p:cNvCxnSpPr/>
              <p:nvPr/>
            </p:nvCxnSpPr>
            <p:spPr>
              <a:xfrm>
                <a:off x="2711624" y="2066103"/>
                <a:ext cx="0" cy="260387"/>
              </a:xfrm>
              <a:prstGeom prst="straightConnector1">
                <a:avLst/>
              </a:prstGeom>
              <a:noFill/>
              <a:ln w="9525" cap="flat" cmpd="sng">
                <a:solidFill>
                  <a:srgbClr val="C85A8C"/>
                </a:solidFill>
                <a:prstDash val="solid"/>
                <a:miter lim="800000"/>
                <a:headEnd type="oval" w="med" len="med"/>
                <a:tailEnd type="none" w="sm" len="sm"/>
              </a:ln>
            </p:spPr>
          </p:cxnSp>
          <p:sp>
            <p:nvSpPr>
              <p:cNvPr id="63" name="Google Shape;654;p14">
                <a:extLst>
                  <a:ext uri="{FF2B5EF4-FFF2-40B4-BE49-F238E27FC236}">
                    <a16:creationId xmlns:a16="http://schemas.microsoft.com/office/drawing/2014/main" id="{2417D6D4-DB87-6923-FD92-A91EE82765A0}"/>
                  </a:ext>
                </a:extLst>
              </p:cNvPr>
              <p:cNvSpPr txBox="1"/>
              <p:nvPr/>
            </p:nvSpPr>
            <p:spPr>
              <a:xfrm>
                <a:off x="2711625" y="2143971"/>
                <a:ext cx="723275" cy="302351"/>
              </a:xfrm>
              <a:prstGeom prst="rect">
                <a:avLst/>
              </a:prstGeom>
              <a:noFill/>
              <a:ln>
                <a:noFill/>
              </a:ln>
            </p:spPr>
            <p:txBody>
              <a:bodyPr spcFirstLastPara="1" wrap="square" lIns="84392" tIns="42185" rIns="84392" bIns="42185" anchor="ctr" anchorCtr="0">
                <a:spAutoFit/>
              </a:bodyPr>
              <a:lstStyle/>
              <a:p>
                <a:pPr>
                  <a:lnSpc>
                    <a:spcPct val="130000"/>
                  </a:lnSpc>
                  <a:buClr>
                    <a:srgbClr val="C85A8C"/>
                  </a:buClr>
                  <a:buSzPts val="1050"/>
                </a:pPr>
                <a:r>
                  <a:rPr lang="ja-JP" altLang="en-US" sz="969" dirty="0">
                    <a:solidFill>
                      <a:srgbClr val="C85A8C"/>
                    </a:solidFill>
                    <a:latin typeface="Yu Gothic UI" panose="020B0500000000000000" pitchFamily="50" charset="-128"/>
                    <a:ea typeface="Yu Gothic UI" panose="020B0500000000000000" pitchFamily="50" charset="-128"/>
                    <a:cs typeface="Meiryo"/>
                    <a:sym typeface="Meiryo"/>
                  </a:rPr>
                  <a:t>○○○○</a:t>
                </a:r>
                <a:endParaRPr sz="969" dirty="0">
                  <a:solidFill>
                    <a:srgbClr val="C85A8C"/>
                  </a:solidFill>
                  <a:latin typeface="Yu Gothic UI" panose="020B0500000000000000" pitchFamily="50" charset="-128"/>
                  <a:ea typeface="Yu Gothic UI" panose="020B0500000000000000" pitchFamily="50" charset="-128"/>
                  <a:cs typeface="Meiryo"/>
                  <a:sym typeface="Meiryo"/>
                </a:endParaRPr>
              </a:p>
            </p:txBody>
          </p:sp>
        </p:grpSp>
      </p:grpSp>
      <p:grpSp>
        <p:nvGrpSpPr>
          <p:cNvPr id="384" name="Google Shape;655;p14">
            <a:extLst>
              <a:ext uri="{FF2B5EF4-FFF2-40B4-BE49-F238E27FC236}">
                <a16:creationId xmlns:a16="http://schemas.microsoft.com/office/drawing/2014/main" id="{89057218-C87F-741A-D576-F0C24C8F05BB}"/>
              </a:ext>
            </a:extLst>
          </p:cNvPr>
          <p:cNvGrpSpPr/>
          <p:nvPr/>
        </p:nvGrpSpPr>
        <p:grpSpPr>
          <a:xfrm>
            <a:off x="4486686" y="5260302"/>
            <a:ext cx="1073071" cy="409279"/>
            <a:chOff x="7958841" y="5685864"/>
            <a:chExt cx="1162494" cy="443385"/>
          </a:xfrm>
        </p:grpSpPr>
        <p:sp>
          <p:nvSpPr>
            <p:cNvPr id="385" name="Google Shape;656;p14">
              <a:extLst>
                <a:ext uri="{FF2B5EF4-FFF2-40B4-BE49-F238E27FC236}">
                  <a16:creationId xmlns:a16="http://schemas.microsoft.com/office/drawing/2014/main" id="{79D6DCD4-4060-1772-3032-DE74625661E9}"/>
                </a:ext>
              </a:extLst>
            </p:cNvPr>
            <p:cNvSpPr/>
            <p:nvPr/>
          </p:nvSpPr>
          <p:spPr>
            <a:xfrm>
              <a:off x="7958841" y="5913225"/>
              <a:ext cx="1162494" cy="216024"/>
            </a:xfrm>
            <a:prstGeom prst="homePlate">
              <a:avLst>
                <a:gd name="adj" fmla="val 50000"/>
              </a:avLst>
            </a:prstGeom>
            <a:solidFill>
              <a:srgbClr val="DD9BB9"/>
            </a:solidFill>
            <a:ln w="12700" cap="flat" cmpd="sng">
              <a:solidFill>
                <a:srgbClr val="FFFFFF"/>
              </a:solidFill>
              <a:prstDash val="solid"/>
              <a:miter lim="800000"/>
              <a:headEnd type="none" w="sm" len="sm"/>
              <a:tailEnd type="none" w="sm" len="sm"/>
            </a:ln>
          </p:spPr>
          <p:txBody>
            <a:bodyPr spcFirstLastPara="1" wrap="square" lIns="84392" tIns="42185" rIns="84392" bIns="42185" anchor="ctr" anchorCtr="0">
              <a:noAutofit/>
            </a:bodyPr>
            <a:lstStyle/>
            <a:p>
              <a:pPr algn="ctr">
                <a:lnSpc>
                  <a:spcPct val="130000"/>
                </a:lnSpc>
                <a:buClr>
                  <a:schemeClr val="dk1"/>
                </a:buClr>
                <a:buSzPts val="2000"/>
              </a:pPr>
              <a:endParaRPr sz="1846" dirty="0">
                <a:solidFill>
                  <a:srgbClr val="C85A8C"/>
                </a:solidFill>
                <a:latin typeface="Yu Gothic UI" panose="020B0500000000000000" pitchFamily="50" charset="-128"/>
                <a:ea typeface="Yu Gothic UI" panose="020B0500000000000000" pitchFamily="50" charset="-128"/>
                <a:cs typeface="Meiryo"/>
                <a:sym typeface="Meiryo"/>
              </a:endParaRPr>
            </a:p>
          </p:txBody>
        </p:sp>
        <p:grpSp>
          <p:nvGrpSpPr>
            <p:cNvPr id="386" name="Google Shape;657;p14">
              <a:extLst>
                <a:ext uri="{FF2B5EF4-FFF2-40B4-BE49-F238E27FC236}">
                  <a16:creationId xmlns:a16="http://schemas.microsoft.com/office/drawing/2014/main" id="{717E2211-9674-6CB9-ECC7-32F0378035EE}"/>
                </a:ext>
              </a:extLst>
            </p:cNvPr>
            <p:cNvGrpSpPr/>
            <p:nvPr/>
          </p:nvGrpSpPr>
          <p:grpSpPr>
            <a:xfrm>
              <a:off x="8102857" y="5685864"/>
              <a:ext cx="723275" cy="335373"/>
              <a:chOff x="2711624" y="1726405"/>
              <a:chExt cx="723275" cy="335373"/>
            </a:xfrm>
          </p:grpSpPr>
          <p:cxnSp>
            <p:nvCxnSpPr>
              <p:cNvPr id="387" name="Google Shape;658;p14">
                <a:extLst>
                  <a:ext uri="{FF2B5EF4-FFF2-40B4-BE49-F238E27FC236}">
                    <a16:creationId xmlns:a16="http://schemas.microsoft.com/office/drawing/2014/main" id="{DABE4442-8B1E-6316-6C40-62ED7280EEAB}"/>
                  </a:ext>
                </a:extLst>
              </p:cNvPr>
              <p:cNvCxnSpPr/>
              <p:nvPr/>
            </p:nvCxnSpPr>
            <p:spPr>
              <a:xfrm>
                <a:off x="2711624" y="1801391"/>
                <a:ext cx="0" cy="260387"/>
              </a:xfrm>
              <a:prstGeom prst="straightConnector1">
                <a:avLst/>
              </a:prstGeom>
              <a:noFill/>
              <a:ln w="9525" cap="flat" cmpd="sng">
                <a:solidFill>
                  <a:srgbClr val="C85A8C"/>
                </a:solidFill>
                <a:prstDash val="solid"/>
                <a:miter lim="800000"/>
                <a:headEnd type="none" w="sm" len="sm"/>
                <a:tailEnd type="oval" w="med" len="med"/>
              </a:ln>
            </p:spPr>
          </p:cxnSp>
          <p:sp>
            <p:nvSpPr>
              <p:cNvPr id="388" name="Google Shape;659;p14">
                <a:extLst>
                  <a:ext uri="{FF2B5EF4-FFF2-40B4-BE49-F238E27FC236}">
                    <a16:creationId xmlns:a16="http://schemas.microsoft.com/office/drawing/2014/main" id="{EB8B0A73-1654-B2AD-EB38-56A154796402}"/>
                  </a:ext>
                </a:extLst>
              </p:cNvPr>
              <p:cNvSpPr txBox="1"/>
              <p:nvPr/>
            </p:nvSpPr>
            <p:spPr>
              <a:xfrm>
                <a:off x="2711624" y="1726405"/>
                <a:ext cx="723275" cy="302350"/>
              </a:xfrm>
              <a:prstGeom prst="rect">
                <a:avLst/>
              </a:prstGeom>
              <a:noFill/>
              <a:ln>
                <a:noFill/>
              </a:ln>
            </p:spPr>
            <p:txBody>
              <a:bodyPr spcFirstLastPara="1" wrap="square" lIns="84392" tIns="42185" rIns="84392" bIns="42185" anchor="ctr" anchorCtr="0">
                <a:spAutoFit/>
              </a:bodyPr>
              <a:lstStyle/>
              <a:p>
                <a:pPr>
                  <a:lnSpc>
                    <a:spcPct val="130000"/>
                  </a:lnSpc>
                  <a:buClr>
                    <a:srgbClr val="C85A8C"/>
                  </a:buClr>
                  <a:buSzPts val="1050"/>
                </a:pPr>
                <a:r>
                  <a:rPr lang="ja-JP" altLang="en-US" sz="969" dirty="0">
                    <a:solidFill>
                      <a:srgbClr val="C85A8C"/>
                    </a:solidFill>
                    <a:latin typeface="Yu Gothic UI" panose="020B0500000000000000" pitchFamily="50" charset="-128"/>
                    <a:ea typeface="Yu Gothic UI" panose="020B0500000000000000" pitchFamily="50" charset="-128"/>
                    <a:cs typeface="Meiryo"/>
                    <a:sym typeface="Meiryo"/>
                  </a:rPr>
                  <a:t>○○○○</a:t>
                </a:r>
                <a:endParaRPr sz="969" dirty="0">
                  <a:solidFill>
                    <a:srgbClr val="C85A8C"/>
                  </a:solidFill>
                  <a:latin typeface="Yu Gothic UI" panose="020B0500000000000000" pitchFamily="50" charset="-128"/>
                  <a:ea typeface="Yu Gothic UI" panose="020B0500000000000000" pitchFamily="50" charset="-128"/>
                  <a:cs typeface="Meiryo"/>
                  <a:sym typeface="Meiryo"/>
                </a:endParaRPr>
              </a:p>
            </p:txBody>
          </p:sp>
        </p:grpSp>
      </p:grpSp>
      <p:sp>
        <p:nvSpPr>
          <p:cNvPr id="389" name="Google Shape;662;p14">
            <a:extLst>
              <a:ext uri="{FF2B5EF4-FFF2-40B4-BE49-F238E27FC236}">
                <a16:creationId xmlns:a16="http://schemas.microsoft.com/office/drawing/2014/main" id="{E9E44C39-7017-6959-B3A7-9232A9046285}"/>
              </a:ext>
            </a:extLst>
          </p:cNvPr>
          <p:cNvSpPr txBox="1"/>
          <p:nvPr/>
        </p:nvSpPr>
        <p:spPr>
          <a:xfrm>
            <a:off x="347471" y="2033048"/>
            <a:ext cx="787118" cy="351163"/>
          </a:xfrm>
          <a:prstGeom prst="rect">
            <a:avLst/>
          </a:prstGeom>
          <a:solidFill>
            <a:srgbClr val="FF0000"/>
          </a:solidFill>
          <a:ln>
            <a:noFill/>
          </a:ln>
        </p:spPr>
        <p:txBody>
          <a:bodyPr spcFirstLastPara="1" wrap="square" lIns="33231" tIns="33231" rIns="33231" bIns="33231" anchor="ctr" anchorCtr="0">
            <a:spAutoFit/>
          </a:bodyPr>
          <a:lstStyle/>
          <a:p>
            <a:r>
              <a:rPr lang="ja-JP" altLang="en-US" sz="1846" dirty="0">
                <a:solidFill>
                  <a:schemeClr val="lt1"/>
                </a:solidFill>
                <a:latin typeface="Yu Gothic UI" panose="020B0500000000000000" pitchFamily="50" charset="-128"/>
                <a:ea typeface="Yu Gothic UI" panose="020B0500000000000000" pitchFamily="50" charset="-128"/>
                <a:sym typeface="Arial"/>
              </a:rPr>
              <a:t>記載例</a:t>
            </a:r>
            <a:endParaRPr sz="1662" dirty="0">
              <a:latin typeface="Yu Gothic UI" panose="020B0500000000000000" pitchFamily="50" charset="-128"/>
              <a:ea typeface="Yu Gothic UI" panose="020B0500000000000000" pitchFamily="50" charset="-128"/>
            </a:endParaRPr>
          </a:p>
        </p:txBody>
      </p:sp>
    </p:spTree>
    <p:extLst>
      <p:ext uri="{BB962C8B-B14F-4D97-AF65-F5344CB8AC3E}">
        <p14:creationId xmlns:p14="http://schemas.microsoft.com/office/powerpoint/2010/main" val="315846197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ea60d57e-af5b-4752-ac57-3e4f28ca11dc}" enabled="1" method="Standard" siteId="{36da45f1-dd2c-4d1f-af13-5abe46b99921}" contentBits="0" removed="0"/>
</clbl:labelList>
</file>

<file path=docProps/app.xml><?xml version="1.0" encoding="utf-8"?>
<Properties xmlns="http://schemas.openxmlformats.org/officeDocument/2006/extended-properties" xmlns:vt="http://schemas.openxmlformats.org/officeDocument/2006/docPropsVTypes">
  <Template>Office Theme</Template>
  <TotalTime>380</TotalTime>
  <Words>2346</Words>
  <Application>Microsoft Office PowerPoint</Application>
  <PresentationFormat>画面に合わせる (4:3)</PresentationFormat>
  <Paragraphs>196</Paragraphs>
  <Slides>11</Slides>
  <Notes>11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11</vt:i4>
      </vt:variant>
    </vt:vector>
  </HeadingPairs>
  <TitlesOfParts>
    <vt:vector size="18" baseType="lpstr">
      <vt:lpstr>Noto Sans Symbols</vt:lpstr>
      <vt:lpstr>Yu Gothic UI</vt:lpstr>
      <vt:lpstr>Arial</vt:lpstr>
      <vt:lpstr>Calibri</vt:lpstr>
      <vt:lpstr>Calibri Light</vt:lpstr>
      <vt:lpstr>Quattrocento Sans</vt:lpstr>
      <vt:lpstr>Office テーマ</vt:lpstr>
      <vt:lpstr>PowerPoint プレゼンテーション</vt:lpstr>
      <vt:lpstr>提案事業の詳細#1（事業類型） 本事業の事業類型とその理由についてご記入ください。【1枚以内】</vt:lpstr>
      <vt:lpstr>提案事業の詳細#2（事業の目的・内容・実施事項） 実施予定の人手不足対策モデル事業の目的・内容、実施事項（開発内容、実証実験の内容、想定実施場所等）を可能な限り具体的にご記入ください。【3枚以内】</vt:lpstr>
      <vt:lpstr>提案事業の詳細#3（主な想定顧客(ペルソナ) ） 主な想定顧客(ペルソナ)は誰なのかについての詳細をご記入ください。【1枚】 ※顧客とは、本事業で創出されたモデル・取組により、人手不足の課題解決が期待できる相手先を指します</vt:lpstr>
      <vt:lpstr>提案事業の詳細#4（#3の顧客課題） 顧客や社会の課題をご記入ください。また、課題と考えるに至った経緯を、ヒアリングなどの検証結果（ニーズ検証結果）を交えて詳細にご記入ください。【2枚以内】 ※顧客とは、本事業で創出されたモデル・取組により、人手不足の課題解決が期待できる相手先を指します </vt:lpstr>
      <vt:lpstr>提案事業の詳細#5（課題の解決方法とビジネスモデル） 具体的な課題の解決方法とビジネスモデルを詳細にご記入ください。【2枚以内】</vt:lpstr>
      <vt:lpstr>提案事業の詳細#6（独自性・有効性） 本提案の独自性、および対象課題に対する有効性をご記入ください。【1枚】</vt:lpstr>
      <vt:lpstr>提案事業の詳細#7（波及効果・先進性） 開発する製品・サービスが川崎市や地域社会、業界等にもたらす影響をご記入ください。【1枚】</vt:lpstr>
      <vt:lpstr>提案事業の詳細#8（事業スケジュール） 予定しているモデル事業の実施スケジュールを可能な限り詳細にご記入ください。 （令和8年9月～令和9年2月）【1枚】</vt:lpstr>
      <vt:lpstr>提案事業の詳細#9（本事業期間内での達成目標） 今回応募いただくモデル事業を通じ、令和9年2月末までに達成する目標を詳しくご記入ください。【1枚】</vt:lpstr>
      <vt:lpstr>提案事業の詳細#10（事業実施体制） 代表企業と構成員のそれぞれの実施体制と役割についてご記入ください（構成員未定の場合には、今後構成員と想定している企業・団体へ期待する役割をご記入ください）。【1枚】</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安川一代_28（経）経営支援部経営支援課</cp:lastModifiedBy>
  <cp:revision>8</cp:revision>
  <dcterms:created xsi:type="dcterms:W3CDTF">2024-04-15T05:06:58Z</dcterms:created>
  <dcterms:modified xsi:type="dcterms:W3CDTF">2026-06-18T08:42:53Z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SetDate">
    <vt:lpwstr>2024-04-15T05:07:00Z</vt:lpwstr>
  </property>
  <property fmtid="{D5CDD505-2E9C-101B-9397-08002B2CF9AE}" pid="4" name="MSIP_Label_ea60d57e-af5b-4752-ac57-3e4f28ca11dc_Method">
    <vt:lpwstr>Standard</vt:lpwstr>
  </property>
  <property fmtid="{D5CDD505-2E9C-101B-9397-08002B2CF9AE}" pid="5" name="MSIP_Label_ea60d57e-af5b-4752-ac57-3e4f28ca11dc_Name">
    <vt:lpwstr>ea60d57e-af5b-4752-ac57-3e4f28ca11dc</vt:lpwstr>
  </property>
  <property fmtid="{D5CDD505-2E9C-101B-9397-08002B2CF9AE}" pid="6" name="MSIP_Label_ea60d57e-af5b-4752-ac57-3e4f28ca11dc_SiteId">
    <vt:lpwstr>36da45f1-dd2c-4d1f-af13-5abe46b99921</vt:lpwstr>
  </property>
  <property fmtid="{D5CDD505-2E9C-101B-9397-08002B2CF9AE}" pid="7" name="MSIP_Label_ea60d57e-af5b-4752-ac57-3e4f28ca11dc_ActionId">
    <vt:lpwstr>7f735c88-b367-4622-85ad-fc7a8bb7c498</vt:lpwstr>
  </property>
  <property fmtid="{D5CDD505-2E9C-101B-9397-08002B2CF9AE}" pid="8" name="MSIP_Label_ea60d57e-af5b-4752-ac57-3e4f28ca11dc_ContentBits">
    <vt:lpwstr>0</vt:lpwstr>
  </property>
</Properties>
</file>