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bl6z39ohYsJg+Ne3gnHAw==" hashData="+pr30w+NMONoxDWS8IRAYsiqWQzkz/PY9yFZfskqNmmLMoItphYoCaBaMLKhLqal6mcvhDGw4DXIcjBz/FdwV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3B603-6D37-484D-A556-01C8A997745D}" type="datetimeFigureOut">
              <a:rPr kumimoji="1" lang="ja-JP" altLang="en-US" smtClean="0"/>
              <a:t>2023/3/31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52B2C-54F8-40FE-9D8F-87A432D0A538}" type="slidenum">
              <a:rPr kumimoji="1" lang="ja-JP" altLang="en-US" smtClean="0"/>
              <a:t>‹#›</a:t>
            </a:fld>
            <a:endParaRPr kumimoji="1" lang="ja-JP" altLang="en-US"/>
          </a:p>
        </p:txBody>
      </p:sp>
    </p:spTree>
    <p:extLst>
      <p:ext uri="{BB962C8B-B14F-4D97-AF65-F5344CB8AC3E}">
        <p14:creationId xmlns:p14="http://schemas.microsoft.com/office/powerpoint/2010/main" val="3563735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6f706f289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d6f706f289_0_10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64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20b02dd03b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20b02dd03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93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20b02dd03b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220b02dd03b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473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d6f706f289_0_1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1d6f706f289_0_16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807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038bafaf0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g2038bafaf0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714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d6f706f289_0_1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1d6f706f289_0_1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7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d6f706f289_0_1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g1d6f706f289_0_1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875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d6f706f289_0_1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g1d6f706f289_0_1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800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d6f706f289_0_17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Google Shape;807;g1d6f706f289_0_1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171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d6f706f289_0_1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g1d6f706f289_0_17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138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d6f706f289_0_1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g1d6f706f289_0_18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551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d6f706f289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1d6f706f289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663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d6f706f289_0_1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1d6f706f289_0_18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96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d6f706f289_0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9" name="Google Shape;889;g1d6f706f289_0_18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13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d6f706f289_0_1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1" name="Google Shape;921;g1d6f706f289_0_1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230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0323e0c78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g20323e0c78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82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6f706f289_0_1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1d6f706f289_0_10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06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7219b5d2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17219b5d2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458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0b02dd03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0b02dd0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18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0b02dd03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20b02dd03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31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0b02dd03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0b02dd03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37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20b02dd03b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20b02dd03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6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20b02dd03b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20b02dd03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99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docs.google.com/presentation/d/e/2PACX-1vSjvIp9ZCoVNqSg3tTlESDjzxPzAKb3RecZcMPC9FInXWzlmd1A6_n8Gv3prrBwnw/pub?start=false&amp;loop=false&amp;delayms=3000&amp;slide=id.p3"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docs.google.com/presentation/d/e/2PACX-1vSjvIp9ZCoVNqSg3tTlESDjzxPzAKb3RecZcMPC9FInXWzlmd1A6_n8Gv3prrBwnw/pub?start=false&amp;loop=false&amp;delayms=3000&amp;slide=id.p3"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docs.google.com/presentation/d/e/2PACX-1vSjvIp9ZCoVNqSg3tTlESDjzxPzAKb3RecZcMPC9FInXWzlmd1A6_n8Gv3prrBwnw/pub?start=false&amp;loop=false&amp;delayms=3000&amp;slide=id.p3"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67483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415974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388440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ヘッダー2（本文用）">
  <p:cSld name="ヘッダー2（本文用）">
    <p:spTree>
      <p:nvGrpSpPr>
        <p:cNvPr id="1" name="Shape 9"/>
        <p:cNvGrpSpPr/>
        <p:nvPr/>
      </p:nvGrpSpPr>
      <p:grpSpPr>
        <a:xfrm>
          <a:off x="0" y="0"/>
          <a:ext cx="0" cy="0"/>
          <a:chOff x="0" y="0"/>
          <a:chExt cx="0" cy="0"/>
        </a:xfrm>
      </p:grpSpPr>
      <p:sp>
        <p:nvSpPr>
          <p:cNvPr id="10" name="Google Shape;10;g1d6f706f289_0_1893"/>
          <p:cNvSpPr/>
          <p:nvPr/>
        </p:nvSpPr>
        <p:spPr>
          <a:xfrm>
            <a:off x="0" y="6500"/>
            <a:ext cx="12192000" cy="960800"/>
          </a:xfrm>
          <a:prstGeom prst="rect">
            <a:avLst/>
          </a:prstGeom>
          <a:solidFill>
            <a:srgbClr val="D4EE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g1d6f706f289_0_189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12" name="Google Shape;12;g1d6f706f289_0_1893"/>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3" name="Google Shape;13;g1d6f706f289_0_1893"/>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次のページ ▶</a:t>
            </a:r>
            <a:endParaRPr sz="1333" b="1" i="0" u="none" strike="noStrike" cap="none">
              <a:solidFill>
                <a:srgbClr val="000000"/>
              </a:solidFill>
              <a:latin typeface="M PLUS Rounded 1c"/>
              <a:ea typeface="M PLUS Rounded 1c"/>
              <a:cs typeface="M PLUS Rounded 1c"/>
              <a:sym typeface="M PLUS Rounded 1c"/>
            </a:endParaRPr>
          </a:p>
        </p:txBody>
      </p:sp>
      <p:sp>
        <p:nvSpPr>
          <p:cNvPr id="14" name="Google Shape;14;g1d6f706f289_0_1893">
            <a:hlinkClick r:id="" action="ppaction://hlinkshowjump?jump=nextslide"/>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5" name="Google Shape;15;g1d6f706f289_0_1893"/>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6" name="Google Shape;16;g1d6f706f289_0_1893"/>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 前のページ</a:t>
            </a:r>
            <a:endParaRPr sz="1333" b="1" i="0" u="none" strike="noStrike" cap="none">
              <a:solidFill>
                <a:srgbClr val="000000"/>
              </a:solidFill>
              <a:latin typeface="M PLUS Rounded 1c"/>
              <a:ea typeface="M PLUS Rounded 1c"/>
              <a:cs typeface="M PLUS Rounded 1c"/>
              <a:sym typeface="M PLUS Rounded 1c"/>
            </a:endParaRPr>
          </a:p>
        </p:txBody>
      </p:sp>
      <p:sp>
        <p:nvSpPr>
          <p:cNvPr id="17" name="Google Shape;17;g1d6f706f289_0_1893">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8" name="Google Shape;18;g1d6f706f289_0_1893"/>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9" name="Google Shape;19;g1d6f706f289_0_1893"/>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20" name="Google Shape;20;g1d6f706f289_0_1893">
            <a:hlinkClick r:id="rId2"/>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4894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g1d6f706f289_0_1910"/>
          <p:cNvSpPr/>
          <p:nvPr/>
        </p:nvSpPr>
        <p:spPr>
          <a:xfrm>
            <a:off x="0" y="6500"/>
            <a:ext cx="12192000" cy="960800"/>
          </a:xfrm>
          <a:prstGeom prst="rect">
            <a:avLst/>
          </a:prstGeom>
          <a:solidFill>
            <a:srgbClr val="D4EE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g1d6f706f289_0_19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24" name="Google Shape;24;g1d6f706f289_0_1910"/>
          <p:cNvSpPr/>
          <p:nvPr/>
        </p:nvSpPr>
        <p:spPr>
          <a:xfrm>
            <a:off x="420400" y="1852433"/>
            <a:ext cx="3435200" cy="4598400"/>
          </a:xfrm>
          <a:prstGeom prst="roundRect">
            <a:avLst>
              <a:gd name="adj" fmla="val 7935"/>
            </a:avLst>
          </a:prstGeom>
          <a:solidFill>
            <a:srgbClr val="FFFFFF"/>
          </a:solidFill>
          <a:ln w="19050" cap="flat" cmpd="sng">
            <a:solidFill>
              <a:srgbClr val="ADCC26"/>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5" name="Google Shape;25;g1d6f706f289_0_1910"/>
          <p:cNvPicPr preferRelativeResize="0"/>
          <p:nvPr/>
        </p:nvPicPr>
        <p:blipFill rotWithShape="1">
          <a:blip r:embed="rId2">
            <a:alphaModFix/>
          </a:blip>
          <a:srcRect/>
          <a:stretch/>
        </p:blipFill>
        <p:spPr>
          <a:xfrm>
            <a:off x="4307179" y="1121105"/>
            <a:ext cx="7708117" cy="5318600"/>
          </a:xfrm>
          <a:prstGeom prst="rect">
            <a:avLst/>
          </a:prstGeom>
          <a:noFill/>
          <a:ln>
            <a:noFill/>
          </a:ln>
        </p:spPr>
      </p:pic>
      <p:sp>
        <p:nvSpPr>
          <p:cNvPr id="26" name="Google Shape;26;g1d6f706f289_0_1910"/>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27" name="Google Shape;27;g1d6f706f289_0_1910"/>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次のページ ▶</a:t>
            </a:r>
            <a:endParaRPr sz="1333" b="1" i="0" u="none" strike="noStrike" cap="none">
              <a:solidFill>
                <a:srgbClr val="000000"/>
              </a:solidFill>
              <a:latin typeface="M PLUS Rounded 1c"/>
              <a:ea typeface="M PLUS Rounded 1c"/>
              <a:cs typeface="M PLUS Rounded 1c"/>
              <a:sym typeface="M PLUS Rounded 1c"/>
            </a:endParaRPr>
          </a:p>
        </p:txBody>
      </p:sp>
      <p:sp>
        <p:nvSpPr>
          <p:cNvPr id="28" name="Google Shape;28;g1d6f706f289_0_1910">
            <a:hlinkClick r:id="" action="ppaction://hlinkshowjump?jump=nextslide"/>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29" name="Google Shape;29;g1d6f706f289_0_1910"/>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0" name="Google Shape;30;g1d6f706f289_0_1910"/>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 前のページ</a:t>
            </a:r>
            <a:endParaRPr sz="1333" b="1" i="0" u="none" strike="noStrike" cap="none">
              <a:solidFill>
                <a:srgbClr val="000000"/>
              </a:solidFill>
              <a:latin typeface="M PLUS Rounded 1c"/>
              <a:ea typeface="M PLUS Rounded 1c"/>
              <a:cs typeface="M PLUS Rounded 1c"/>
              <a:sym typeface="M PLUS Rounded 1c"/>
            </a:endParaRPr>
          </a:p>
        </p:txBody>
      </p:sp>
      <p:sp>
        <p:nvSpPr>
          <p:cNvPr id="31" name="Google Shape;31;g1d6f706f289_0_1910">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2" name="Google Shape;32;g1d6f706f289_0_1910"/>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3" name="Google Shape;33;g1d6f706f289_0_1910"/>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34" name="Google Shape;34;g1d6f706f289_0_1910">
            <a:hlinkClick r:id="rId3"/>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0441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ヘッダー2（本文用） 1">
  <p:cSld name="ヘッダー2（本文用） 1">
    <p:spTree>
      <p:nvGrpSpPr>
        <p:cNvPr id="1" name="Shape 35"/>
        <p:cNvGrpSpPr/>
        <p:nvPr/>
      </p:nvGrpSpPr>
      <p:grpSpPr>
        <a:xfrm>
          <a:off x="0" y="0"/>
          <a:ext cx="0" cy="0"/>
          <a:chOff x="0" y="0"/>
          <a:chExt cx="0" cy="0"/>
        </a:xfrm>
      </p:grpSpPr>
      <p:sp>
        <p:nvSpPr>
          <p:cNvPr id="36" name="Google Shape;36;g1d6f706f289_0_1905"/>
          <p:cNvSpPr/>
          <p:nvPr/>
        </p:nvSpPr>
        <p:spPr>
          <a:xfrm>
            <a:off x="0" y="6500"/>
            <a:ext cx="12192000" cy="960800"/>
          </a:xfrm>
          <a:prstGeom prst="rect">
            <a:avLst/>
          </a:prstGeom>
          <a:solidFill>
            <a:srgbClr val="D4EE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g1d6f706f289_0_1905"/>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8" name="Google Shape;38;g1d6f706f289_0_1905"/>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39" name="Google Shape;39;g1d6f706f289_0_1905">
            <a:hlinkClick r:id="rId2"/>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170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327060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299594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204901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28630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12830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349346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312405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7C068F-0CF4-4D81-A467-493DD6711603}" type="datetimeFigureOut">
              <a:rPr kumimoji="1" lang="ja-JP" altLang="en-US" smtClean="0"/>
              <a:t>2023/3/31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356113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068F-0CF4-4D81-A467-493DD6711603}" type="datetimeFigureOut">
              <a:rPr kumimoji="1" lang="ja-JP" altLang="en-US" smtClean="0"/>
              <a:t>2023/3/31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85A6-E785-4B52-A75D-EE47007D385B}" type="slidenum">
              <a:rPr kumimoji="1" lang="ja-JP" altLang="en-US" smtClean="0"/>
              <a:t>‹#›</a:t>
            </a:fld>
            <a:endParaRPr kumimoji="1" lang="ja-JP" altLang="en-US"/>
          </a:p>
        </p:txBody>
      </p:sp>
    </p:spTree>
    <p:extLst>
      <p:ext uri="{BB962C8B-B14F-4D97-AF65-F5344CB8AC3E}">
        <p14:creationId xmlns:p14="http://schemas.microsoft.com/office/powerpoint/2010/main" val="203666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0.xml"/><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6.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2.xm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3.xm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6.xml"/><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presentation/d/e/2PACX-1vS6tlBfRDly_DPI8JYwc7GcyFk1uIniOakELVdUMFBYpPTEIUR19bQ7iqV6l8t63g/pub?start=false&amp;loop=false&amp;delayms=3000"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6.png"/><Relationship Id="rId7"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8.png"/><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6.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8.xml"/><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6.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6.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g1d6f706f289_0_1001"/>
          <p:cNvGrpSpPr/>
          <p:nvPr/>
        </p:nvGrpSpPr>
        <p:grpSpPr>
          <a:xfrm>
            <a:off x="2987601" y="2943600"/>
            <a:ext cx="6318401" cy="970800"/>
            <a:chOff x="1266599" y="2207700"/>
            <a:chExt cx="4738801" cy="728100"/>
          </a:xfrm>
        </p:grpSpPr>
        <p:sp>
          <p:nvSpPr>
            <p:cNvPr id="55" name="Google Shape;55;g1d6f706f289_0_1001"/>
            <p:cNvSpPr txBox="1"/>
            <p:nvPr/>
          </p:nvSpPr>
          <p:spPr>
            <a:xfrm>
              <a:off x="2233800" y="2207700"/>
              <a:ext cx="3771600" cy="728100"/>
            </a:xfrm>
            <a:prstGeom prst="rect">
              <a:avLst/>
            </a:prstGeom>
            <a:noFill/>
            <a:ln>
              <a:noFill/>
            </a:ln>
          </p:spPr>
          <p:txBody>
            <a:bodyPr spcFirstLastPara="1" wrap="square" lIns="121900" tIns="121900" rIns="121900" bIns="121900" anchor="ctr" anchorCtr="0">
              <a:noAutofit/>
            </a:bodyPr>
            <a:lstStyle/>
            <a:p>
              <a:pPr>
                <a:buClr>
                  <a:srgbClr val="000000"/>
                </a:buClr>
                <a:buSzPts val="4500"/>
              </a:pPr>
              <a:r>
                <a:rPr lang="ja" altLang="en-US" sz="6000" b="1">
                  <a:solidFill>
                    <a:srgbClr val="0083CA"/>
                  </a:solidFill>
                  <a:latin typeface="M PLUS Rounded 1c"/>
                  <a:ea typeface="M PLUS Rounded 1c"/>
                  <a:cs typeface="M PLUS Rounded 1c"/>
                  <a:sym typeface="M PLUS Rounded 1c"/>
                </a:rPr>
                <a:t>ごみはどこへ</a:t>
              </a:r>
              <a:endParaRPr sz="6000" b="1">
                <a:solidFill>
                  <a:srgbClr val="0083CA"/>
                </a:solidFill>
                <a:latin typeface="M PLUS Rounded 1c"/>
                <a:ea typeface="M PLUS Rounded 1c"/>
                <a:cs typeface="M PLUS Rounded 1c"/>
                <a:sym typeface="M PLUS Rounded 1c"/>
              </a:endParaRPr>
            </a:p>
          </p:txBody>
        </p:sp>
        <p:sp>
          <p:nvSpPr>
            <p:cNvPr id="56" name="Google Shape;56;g1d6f706f289_0_1001"/>
            <p:cNvSpPr/>
            <p:nvPr/>
          </p:nvSpPr>
          <p:spPr>
            <a:xfrm>
              <a:off x="1266599" y="2207700"/>
              <a:ext cx="891000" cy="7281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4600"/>
              </a:pPr>
              <a:r>
                <a:rPr lang="en-US" altLang="ja" sz="6133">
                  <a:solidFill>
                    <a:schemeClr val="lt1"/>
                  </a:solidFill>
                  <a:latin typeface="M PLUS 1p ExtraBold"/>
                  <a:ea typeface="M PLUS 1p ExtraBold"/>
                  <a:cs typeface="M PLUS 1p ExtraBold"/>
                  <a:sym typeface="M PLUS 1p ExtraBold"/>
                </a:rPr>
                <a:t>2</a:t>
              </a:r>
              <a:endParaRPr sz="6133">
                <a:solidFill>
                  <a:schemeClr val="lt1"/>
                </a:solidFill>
                <a:latin typeface="M PLUS 1p ExtraBold"/>
                <a:ea typeface="M PLUS 1p ExtraBold"/>
                <a:cs typeface="M PLUS 1p ExtraBold"/>
                <a:sym typeface="M PLUS 1p ExtraBold"/>
              </a:endParaRPr>
            </a:p>
          </p:txBody>
        </p:sp>
      </p:grpSp>
    </p:spTree>
    <p:extLst>
      <p:ext uri="{BB962C8B-B14F-4D97-AF65-F5344CB8AC3E}">
        <p14:creationId xmlns:p14="http://schemas.microsoft.com/office/powerpoint/2010/main" val="32475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20b02dd03b_0_326">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24" name="Google Shape;424;g220b02dd03b_0_326"/>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425" name="Google Shape;425;g220b02dd03b_0_326"/>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426" name="Google Shape;426;g220b02dd03b_0_326"/>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427" name="Google Shape;427;g220b02dd03b_0_326"/>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428" name="Google Shape;428;g220b02dd03b_0_326"/>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429" name="Google Shape;429;g220b02dd03b_0_326"/>
          <p:cNvPicPr preferRelativeResize="0"/>
          <p:nvPr/>
        </p:nvPicPr>
        <p:blipFill rotWithShape="1">
          <a:blip r:embed="rId4">
            <a:alphaModFix/>
          </a:blip>
          <a:srcRect/>
          <a:stretch/>
        </p:blipFill>
        <p:spPr>
          <a:xfrm>
            <a:off x="3498273" y="38476"/>
            <a:ext cx="918963" cy="883733"/>
          </a:xfrm>
          <a:prstGeom prst="rect">
            <a:avLst/>
          </a:prstGeom>
          <a:noFill/>
          <a:ln>
            <a:noFill/>
          </a:ln>
        </p:spPr>
      </p:pic>
      <p:grpSp>
        <p:nvGrpSpPr>
          <p:cNvPr id="430" name="Google Shape;430;g220b02dd03b_0_326"/>
          <p:cNvGrpSpPr/>
          <p:nvPr/>
        </p:nvGrpSpPr>
        <p:grpSpPr>
          <a:xfrm>
            <a:off x="4694434" y="2014667"/>
            <a:ext cx="2273033" cy="3851867"/>
            <a:chOff x="3520825" y="1511000"/>
            <a:chExt cx="1704775" cy="2888900"/>
          </a:xfrm>
        </p:grpSpPr>
        <p:sp>
          <p:nvSpPr>
            <p:cNvPr id="431" name="Google Shape;431;g220b02dd03b_0_326"/>
            <p:cNvSpPr/>
            <p:nvPr/>
          </p:nvSpPr>
          <p:spPr>
            <a:xfrm>
              <a:off x="3520825" y="2505675"/>
              <a:ext cx="80275" cy="294400"/>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432" name="Google Shape;432;g220b02dd03b_0_326"/>
            <p:cNvSpPr/>
            <p:nvPr/>
          </p:nvSpPr>
          <p:spPr>
            <a:xfrm>
              <a:off x="3605575" y="2809000"/>
              <a:ext cx="182875" cy="967925"/>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433" name="Google Shape;433;g220b02dd03b_0_326"/>
            <p:cNvSpPr/>
            <p:nvPr/>
          </p:nvSpPr>
          <p:spPr>
            <a:xfrm>
              <a:off x="3699225" y="3776925"/>
              <a:ext cx="93675" cy="602150"/>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434" name="Google Shape;434;g220b02dd03b_0_326"/>
            <p:cNvSpPr/>
            <p:nvPr/>
          </p:nvSpPr>
          <p:spPr>
            <a:xfrm>
              <a:off x="3703564" y="4004400"/>
              <a:ext cx="753950" cy="395500"/>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435" name="Google Shape;435;g220b02dd03b_0_326"/>
            <p:cNvSpPr/>
            <p:nvPr/>
          </p:nvSpPr>
          <p:spPr>
            <a:xfrm>
              <a:off x="4109600" y="3513750"/>
              <a:ext cx="487450" cy="481725"/>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436" name="Google Shape;436;g220b02dd03b_0_326"/>
            <p:cNvSpPr/>
            <p:nvPr/>
          </p:nvSpPr>
          <p:spPr>
            <a:xfrm>
              <a:off x="4040470" y="3353175"/>
              <a:ext cx="104800" cy="165025"/>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437" name="Google Shape;437;g220b02dd03b_0_326"/>
            <p:cNvSpPr/>
            <p:nvPr/>
          </p:nvSpPr>
          <p:spPr>
            <a:xfrm>
              <a:off x="4136375" y="2773300"/>
              <a:ext cx="512950" cy="570950"/>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438" name="Google Shape;438;g220b02dd03b_0_326"/>
            <p:cNvSpPr/>
            <p:nvPr/>
          </p:nvSpPr>
          <p:spPr>
            <a:xfrm>
              <a:off x="4676075" y="2260746"/>
              <a:ext cx="549525" cy="508100"/>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439" name="Google Shape;439;g220b02dd03b_0_326"/>
            <p:cNvSpPr/>
            <p:nvPr/>
          </p:nvSpPr>
          <p:spPr>
            <a:xfrm>
              <a:off x="4163125" y="2322800"/>
              <a:ext cx="700300" cy="62450"/>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440" name="Google Shape;440;g220b02dd03b_0_326"/>
            <p:cNvSpPr/>
            <p:nvPr/>
          </p:nvSpPr>
          <p:spPr>
            <a:xfrm>
              <a:off x="3913350" y="2299756"/>
              <a:ext cx="254250" cy="6765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441" name="Google Shape;441;g220b02dd03b_0_326"/>
            <p:cNvSpPr/>
            <p:nvPr/>
          </p:nvSpPr>
          <p:spPr>
            <a:xfrm>
              <a:off x="3769856" y="2349550"/>
              <a:ext cx="139025" cy="240875"/>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442" name="Google Shape;442;g220b02dd03b_0_326"/>
            <p:cNvSpPr/>
            <p:nvPr/>
          </p:nvSpPr>
          <p:spPr>
            <a:xfrm>
              <a:off x="3824125" y="2585975"/>
              <a:ext cx="60800" cy="1052675"/>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443" name="Google Shape;443;g220b02dd03b_0_326"/>
            <p:cNvSpPr/>
            <p:nvPr/>
          </p:nvSpPr>
          <p:spPr>
            <a:xfrm>
              <a:off x="3785475" y="1511000"/>
              <a:ext cx="753900" cy="6021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grpSp>
      <p:grpSp>
        <p:nvGrpSpPr>
          <p:cNvPr id="444" name="Google Shape;444;g220b02dd03b_0_326"/>
          <p:cNvGrpSpPr/>
          <p:nvPr/>
        </p:nvGrpSpPr>
        <p:grpSpPr>
          <a:xfrm>
            <a:off x="8277148" y="1324268"/>
            <a:ext cx="2915921" cy="3024753"/>
            <a:chOff x="6207860" y="993200"/>
            <a:chExt cx="2186941" cy="2268565"/>
          </a:xfrm>
        </p:grpSpPr>
        <p:sp>
          <p:nvSpPr>
            <p:cNvPr id="445" name="Google Shape;445;g220b02dd03b_0_326"/>
            <p:cNvSpPr/>
            <p:nvPr/>
          </p:nvSpPr>
          <p:spPr>
            <a:xfrm>
              <a:off x="8127172" y="3147015"/>
              <a:ext cx="267629" cy="114750"/>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446" name="Google Shape;446;g220b02dd03b_0_326"/>
            <p:cNvSpPr/>
            <p:nvPr/>
          </p:nvSpPr>
          <p:spPr>
            <a:xfrm>
              <a:off x="7743575" y="2983186"/>
              <a:ext cx="383596" cy="165024"/>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447" name="Google Shape;447;g220b02dd03b_0_326"/>
            <p:cNvSpPr/>
            <p:nvPr/>
          </p:nvSpPr>
          <p:spPr>
            <a:xfrm>
              <a:off x="7235975" y="2712084"/>
              <a:ext cx="487125" cy="272225"/>
            </a:xfrm>
            <a:custGeom>
              <a:avLst/>
              <a:gdLst/>
              <a:ahLst/>
              <a:cxnLst/>
              <a:rect l="l" t="t" r="r" b="b"/>
              <a:pathLst>
                <a:path w="19485" h="10889" extrusionOk="0">
                  <a:moveTo>
                    <a:pt x="19485" y="10889"/>
                  </a:moveTo>
                  <a:cubicBezTo>
                    <a:pt x="17360" y="9958"/>
                    <a:pt x="9982" y="7116"/>
                    <a:pt x="6734" y="5301"/>
                  </a:cubicBezTo>
                  <a:cubicBezTo>
                    <a:pt x="3487" y="3486"/>
                    <a:pt x="1122" y="884"/>
                    <a:pt x="0" y="0"/>
                  </a:cubicBezTo>
                </a:path>
              </a:pathLst>
            </a:custGeom>
            <a:noFill/>
            <a:ln w="19050" cap="flat" cmpd="sng">
              <a:solidFill>
                <a:srgbClr val="FF9900"/>
              </a:solidFill>
              <a:prstDash val="solid"/>
              <a:round/>
              <a:headEnd type="none" w="med" len="med"/>
              <a:tailEnd type="triangle" w="med" len="med"/>
            </a:ln>
          </p:spPr>
        </p:sp>
        <p:sp>
          <p:nvSpPr>
            <p:cNvPr id="448" name="Google Shape;448;g220b02dd03b_0_326"/>
            <p:cNvSpPr/>
            <p:nvPr/>
          </p:nvSpPr>
          <p:spPr>
            <a:xfrm>
              <a:off x="6784675" y="2307325"/>
              <a:ext cx="451300" cy="397600"/>
            </a:xfrm>
            <a:custGeom>
              <a:avLst/>
              <a:gdLst/>
              <a:ahLst/>
              <a:cxnLst/>
              <a:rect l="l" t="t" r="r" b="b"/>
              <a:pathLst>
                <a:path w="18052" h="15904" extrusionOk="0">
                  <a:moveTo>
                    <a:pt x="18052" y="15904"/>
                  </a:moveTo>
                  <a:cubicBezTo>
                    <a:pt x="16715" y="14424"/>
                    <a:pt x="13038" y="9672"/>
                    <a:pt x="10029" y="7021"/>
                  </a:cubicBezTo>
                  <a:cubicBezTo>
                    <a:pt x="7020" y="4370"/>
                    <a:pt x="1672" y="1170"/>
                    <a:pt x="0" y="0"/>
                  </a:cubicBezTo>
                </a:path>
              </a:pathLst>
            </a:custGeom>
            <a:noFill/>
            <a:ln w="19050" cap="flat" cmpd="sng">
              <a:solidFill>
                <a:srgbClr val="FF9900"/>
              </a:solidFill>
              <a:prstDash val="solid"/>
              <a:round/>
              <a:headEnd type="none" w="med" len="med"/>
              <a:tailEnd type="triangle" w="med" len="med"/>
            </a:ln>
          </p:spPr>
        </p:sp>
        <p:sp>
          <p:nvSpPr>
            <p:cNvPr id="449" name="Google Shape;449;g220b02dd03b_0_326"/>
            <p:cNvSpPr/>
            <p:nvPr/>
          </p:nvSpPr>
          <p:spPr>
            <a:xfrm>
              <a:off x="6340525" y="2215912"/>
              <a:ext cx="426225" cy="521250"/>
            </a:xfrm>
            <a:custGeom>
              <a:avLst/>
              <a:gdLst/>
              <a:ahLst/>
              <a:cxnLst/>
              <a:rect l="l" t="t" r="r" b="b"/>
              <a:pathLst>
                <a:path w="17049" h="20850" extrusionOk="0">
                  <a:moveTo>
                    <a:pt x="17049" y="3371"/>
                  </a:moveTo>
                  <a:cubicBezTo>
                    <a:pt x="15067" y="2893"/>
                    <a:pt x="7785" y="983"/>
                    <a:pt x="5158" y="505"/>
                  </a:cubicBezTo>
                  <a:cubicBezTo>
                    <a:pt x="2531" y="27"/>
                    <a:pt x="2006" y="-307"/>
                    <a:pt x="1289" y="505"/>
                  </a:cubicBezTo>
                  <a:cubicBezTo>
                    <a:pt x="573" y="1317"/>
                    <a:pt x="1026" y="2965"/>
                    <a:pt x="859" y="5377"/>
                  </a:cubicBezTo>
                  <a:cubicBezTo>
                    <a:pt x="692" y="7789"/>
                    <a:pt x="429" y="12397"/>
                    <a:pt x="286" y="14976"/>
                  </a:cubicBezTo>
                  <a:cubicBezTo>
                    <a:pt x="143" y="17555"/>
                    <a:pt x="48" y="19871"/>
                    <a:pt x="0" y="20850"/>
                  </a:cubicBezTo>
                </a:path>
              </a:pathLst>
            </a:custGeom>
            <a:noFill/>
            <a:ln w="19050" cap="flat" cmpd="sng">
              <a:solidFill>
                <a:srgbClr val="FF9900"/>
              </a:solidFill>
              <a:prstDash val="solid"/>
              <a:round/>
              <a:headEnd type="none" w="med" len="med"/>
              <a:tailEnd type="triangle" w="med" len="med"/>
            </a:ln>
          </p:spPr>
        </p:sp>
        <p:sp>
          <p:nvSpPr>
            <p:cNvPr id="450" name="Google Shape;450;g220b02dd03b_0_326"/>
            <p:cNvSpPr/>
            <p:nvPr/>
          </p:nvSpPr>
          <p:spPr>
            <a:xfrm>
              <a:off x="6207860" y="2529400"/>
              <a:ext cx="129075" cy="555700"/>
            </a:xfrm>
            <a:custGeom>
              <a:avLst/>
              <a:gdLst/>
              <a:ahLst/>
              <a:cxnLst/>
              <a:rect l="l" t="t" r="r" b="b"/>
              <a:pathLst>
                <a:path w="5163" h="22228" extrusionOk="0">
                  <a:moveTo>
                    <a:pt x="5163" y="8740"/>
                  </a:moveTo>
                  <a:cubicBezTo>
                    <a:pt x="4877" y="10364"/>
                    <a:pt x="4208" y="16237"/>
                    <a:pt x="3444" y="18482"/>
                  </a:cubicBezTo>
                  <a:cubicBezTo>
                    <a:pt x="2680" y="20727"/>
                    <a:pt x="1128" y="22017"/>
                    <a:pt x="579" y="22208"/>
                  </a:cubicBezTo>
                  <a:cubicBezTo>
                    <a:pt x="30" y="22399"/>
                    <a:pt x="-161" y="21205"/>
                    <a:pt x="149" y="19629"/>
                  </a:cubicBezTo>
                  <a:cubicBezTo>
                    <a:pt x="459" y="18053"/>
                    <a:pt x="1964" y="15306"/>
                    <a:pt x="2441" y="12751"/>
                  </a:cubicBezTo>
                  <a:cubicBezTo>
                    <a:pt x="2919" y="10196"/>
                    <a:pt x="2847" y="6423"/>
                    <a:pt x="3014" y="4298"/>
                  </a:cubicBezTo>
                  <a:cubicBezTo>
                    <a:pt x="3181" y="2173"/>
                    <a:pt x="3372" y="716"/>
                    <a:pt x="3444" y="0"/>
                  </a:cubicBezTo>
                </a:path>
              </a:pathLst>
            </a:custGeom>
            <a:noFill/>
            <a:ln w="19050" cap="flat" cmpd="sng">
              <a:solidFill>
                <a:srgbClr val="FF9900"/>
              </a:solidFill>
              <a:prstDash val="solid"/>
              <a:round/>
              <a:headEnd type="none" w="med" len="med"/>
              <a:tailEnd type="triangle" w="med" len="med"/>
            </a:ln>
          </p:spPr>
        </p:sp>
        <p:sp>
          <p:nvSpPr>
            <p:cNvPr id="451" name="Google Shape;451;g220b02dd03b_0_326"/>
            <p:cNvSpPr/>
            <p:nvPr/>
          </p:nvSpPr>
          <p:spPr>
            <a:xfrm>
              <a:off x="6219711" y="2006450"/>
              <a:ext cx="113650" cy="519375"/>
            </a:xfrm>
            <a:custGeom>
              <a:avLst/>
              <a:gdLst/>
              <a:ahLst/>
              <a:cxnLst/>
              <a:rect l="l" t="t" r="r" b="b"/>
              <a:pathLst>
                <a:path w="4546" h="20775" extrusionOk="0">
                  <a:moveTo>
                    <a:pt x="3400" y="20775"/>
                  </a:moveTo>
                  <a:cubicBezTo>
                    <a:pt x="3591" y="19056"/>
                    <a:pt x="4546" y="12560"/>
                    <a:pt x="4546" y="10459"/>
                  </a:cubicBezTo>
                  <a:cubicBezTo>
                    <a:pt x="4546" y="8358"/>
                    <a:pt x="4140" y="8549"/>
                    <a:pt x="3400" y="8167"/>
                  </a:cubicBezTo>
                  <a:cubicBezTo>
                    <a:pt x="2660" y="7785"/>
                    <a:pt x="535" y="9528"/>
                    <a:pt x="105" y="8167"/>
                  </a:cubicBezTo>
                  <a:cubicBezTo>
                    <a:pt x="-325" y="6806"/>
                    <a:pt x="702" y="1361"/>
                    <a:pt x="821" y="0"/>
                  </a:cubicBezTo>
                </a:path>
              </a:pathLst>
            </a:custGeom>
            <a:noFill/>
            <a:ln w="19050" cap="flat" cmpd="sng">
              <a:solidFill>
                <a:srgbClr val="FF9900"/>
              </a:solidFill>
              <a:prstDash val="solid"/>
              <a:round/>
              <a:headEnd type="none" w="med" len="med"/>
              <a:tailEnd type="triangle" w="med" len="med"/>
            </a:ln>
          </p:spPr>
        </p:sp>
        <p:sp>
          <p:nvSpPr>
            <p:cNvPr id="452" name="Google Shape;452;g220b02dd03b_0_326"/>
            <p:cNvSpPr/>
            <p:nvPr/>
          </p:nvSpPr>
          <p:spPr>
            <a:xfrm>
              <a:off x="6233075" y="1815465"/>
              <a:ext cx="222075" cy="180250"/>
            </a:xfrm>
            <a:custGeom>
              <a:avLst/>
              <a:gdLst/>
              <a:ahLst/>
              <a:cxnLst/>
              <a:rect l="l" t="t" r="r" b="b"/>
              <a:pathLst>
                <a:path w="8883" h="7210" extrusionOk="0">
                  <a:moveTo>
                    <a:pt x="0" y="7210"/>
                  </a:moveTo>
                  <a:cubicBezTo>
                    <a:pt x="119" y="6350"/>
                    <a:pt x="119" y="3222"/>
                    <a:pt x="716" y="2052"/>
                  </a:cubicBezTo>
                  <a:cubicBezTo>
                    <a:pt x="1313" y="882"/>
                    <a:pt x="2220" y="523"/>
                    <a:pt x="3581" y="189"/>
                  </a:cubicBezTo>
                  <a:cubicBezTo>
                    <a:pt x="4942" y="-145"/>
                    <a:pt x="7999" y="70"/>
                    <a:pt x="8883" y="46"/>
                  </a:cubicBezTo>
                </a:path>
              </a:pathLst>
            </a:custGeom>
            <a:noFill/>
            <a:ln w="19050" cap="flat" cmpd="sng">
              <a:solidFill>
                <a:srgbClr val="FF9900"/>
              </a:solidFill>
              <a:prstDash val="solid"/>
              <a:round/>
              <a:headEnd type="none" w="med" len="med"/>
              <a:tailEnd type="triangle" w="med" len="med"/>
            </a:ln>
          </p:spPr>
        </p:sp>
        <p:sp>
          <p:nvSpPr>
            <p:cNvPr id="453" name="Google Shape;453;g220b02dd03b_0_326"/>
            <p:cNvSpPr/>
            <p:nvPr/>
          </p:nvSpPr>
          <p:spPr>
            <a:xfrm>
              <a:off x="6452123" y="1830950"/>
              <a:ext cx="386275" cy="189825"/>
            </a:xfrm>
            <a:custGeom>
              <a:avLst/>
              <a:gdLst/>
              <a:ahLst/>
              <a:cxnLst/>
              <a:rect l="l" t="t" r="r" b="b"/>
              <a:pathLst>
                <a:path w="15451" h="7593" extrusionOk="0">
                  <a:moveTo>
                    <a:pt x="121" y="0"/>
                  </a:moveTo>
                  <a:cubicBezTo>
                    <a:pt x="240" y="931"/>
                    <a:pt x="-548" y="4442"/>
                    <a:pt x="837" y="5588"/>
                  </a:cubicBezTo>
                  <a:cubicBezTo>
                    <a:pt x="2222" y="6734"/>
                    <a:pt x="5994" y="6543"/>
                    <a:pt x="8430" y="6877"/>
                  </a:cubicBezTo>
                  <a:cubicBezTo>
                    <a:pt x="10866" y="7211"/>
                    <a:pt x="14281" y="7474"/>
                    <a:pt x="15451" y="7593"/>
                  </a:cubicBezTo>
                </a:path>
              </a:pathLst>
            </a:custGeom>
            <a:noFill/>
            <a:ln w="19050" cap="flat" cmpd="sng">
              <a:solidFill>
                <a:srgbClr val="FF9900"/>
              </a:solidFill>
              <a:prstDash val="solid"/>
              <a:round/>
              <a:headEnd type="none" w="med" len="med"/>
              <a:tailEnd type="triangle" w="med" len="med"/>
            </a:ln>
          </p:spPr>
        </p:sp>
        <p:sp>
          <p:nvSpPr>
            <p:cNvPr id="454" name="Google Shape;454;g220b02dd03b_0_326"/>
            <p:cNvSpPr/>
            <p:nvPr/>
          </p:nvSpPr>
          <p:spPr>
            <a:xfrm>
              <a:off x="6834800" y="2014385"/>
              <a:ext cx="501475" cy="321600"/>
            </a:xfrm>
            <a:custGeom>
              <a:avLst/>
              <a:gdLst/>
              <a:ahLst/>
              <a:cxnLst/>
              <a:rect l="l" t="t" r="r" b="b"/>
              <a:pathLst>
                <a:path w="20059" h="12864" extrusionOk="0">
                  <a:moveTo>
                    <a:pt x="0" y="256"/>
                  </a:moveTo>
                  <a:cubicBezTo>
                    <a:pt x="382" y="304"/>
                    <a:pt x="789" y="-484"/>
                    <a:pt x="2293" y="543"/>
                  </a:cubicBezTo>
                  <a:cubicBezTo>
                    <a:pt x="3798" y="1570"/>
                    <a:pt x="6520" y="4578"/>
                    <a:pt x="9027" y="6417"/>
                  </a:cubicBezTo>
                  <a:cubicBezTo>
                    <a:pt x="11534" y="8256"/>
                    <a:pt x="15497" y="10501"/>
                    <a:pt x="17336" y="11575"/>
                  </a:cubicBezTo>
                  <a:cubicBezTo>
                    <a:pt x="19175" y="12650"/>
                    <a:pt x="19605" y="12649"/>
                    <a:pt x="20059" y="12864"/>
                  </a:cubicBezTo>
                </a:path>
              </a:pathLst>
            </a:custGeom>
            <a:noFill/>
            <a:ln w="19050" cap="flat" cmpd="sng">
              <a:solidFill>
                <a:srgbClr val="FF9900"/>
              </a:solidFill>
              <a:prstDash val="solid"/>
              <a:round/>
              <a:headEnd type="none" w="med" len="med"/>
              <a:tailEnd type="triangle" w="med" len="med"/>
            </a:ln>
          </p:spPr>
        </p:sp>
        <p:sp>
          <p:nvSpPr>
            <p:cNvPr id="455" name="Google Shape;455;g220b02dd03b_0_326"/>
            <p:cNvSpPr/>
            <p:nvPr/>
          </p:nvSpPr>
          <p:spPr>
            <a:xfrm>
              <a:off x="7332675" y="2138975"/>
              <a:ext cx="269400" cy="280300"/>
            </a:xfrm>
            <a:custGeom>
              <a:avLst/>
              <a:gdLst/>
              <a:ahLst/>
              <a:cxnLst/>
              <a:rect l="l" t="t" r="r" b="b"/>
              <a:pathLst>
                <a:path w="10776" h="11212" extrusionOk="0">
                  <a:moveTo>
                    <a:pt x="0" y="7880"/>
                  </a:moveTo>
                  <a:cubicBezTo>
                    <a:pt x="669" y="8262"/>
                    <a:pt x="3009" y="9624"/>
                    <a:pt x="4012" y="10173"/>
                  </a:cubicBezTo>
                  <a:cubicBezTo>
                    <a:pt x="5015" y="10722"/>
                    <a:pt x="5182" y="11104"/>
                    <a:pt x="6018" y="11176"/>
                  </a:cubicBezTo>
                  <a:cubicBezTo>
                    <a:pt x="6854" y="11248"/>
                    <a:pt x="8239" y="11152"/>
                    <a:pt x="9027" y="10603"/>
                  </a:cubicBezTo>
                  <a:cubicBezTo>
                    <a:pt x="9815" y="10054"/>
                    <a:pt x="10866" y="8955"/>
                    <a:pt x="10746" y="7880"/>
                  </a:cubicBezTo>
                  <a:cubicBezTo>
                    <a:pt x="10627" y="6805"/>
                    <a:pt x="9146" y="5206"/>
                    <a:pt x="8310" y="4155"/>
                  </a:cubicBezTo>
                  <a:cubicBezTo>
                    <a:pt x="7474" y="3104"/>
                    <a:pt x="6352" y="2269"/>
                    <a:pt x="5731" y="1576"/>
                  </a:cubicBezTo>
                  <a:cubicBezTo>
                    <a:pt x="5110" y="884"/>
                    <a:pt x="4776" y="263"/>
                    <a:pt x="4585" y="0"/>
                  </a:cubicBezTo>
                </a:path>
              </a:pathLst>
            </a:custGeom>
            <a:noFill/>
            <a:ln w="19050" cap="flat" cmpd="sng">
              <a:solidFill>
                <a:srgbClr val="FF9900"/>
              </a:solidFill>
              <a:prstDash val="solid"/>
              <a:round/>
              <a:headEnd type="none" w="med" len="med"/>
              <a:tailEnd type="triangle" w="med" len="med"/>
            </a:ln>
          </p:spPr>
        </p:sp>
        <p:sp>
          <p:nvSpPr>
            <p:cNvPr id="456" name="Google Shape;456;g220b02dd03b_0_326"/>
            <p:cNvSpPr/>
            <p:nvPr/>
          </p:nvSpPr>
          <p:spPr>
            <a:xfrm>
              <a:off x="7221650" y="1648275"/>
              <a:ext cx="243550" cy="508625"/>
            </a:xfrm>
            <a:custGeom>
              <a:avLst/>
              <a:gdLst/>
              <a:ahLst/>
              <a:cxnLst/>
              <a:rect l="l" t="t" r="r" b="b"/>
              <a:pathLst>
                <a:path w="9742" h="20345" extrusionOk="0">
                  <a:moveTo>
                    <a:pt x="9742" y="20345"/>
                  </a:moveTo>
                  <a:cubicBezTo>
                    <a:pt x="9050" y="18888"/>
                    <a:pt x="6806" y="14232"/>
                    <a:pt x="5588" y="11605"/>
                  </a:cubicBezTo>
                  <a:cubicBezTo>
                    <a:pt x="4370" y="8978"/>
                    <a:pt x="3367" y="6519"/>
                    <a:pt x="2436" y="4585"/>
                  </a:cubicBezTo>
                  <a:cubicBezTo>
                    <a:pt x="1505" y="2651"/>
                    <a:pt x="406" y="764"/>
                    <a:pt x="0" y="0"/>
                  </a:cubicBezTo>
                </a:path>
              </a:pathLst>
            </a:custGeom>
            <a:noFill/>
            <a:ln w="19050" cap="flat" cmpd="sng">
              <a:solidFill>
                <a:srgbClr val="FF9900"/>
              </a:solidFill>
              <a:prstDash val="solid"/>
              <a:round/>
              <a:headEnd type="none" w="med" len="med"/>
              <a:tailEnd type="triangle" w="med" len="med"/>
            </a:ln>
          </p:spPr>
        </p:sp>
        <p:sp>
          <p:nvSpPr>
            <p:cNvPr id="457" name="Google Shape;457;g220b02dd03b_0_326"/>
            <p:cNvSpPr/>
            <p:nvPr/>
          </p:nvSpPr>
          <p:spPr>
            <a:xfrm>
              <a:off x="6993761" y="1318447"/>
              <a:ext cx="278050" cy="329825"/>
            </a:xfrm>
            <a:custGeom>
              <a:avLst/>
              <a:gdLst/>
              <a:ahLst/>
              <a:cxnLst/>
              <a:rect l="l" t="t" r="r" b="b"/>
              <a:pathLst>
                <a:path w="11122" h="13193" extrusionOk="0">
                  <a:moveTo>
                    <a:pt x="9259" y="13193"/>
                  </a:moveTo>
                  <a:cubicBezTo>
                    <a:pt x="8447" y="12119"/>
                    <a:pt x="5916" y="8776"/>
                    <a:pt x="4388" y="6746"/>
                  </a:cubicBezTo>
                  <a:cubicBezTo>
                    <a:pt x="2860" y="4716"/>
                    <a:pt x="448" y="2114"/>
                    <a:pt x="90" y="1015"/>
                  </a:cubicBezTo>
                  <a:cubicBezTo>
                    <a:pt x="-268" y="-83"/>
                    <a:pt x="1475" y="-36"/>
                    <a:pt x="2239" y="155"/>
                  </a:cubicBezTo>
                  <a:cubicBezTo>
                    <a:pt x="3003" y="346"/>
                    <a:pt x="3194" y="2161"/>
                    <a:pt x="4674" y="2161"/>
                  </a:cubicBezTo>
                  <a:cubicBezTo>
                    <a:pt x="6155" y="2161"/>
                    <a:pt x="10047" y="489"/>
                    <a:pt x="11122" y="155"/>
                  </a:cubicBezTo>
                </a:path>
              </a:pathLst>
            </a:custGeom>
            <a:noFill/>
            <a:ln w="19050" cap="flat" cmpd="sng">
              <a:solidFill>
                <a:srgbClr val="FF9900"/>
              </a:solidFill>
              <a:prstDash val="solid"/>
              <a:round/>
              <a:headEnd type="none" w="med" len="med"/>
              <a:tailEnd type="triangle" w="med" len="med"/>
            </a:ln>
          </p:spPr>
        </p:sp>
        <p:sp>
          <p:nvSpPr>
            <p:cNvPr id="458" name="Google Shape;458;g220b02dd03b_0_326"/>
            <p:cNvSpPr/>
            <p:nvPr/>
          </p:nvSpPr>
          <p:spPr>
            <a:xfrm>
              <a:off x="7271800" y="1233351"/>
              <a:ext cx="325950" cy="228675"/>
            </a:xfrm>
            <a:custGeom>
              <a:avLst/>
              <a:gdLst/>
              <a:ahLst/>
              <a:cxnLst/>
              <a:rect l="l" t="t" r="r" b="b"/>
              <a:pathLst>
                <a:path w="13038" h="9147" extrusionOk="0">
                  <a:moveTo>
                    <a:pt x="0" y="3416"/>
                  </a:moveTo>
                  <a:cubicBezTo>
                    <a:pt x="1313" y="2867"/>
                    <a:pt x="6209" y="432"/>
                    <a:pt x="7880" y="121"/>
                  </a:cubicBezTo>
                  <a:cubicBezTo>
                    <a:pt x="9552" y="-189"/>
                    <a:pt x="9169" y="49"/>
                    <a:pt x="10029" y="1553"/>
                  </a:cubicBezTo>
                  <a:cubicBezTo>
                    <a:pt x="10889" y="3057"/>
                    <a:pt x="12537" y="7881"/>
                    <a:pt x="13038" y="9147"/>
                  </a:cubicBezTo>
                </a:path>
              </a:pathLst>
            </a:custGeom>
            <a:noFill/>
            <a:ln w="19050" cap="flat" cmpd="sng">
              <a:solidFill>
                <a:srgbClr val="FF9900"/>
              </a:solidFill>
              <a:prstDash val="solid"/>
              <a:round/>
              <a:headEnd type="none" w="med" len="med"/>
              <a:tailEnd type="triangle" w="med" len="med"/>
            </a:ln>
          </p:spPr>
        </p:sp>
        <p:sp>
          <p:nvSpPr>
            <p:cNvPr id="459" name="Google Shape;459;g220b02dd03b_0_326"/>
            <p:cNvSpPr/>
            <p:nvPr/>
          </p:nvSpPr>
          <p:spPr>
            <a:xfrm>
              <a:off x="7604900" y="1469175"/>
              <a:ext cx="200575" cy="508625"/>
            </a:xfrm>
            <a:custGeom>
              <a:avLst/>
              <a:gdLst/>
              <a:ahLst/>
              <a:cxnLst/>
              <a:rect l="l" t="t" r="r" b="b"/>
              <a:pathLst>
                <a:path w="8023" h="20345" extrusionOk="0">
                  <a:moveTo>
                    <a:pt x="0" y="0"/>
                  </a:moveTo>
                  <a:cubicBezTo>
                    <a:pt x="1337" y="3391"/>
                    <a:pt x="6686" y="16954"/>
                    <a:pt x="8023" y="20345"/>
                  </a:cubicBezTo>
                </a:path>
              </a:pathLst>
            </a:custGeom>
            <a:noFill/>
            <a:ln w="19050" cap="flat" cmpd="sng">
              <a:solidFill>
                <a:srgbClr val="FF9900"/>
              </a:solidFill>
              <a:prstDash val="solid"/>
              <a:round/>
              <a:headEnd type="none" w="med" len="med"/>
              <a:tailEnd type="triangle" w="med" len="med"/>
            </a:ln>
          </p:spPr>
        </p:sp>
        <p:sp>
          <p:nvSpPr>
            <p:cNvPr id="460" name="Google Shape;460;g220b02dd03b_0_326"/>
            <p:cNvSpPr/>
            <p:nvPr/>
          </p:nvSpPr>
          <p:spPr>
            <a:xfrm>
              <a:off x="7468800" y="1981375"/>
              <a:ext cx="480100" cy="809500"/>
            </a:xfrm>
            <a:custGeom>
              <a:avLst/>
              <a:gdLst/>
              <a:ahLst/>
              <a:cxnLst/>
              <a:rect l="l" t="t" r="r" b="b"/>
              <a:pathLst>
                <a:path w="19204" h="32380" extrusionOk="0">
                  <a:moveTo>
                    <a:pt x="13467" y="0"/>
                  </a:moveTo>
                  <a:cubicBezTo>
                    <a:pt x="14279" y="1934"/>
                    <a:pt x="17479" y="9003"/>
                    <a:pt x="18339" y="11606"/>
                  </a:cubicBezTo>
                  <a:cubicBezTo>
                    <a:pt x="19199" y="14209"/>
                    <a:pt x="19580" y="14017"/>
                    <a:pt x="18625" y="15617"/>
                  </a:cubicBezTo>
                  <a:cubicBezTo>
                    <a:pt x="17670" y="17217"/>
                    <a:pt x="15712" y="18411"/>
                    <a:pt x="12608" y="21205"/>
                  </a:cubicBezTo>
                  <a:cubicBezTo>
                    <a:pt x="9504" y="23999"/>
                    <a:pt x="2101" y="30518"/>
                    <a:pt x="0" y="32380"/>
                  </a:cubicBezTo>
                </a:path>
              </a:pathLst>
            </a:custGeom>
            <a:noFill/>
            <a:ln w="19050" cap="flat" cmpd="sng">
              <a:solidFill>
                <a:srgbClr val="FF9900"/>
              </a:solidFill>
              <a:prstDash val="solid"/>
              <a:round/>
              <a:headEnd type="none" w="med" len="med"/>
              <a:tailEnd type="triangle" w="med" len="med"/>
            </a:ln>
          </p:spPr>
        </p:sp>
        <p:sp>
          <p:nvSpPr>
            <p:cNvPr id="461" name="Google Shape;461;g220b02dd03b_0_326"/>
            <p:cNvSpPr/>
            <p:nvPr/>
          </p:nvSpPr>
          <p:spPr>
            <a:xfrm>
              <a:off x="6219700" y="993200"/>
              <a:ext cx="753900" cy="602100"/>
            </a:xfrm>
            <a:prstGeom prst="wedgeEllipseCallout">
              <a:avLst>
                <a:gd name="adj1" fmla="val -20833"/>
                <a:gd name="adj2" fmla="val 62500"/>
              </a:avLst>
            </a:prstGeom>
            <a:solidFill>
              <a:srgbClr val="FF9900"/>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3</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grpSp>
        <p:nvGrpSpPr>
          <p:cNvPr id="462" name="Google Shape;462;g220b02dd03b_0_326"/>
          <p:cNvGrpSpPr/>
          <p:nvPr/>
        </p:nvGrpSpPr>
        <p:grpSpPr>
          <a:xfrm>
            <a:off x="6058334" y="3862920"/>
            <a:ext cx="5183100" cy="1839081"/>
            <a:chOff x="4543750" y="2897189"/>
            <a:chExt cx="3887325" cy="1379311"/>
          </a:xfrm>
        </p:grpSpPr>
        <p:grpSp>
          <p:nvGrpSpPr>
            <p:cNvPr id="463" name="Google Shape;463;g220b02dd03b_0_326"/>
            <p:cNvGrpSpPr/>
            <p:nvPr/>
          </p:nvGrpSpPr>
          <p:grpSpPr>
            <a:xfrm>
              <a:off x="4543750" y="2897189"/>
              <a:ext cx="3887325" cy="1379311"/>
              <a:chOff x="4543750" y="2897189"/>
              <a:chExt cx="3887325" cy="1379311"/>
            </a:xfrm>
          </p:grpSpPr>
          <p:sp>
            <p:nvSpPr>
              <p:cNvPr id="464" name="Google Shape;464;g220b02dd03b_0_326"/>
              <p:cNvSpPr/>
              <p:nvPr/>
            </p:nvSpPr>
            <p:spPr>
              <a:xfrm>
                <a:off x="5391250" y="4026700"/>
                <a:ext cx="695825" cy="89225"/>
              </a:xfrm>
              <a:custGeom>
                <a:avLst/>
                <a:gdLst/>
                <a:ahLst/>
                <a:cxnLst/>
                <a:rect l="l" t="t" r="r" b="b"/>
                <a:pathLst>
                  <a:path w="27833" h="3569" extrusionOk="0">
                    <a:moveTo>
                      <a:pt x="0" y="3569"/>
                    </a:moveTo>
                    <a:cubicBezTo>
                      <a:pt x="4639" y="2974"/>
                      <a:pt x="23194" y="595"/>
                      <a:pt x="27833" y="0"/>
                    </a:cubicBezTo>
                  </a:path>
                </a:pathLst>
              </a:custGeom>
              <a:noFill/>
              <a:ln w="19050" cap="flat" cmpd="sng">
                <a:solidFill>
                  <a:srgbClr val="0083CA"/>
                </a:solidFill>
                <a:prstDash val="solid"/>
                <a:round/>
                <a:headEnd type="none" w="med" len="med"/>
                <a:tailEnd type="triangle" w="med" len="med"/>
              </a:ln>
            </p:spPr>
          </p:sp>
          <p:sp>
            <p:nvSpPr>
              <p:cNvPr id="465" name="Google Shape;465;g220b02dd03b_0_326"/>
              <p:cNvSpPr/>
              <p:nvPr/>
            </p:nvSpPr>
            <p:spPr>
              <a:xfrm>
                <a:off x="6075925" y="3792525"/>
                <a:ext cx="383600" cy="236400"/>
              </a:xfrm>
              <a:custGeom>
                <a:avLst/>
                <a:gdLst/>
                <a:ahLst/>
                <a:cxnLst/>
                <a:rect l="l" t="t" r="r" b="b"/>
                <a:pathLst>
                  <a:path w="15344" h="9456" extrusionOk="0">
                    <a:moveTo>
                      <a:pt x="0" y="9456"/>
                    </a:moveTo>
                    <a:cubicBezTo>
                      <a:pt x="907" y="9322"/>
                      <a:pt x="3584" y="9546"/>
                      <a:pt x="5442" y="8654"/>
                    </a:cubicBezTo>
                    <a:cubicBezTo>
                      <a:pt x="7301" y="7762"/>
                      <a:pt x="9501" y="5546"/>
                      <a:pt x="11151" y="4104"/>
                    </a:cubicBezTo>
                    <a:cubicBezTo>
                      <a:pt x="12801" y="2662"/>
                      <a:pt x="14645" y="684"/>
                      <a:pt x="15344" y="0"/>
                    </a:cubicBezTo>
                  </a:path>
                </a:pathLst>
              </a:custGeom>
              <a:noFill/>
              <a:ln w="19050" cap="flat" cmpd="sng">
                <a:solidFill>
                  <a:srgbClr val="0083CA"/>
                </a:solidFill>
                <a:prstDash val="solid"/>
                <a:round/>
                <a:headEnd type="none" w="med" len="med"/>
                <a:tailEnd type="triangle" w="med" len="med"/>
              </a:ln>
            </p:spPr>
          </p:sp>
          <p:sp>
            <p:nvSpPr>
              <p:cNvPr id="466" name="Google Shape;466;g220b02dd03b_0_326"/>
              <p:cNvSpPr/>
              <p:nvPr/>
            </p:nvSpPr>
            <p:spPr>
              <a:xfrm>
                <a:off x="4543750" y="4142675"/>
                <a:ext cx="785050" cy="133825"/>
              </a:xfrm>
              <a:custGeom>
                <a:avLst/>
                <a:gdLst/>
                <a:ahLst/>
                <a:cxnLst/>
                <a:rect l="l" t="t" r="r" b="b"/>
                <a:pathLst>
                  <a:path w="31402" h="5353" extrusionOk="0">
                    <a:moveTo>
                      <a:pt x="0" y="5353"/>
                    </a:moveTo>
                    <a:cubicBezTo>
                      <a:pt x="5234" y="4461"/>
                      <a:pt x="26168" y="892"/>
                      <a:pt x="31402" y="0"/>
                    </a:cubicBezTo>
                  </a:path>
                </a:pathLst>
              </a:custGeom>
              <a:noFill/>
              <a:ln w="19050" cap="flat" cmpd="sng">
                <a:solidFill>
                  <a:srgbClr val="0083CA"/>
                </a:solidFill>
                <a:prstDash val="solid"/>
                <a:round/>
                <a:headEnd type="none" w="med" len="med"/>
                <a:tailEnd type="triangle" w="med" len="med"/>
              </a:ln>
            </p:spPr>
          </p:sp>
          <p:sp>
            <p:nvSpPr>
              <p:cNvPr id="467" name="Google Shape;467;g220b02dd03b_0_326"/>
              <p:cNvSpPr/>
              <p:nvPr/>
            </p:nvSpPr>
            <p:spPr>
              <a:xfrm>
                <a:off x="6452850" y="3471375"/>
                <a:ext cx="391525" cy="380425"/>
              </a:xfrm>
              <a:custGeom>
                <a:avLst/>
                <a:gdLst/>
                <a:ahLst/>
                <a:cxnLst/>
                <a:rect l="l" t="t" r="r" b="b"/>
                <a:pathLst>
                  <a:path w="15661" h="15217" extrusionOk="0">
                    <a:moveTo>
                      <a:pt x="0" y="13025"/>
                    </a:moveTo>
                    <a:cubicBezTo>
                      <a:pt x="506" y="12549"/>
                      <a:pt x="1918" y="10096"/>
                      <a:pt x="3033" y="10170"/>
                    </a:cubicBezTo>
                    <a:cubicBezTo>
                      <a:pt x="4148" y="10244"/>
                      <a:pt x="5783" y="12668"/>
                      <a:pt x="6690" y="13471"/>
                    </a:cubicBezTo>
                    <a:cubicBezTo>
                      <a:pt x="7597" y="14274"/>
                      <a:pt x="7552" y="14779"/>
                      <a:pt x="8474" y="14987"/>
                    </a:cubicBezTo>
                    <a:cubicBezTo>
                      <a:pt x="9396" y="15195"/>
                      <a:pt x="11061" y="15478"/>
                      <a:pt x="12221" y="14720"/>
                    </a:cubicBezTo>
                    <a:cubicBezTo>
                      <a:pt x="13381" y="13962"/>
                      <a:pt x="14942" y="12312"/>
                      <a:pt x="15433" y="10438"/>
                    </a:cubicBezTo>
                    <a:cubicBezTo>
                      <a:pt x="15924" y="8565"/>
                      <a:pt x="15462" y="5219"/>
                      <a:pt x="15165" y="3479"/>
                    </a:cubicBezTo>
                    <a:cubicBezTo>
                      <a:pt x="14868" y="1739"/>
                      <a:pt x="13902" y="580"/>
                      <a:pt x="13649" y="0"/>
                    </a:cubicBezTo>
                  </a:path>
                </a:pathLst>
              </a:custGeom>
              <a:noFill/>
              <a:ln w="19050" cap="flat" cmpd="sng">
                <a:solidFill>
                  <a:srgbClr val="0083CA"/>
                </a:solidFill>
                <a:prstDash val="solid"/>
                <a:round/>
                <a:headEnd type="none" w="med" len="med"/>
                <a:tailEnd type="triangle" w="med" len="med"/>
              </a:ln>
            </p:spPr>
          </p:sp>
          <p:sp>
            <p:nvSpPr>
              <p:cNvPr id="468" name="Google Shape;468;g220b02dd03b_0_326"/>
              <p:cNvSpPr/>
              <p:nvPr/>
            </p:nvSpPr>
            <p:spPr>
              <a:xfrm>
                <a:off x="6798157" y="2989650"/>
                <a:ext cx="488800" cy="510725"/>
              </a:xfrm>
              <a:custGeom>
                <a:avLst/>
                <a:gdLst/>
                <a:ahLst/>
                <a:cxnLst/>
                <a:rect l="l" t="t" r="r" b="b"/>
                <a:pathLst>
                  <a:path w="19552" h="20429" extrusionOk="0">
                    <a:moveTo>
                      <a:pt x="104" y="20429"/>
                    </a:moveTo>
                    <a:cubicBezTo>
                      <a:pt x="208" y="20028"/>
                      <a:pt x="-475" y="19477"/>
                      <a:pt x="729" y="18020"/>
                    </a:cubicBezTo>
                    <a:cubicBezTo>
                      <a:pt x="1933" y="16563"/>
                      <a:pt x="4193" y="14689"/>
                      <a:pt x="7330" y="11686"/>
                    </a:cubicBezTo>
                    <a:cubicBezTo>
                      <a:pt x="10467" y="8683"/>
                      <a:pt x="17515" y="1948"/>
                      <a:pt x="19552" y="0"/>
                    </a:cubicBezTo>
                  </a:path>
                </a:pathLst>
              </a:custGeom>
              <a:noFill/>
              <a:ln w="19050" cap="flat" cmpd="sng">
                <a:solidFill>
                  <a:srgbClr val="0083CA"/>
                </a:solidFill>
                <a:prstDash val="solid"/>
                <a:round/>
                <a:headEnd type="none" w="med" len="med"/>
                <a:tailEnd type="triangle" w="med" len="med"/>
              </a:ln>
            </p:spPr>
          </p:sp>
          <p:sp>
            <p:nvSpPr>
              <p:cNvPr id="469" name="Google Shape;469;g220b02dd03b_0_326"/>
              <p:cNvSpPr/>
              <p:nvPr/>
            </p:nvSpPr>
            <p:spPr>
              <a:xfrm>
                <a:off x="7295875" y="2897189"/>
                <a:ext cx="432675" cy="114750"/>
              </a:xfrm>
              <a:custGeom>
                <a:avLst/>
                <a:gdLst/>
                <a:ahLst/>
                <a:cxnLst/>
                <a:rect l="l" t="t" r="r" b="b"/>
                <a:pathLst>
                  <a:path w="17307" h="4590" extrusionOk="0">
                    <a:moveTo>
                      <a:pt x="0" y="3341"/>
                    </a:moveTo>
                    <a:cubicBezTo>
                      <a:pt x="491" y="2895"/>
                      <a:pt x="2007" y="1200"/>
                      <a:pt x="2944" y="665"/>
                    </a:cubicBezTo>
                    <a:cubicBezTo>
                      <a:pt x="3881" y="130"/>
                      <a:pt x="4014" y="-183"/>
                      <a:pt x="5620" y="129"/>
                    </a:cubicBezTo>
                    <a:cubicBezTo>
                      <a:pt x="7226" y="441"/>
                      <a:pt x="10630" y="1795"/>
                      <a:pt x="12578" y="2538"/>
                    </a:cubicBezTo>
                    <a:cubicBezTo>
                      <a:pt x="14526" y="3282"/>
                      <a:pt x="16519" y="4248"/>
                      <a:pt x="17307" y="4590"/>
                    </a:cubicBezTo>
                  </a:path>
                </a:pathLst>
              </a:custGeom>
              <a:noFill/>
              <a:ln w="19050" cap="flat" cmpd="sng">
                <a:solidFill>
                  <a:srgbClr val="0083CA"/>
                </a:solidFill>
                <a:prstDash val="solid"/>
                <a:round/>
                <a:headEnd type="none" w="med" len="med"/>
                <a:tailEnd type="triangle" w="med" len="med"/>
              </a:ln>
            </p:spPr>
          </p:sp>
          <p:sp>
            <p:nvSpPr>
              <p:cNvPr id="470" name="Google Shape;470;g220b02dd03b_0_326"/>
              <p:cNvSpPr/>
              <p:nvPr/>
            </p:nvSpPr>
            <p:spPr>
              <a:xfrm>
                <a:off x="7695075" y="2998575"/>
                <a:ext cx="235725" cy="245800"/>
              </a:xfrm>
              <a:custGeom>
                <a:avLst/>
                <a:gdLst/>
                <a:ahLst/>
                <a:cxnLst/>
                <a:rect l="l" t="t" r="r" b="b"/>
                <a:pathLst>
                  <a:path w="9429" h="9832" extrusionOk="0">
                    <a:moveTo>
                      <a:pt x="0" y="0"/>
                    </a:moveTo>
                    <a:cubicBezTo>
                      <a:pt x="1115" y="461"/>
                      <a:pt x="5130" y="1947"/>
                      <a:pt x="6691" y="2765"/>
                    </a:cubicBezTo>
                    <a:cubicBezTo>
                      <a:pt x="8252" y="3583"/>
                      <a:pt x="9129" y="4044"/>
                      <a:pt x="9367" y="4906"/>
                    </a:cubicBezTo>
                    <a:cubicBezTo>
                      <a:pt x="9605" y="5768"/>
                      <a:pt x="8936" y="7121"/>
                      <a:pt x="8118" y="7939"/>
                    </a:cubicBezTo>
                    <a:cubicBezTo>
                      <a:pt x="7300" y="8757"/>
                      <a:pt x="5740" y="9739"/>
                      <a:pt x="4461" y="9813"/>
                    </a:cubicBezTo>
                    <a:cubicBezTo>
                      <a:pt x="3182" y="9887"/>
                      <a:pt x="1115" y="8623"/>
                      <a:pt x="446" y="8385"/>
                    </a:cubicBezTo>
                  </a:path>
                </a:pathLst>
              </a:custGeom>
              <a:noFill/>
              <a:ln w="19050" cap="flat" cmpd="sng">
                <a:solidFill>
                  <a:srgbClr val="0083CA"/>
                </a:solidFill>
                <a:prstDash val="solid"/>
                <a:round/>
                <a:headEnd type="none" w="med" len="med"/>
                <a:tailEnd type="triangle" w="med" len="med"/>
              </a:ln>
            </p:spPr>
          </p:sp>
          <p:sp>
            <p:nvSpPr>
              <p:cNvPr id="471" name="Google Shape;471;g220b02dd03b_0_326"/>
              <p:cNvSpPr/>
              <p:nvPr/>
            </p:nvSpPr>
            <p:spPr>
              <a:xfrm>
                <a:off x="7273575" y="3082322"/>
                <a:ext cx="483950" cy="139250"/>
              </a:xfrm>
              <a:custGeom>
                <a:avLst/>
                <a:gdLst/>
                <a:ahLst/>
                <a:cxnLst/>
                <a:rect l="l" t="t" r="r" b="b"/>
                <a:pathLst>
                  <a:path w="19358" h="5570" extrusionOk="0">
                    <a:moveTo>
                      <a:pt x="19358" y="5481"/>
                    </a:moveTo>
                    <a:cubicBezTo>
                      <a:pt x="17708" y="4767"/>
                      <a:pt x="11820" y="2061"/>
                      <a:pt x="9456" y="1199"/>
                    </a:cubicBezTo>
                    <a:cubicBezTo>
                      <a:pt x="7092" y="337"/>
                      <a:pt x="6750" y="-421"/>
                      <a:pt x="5174" y="307"/>
                    </a:cubicBezTo>
                    <a:cubicBezTo>
                      <a:pt x="3598" y="1036"/>
                      <a:pt x="862" y="4693"/>
                      <a:pt x="0" y="5570"/>
                    </a:cubicBezTo>
                  </a:path>
                </a:pathLst>
              </a:custGeom>
              <a:noFill/>
              <a:ln w="19050" cap="flat" cmpd="sng">
                <a:solidFill>
                  <a:srgbClr val="0083CA"/>
                </a:solidFill>
                <a:prstDash val="solid"/>
                <a:round/>
                <a:headEnd type="none" w="med" len="med"/>
                <a:tailEnd type="triangle" w="med" len="med"/>
              </a:ln>
            </p:spPr>
          </p:sp>
          <p:sp>
            <p:nvSpPr>
              <p:cNvPr id="472" name="Google Shape;472;g220b02dd03b_0_326"/>
              <p:cNvSpPr/>
              <p:nvPr/>
            </p:nvSpPr>
            <p:spPr>
              <a:xfrm>
                <a:off x="7037175" y="3185900"/>
                <a:ext cx="267625" cy="325625"/>
              </a:xfrm>
              <a:custGeom>
                <a:avLst/>
                <a:gdLst/>
                <a:ahLst/>
                <a:cxnLst/>
                <a:rect l="l" t="t" r="r" b="b"/>
                <a:pathLst>
                  <a:path w="10705" h="13025" extrusionOk="0">
                    <a:moveTo>
                      <a:pt x="10705" y="0"/>
                    </a:moveTo>
                    <a:cubicBezTo>
                      <a:pt x="9337" y="1234"/>
                      <a:pt x="4281" y="5234"/>
                      <a:pt x="2497" y="7405"/>
                    </a:cubicBezTo>
                    <a:cubicBezTo>
                      <a:pt x="713" y="9576"/>
                      <a:pt x="416" y="12088"/>
                      <a:pt x="0" y="13025"/>
                    </a:cubicBezTo>
                  </a:path>
                </a:pathLst>
              </a:custGeom>
              <a:noFill/>
              <a:ln w="19050" cap="flat" cmpd="sng">
                <a:solidFill>
                  <a:srgbClr val="0083CA"/>
                </a:solidFill>
                <a:prstDash val="solid"/>
                <a:round/>
                <a:headEnd type="none" w="med" len="med"/>
                <a:tailEnd type="triangle" w="med" len="med"/>
              </a:ln>
            </p:spPr>
          </p:sp>
          <p:sp>
            <p:nvSpPr>
              <p:cNvPr id="473" name="Google Shape;473;g220b02dd03b_0_326"/>
              <p:cNvSpPr/>
              <p:nvPr/>
            </p:nvSpPr>
            <p:spPr>
              <a:xfrm>
                <a:off x="6956609" y="3520450"/>
                <a:ext cx="225525" cy="280575"/>
              </a:xfrm>
              <a:custGeom>
                <a:avLst/>
                <a:gdLst/>
                <a:ahLst/>
                <a:cxnLst/>
                <a:rect l="l" t="t" r="r" b="b"/>
                <a:pathLst>
                  <a:path w="9021" h="11223" extrusionOk="0">
                    <a:moveTo>
                      <a:pt x="3312" y="0"/>
                    </a:moveTo>
                    <a:cubicBezTo>
                      <a:pt x="2940" y="1294"/>
                      <a:pt x="1602" y="5932"/>
                      <a:pt x="1081" y="7761"/>
                    </a:cubicBezTo>
                    <a:cubicBezTo>
                      <a:pt x="561" y="9590"/>
                      <a:pt x="-376" y="10452"/>
                      <a:pt x="189" y="10972"/>
                    </a:cubicBezTo>
                    <a:cubicBezTo>
                      <a:pt x="754" y="11492"/>
                      <a:pt x="2999" y="11017"/>
                      <a:pt x="4471" y="10883"/>
                    </a:cubicBezTo>
                    <a:cubicBezTo>
                      <a:pt x="5943" y="10749"/>
                      <a:pt x="8263" y="10289"/>
                      <a:pt x="9021" y="10170"/>
                    </a:cubicBezTo>
                  </a:path>
                </a:pathLst>
              </a:custGeom>
              <a:noFill/>
              <a:ln w="19050" cap="flat" cmpd="sng">
                <a:solidFill>
                  <a:srgbClr val="0083CA"/>
                </a:solidFill>
                <a:prstDash val="solid"/>
                <a:round/>
                <a:headEnd type="none" w="med" len="med"/>
                <a:tailEnd type="triangle" w="med" len="med"/>
              </a:ln>
            </p:spPr>
          </p:sp>
          <p:sp>
            <p:nvSpPr>
              <p:cNvPr id="474" name="Google Shape;474;g220b02dd03b_0_326"/>
              <p:cNvSpPr/>
              <p:nvPr/>
            </p:nvSpPr>
            <p:spPr>
              <a:xfrm>
                <a:off x="7195500" y="3634175"/>
                <a:ext cx="428225" cy="140525"/>
              </a:xfrm>
              <a:custGeom>
                <a:avLst/>
                <a:gdLst/>
                <a:ahLst/>
                <a:cxnLst/>
                <a:rect l="l" t="t" r="r" b="b"/>
                <a:pathLst>
                  <a:path w="17129" h="5621" extrusionOk="0">
                    <a:moveTo>
                      <a:pt x="0" y="5621"/>
                    </a:moveTo>
                    <a:cubicBezTo>
                      <a:pt x="2022" y="5339"/>
                      <a:pt x="9709" y="4342"/>
                      <a:pt x="12133" y="3926"/>
                    </a:cubicBezTo>
                    <a:cubicBezTo>
                      <a:pt x="14557" y="3510"/>
                      <a:pt x="13709" y="3777"/>
                      <a:pt x="14542" y="3123"/>
                    </a:cubicBezTo>
                    <a:cubicBezTo>
                      <a:pt x="15375" y="2469"/>
                      <a:pt x="16698" y="521"/>
                      <a:pt x="17129" y="0"/>
                    </a:cubicBezTo>
                  </a:path>
                </a:pathLst>
              </a:custGeom>
              <a:noFill/>
              <a:ln w="19050" cap="flat" cmpd="sng">
                <a:solidFill>
                  <a:srgbClr val="0083CA"/>
                </a:solidFill>
                <a:prstDash val="solid"/>
                <a:round/>
                <a:headEnd type="none" w="med" len="med"/>
                <a:tailEnd type="triangle" w="med" len="med"/>
              </a:ln>
            </p:spPr>
          </p:sp>
          <p:sp>
            <p:nvSpPr>
              <p:cNvPr id="475" name="Google Shape;475;g220b02dd03b_0_326"/>
              <p:cNvSpPr/>
              <p:nvPr/>
            </p:nvSpPr>
            <p:spPr>
              <a:xfrm>
                <a:off x="7628175" y="3355914"/>
                <a:ext cx="392525" cy="262650"/>
              </a:xfrm>
              <a:custGeom>
                <a:avLst/>
                <a:gdLst/>
                <a:ahLst/>
                <a:cxnLst/>
                <a:rect l="l" t="t" r="r" b="b"/>
                <a:pathLst>
                  <a:path w="15701" h="10506" extrusionOk="0">
                    <a:moveTo>
                      <a:pt x="0" y="10506"/>
                    </a:moveTo>
                    <a:cubicBezTo>
                      <a:pt x="981" y="8915"/>
                      <a:pt x="4238" y="2610"/>
                      <a:pt x="5888" y="960"/>
                    </a:cubicBezTo>
                    <a:cubicBezTo>
                      <a:pt x="7538" y="-690"/>
                      <a:pt x="8267" y="217"/>
                      <a:pt x="9902" y="604"/>
                    </a:cubicBezTo>
                    <a:cubicBezTo>
                      <a:pt x="11538" y="991"/>
                      <a:pt x="14735" y="2834"/>
                      <a:pt x="15701" y="3280"/>
                    </a:cubicBezTo>
                  </a:path>
                </a:pathLst>
              </a:custGeom>
              <a:noFill/>
              <a:ln w="19050" cap="flat" cmpd="sng">
                <a:solidFill>
                  <a:srgbClr val="0083CA"/>
                </a:solidFill>
                <a:prstDash val="solid"/>
                <a:round/>
                <a:headEnd type="none" w="med" len="med"/>
                <a:tailEnd type="triangle" w="med" len="med"/>
              </a:ln>
            </p:spPr>
          </p:sp>
          <p:sp>
            <p:nvSpPr>
              <p:cNvPr id="476" name="Google Shape;476;g220b02dd03b_0_326"/>
              <p:cNvSpPr/>
              <p:nvPr/>
            </p:nvSpPr>
            <p:spPr>
              <a:xfrm>
                <a:off x="8009550" y="3433450"/>
                <a:ext cx="421525" cy="49075"/>
              </a:xfrm>
              <a:custGeom>
                <a:avLst/>
                <a:gdLst/>
                <a:ahLst/>
                <a:cxnLst/>
                <a:rect l="l" t="t" r="r" b="b"/>
                <a:pathLst>
                  <a:path w="16861" h="1963" extrusionOk="0">
                    <a:moveTo>
                      <a:pt x="0" y="0"/>
                    </a:moveTo>
                    <a:cubicBezTo>
                      <a:pt x="907" y="268"/>
                      <a:pt x="2632" y="1279"/>
                      <a:pt x="5442" y="1606"/>
                    </a:cubicBezTo>
                    <a:cubicBezTo>
                      <a:pt x="8252" y="1933"/>
                      <a:pt x="14958" y="1904"/>
                      <a:pt x="16861" y="1963"/>
                    </a:cubicBezTo>
                  </a:path>
                </a:pathLst>
              </a:custGeom>
              <a:noFill/>
              <a:ln w="19050" cap="flat" cmpd="sng">
                <a:solidFill>
                  <a:srgbClr val="0083CA"/>
                </a:solidFill>
                <a:prstDash val="solid"/>
                <a:round/>
                <a:headEnd type="none" w="med" len="med"/>
                <a:tailEnd type="triangle" w="med" len="med"/>
              </a:ln>
            </p:spPr>
          </p:sp>
        </p:grpSp>
        <p:sp>
          <p:nvSpPr>
            <p:cNvPr id="477" name="Google Shape;477;g220b02dd03b_0_326"/>
            <p:cNvSpPr/>
            <p:nvPr/>
          </p:nvSpPr>
          <p:spPr>
            <a:xfrm>
              <a:off x="5884850" y="3160350"/>
              <a:ext cx="753900" cy="602100"/>
            </a:xfrm>
            <a:prstGeom prst="wedgeEllipseCallout">
              <a:avLst>
                <a:gd name="adj1" fmla="val -20833"/>
                <a:gd name="adj2" fmla="val 62500"/>
              </a:avLst>
            </a:prstGeom>
            <a:solidFill>
              <a:srgbClr val="0083CA"/>
            </a:solidFill>
            <a:ln>
              <a:noFill/>
            </a:ln>
          </p:spPr>
          <p:txBody>
            <a:bodyPr spcFirstLastPara="1" wrap="square" lIns="121900" tIns="216000" rIns="121900" bIns="121900" anchor="ctr" anchorCtr="0">
              <a:noAutofit/>
            </a:bodyPr>
            <a:lstStyle/>
            <a:p>
              <a:pPr algn="ctr">
                <a:lnSpc>
                  <a:spcPct val="50000"/>
                </a:lnSpc>
                <a:buClr>
                  <a:schemeClr val="dk1"/>
                </a:buClr>
                <a:buSzPts val="1100"/>
              </a:pPr>
              <a:r>
                <a:rPr lang="en-US" altLang="ja" sz="3067">
                  <a:solidFill>
                    <a:schemeClr val="lt1"/>
                  </a:solidFill>
                  <a:latin typeface="M PLUS Rounded 1c ExtraBold"/>
                  <a:ea typeface="M PLUS Rounded 1c ExtraBold"/>
                  <a:cs typeface="M PLUS Rounded 1c ExtraBold"/>
                  <a:sym typeface="M PLUS Rounded 1c ExtraBold"/>
                </a:rPr>
                <a:t>2</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478" name="Google Shape;478;g220b02dd03b_0_326"/>
          <p:cNvSpPr/>
          <p:nvPr/>
        </p:nvSpPr>
        <p:spPr>
          <a:xfrm>
            <a:off x="11348133" y="4884068"/>
            <a:ext cx="38200" cy="229233"/>
          </a:xfrm>
          <a:custGeom>
            <a:avLst/>
            <a:gdLst/>
            <a:ahLst/>
            <a:cxnLst/>
            <a:rect l="l" t="t" r="r" b="b"/>
            <a:pathLst>
              <a:path w="1146" h="6877" extrusionOk="0">
                <a:moveTo>
                  <a:pt x="0" y="0"/>
                </a:moveTo>
                <a:cubicBezTo>
                  <a:pt x="191" y="1146"/>
                  <a:pt x="955" y="5731"/>
                  <a:pt x="1146" y="6877"/>
                </a:cubicBezTo>
              </a:path>
            </a:pathLst>
          </a:custGeom>
          <a:noFill/>
          <a:ln w="19050" cap="flat" cmpd="sng">
            <a:solidFill>
              <a:srgbClr val="8811D6"/>
            </a:solidFill>
            <a:prstDash val="solid"/>
            <a:round/>
            <a:headEnd type="none" w="med" len="med"/>
            <a:tailEnd type="triangle" w="med" len="med"/>
          </a:ln>
        </p:spPr>
      </p:sp>
      <p:sp>
        <p:nvSpPr>
          <p:cNvPr id="479" name="Google Shape;479;g220b02dd03b_0_326"/>
          <p:cNvSpPr/>
          <p:nvPr/>
        </p:nvSpPr>
        <p:spPr>
          <a:xfrm>
            <a:off x="11374400" y="5122867"/>
            <a:ext cx="11933" cy="374900"/>
          </a:xfrm>
          <a:custGeom>
            <a:avLst/>
            <a:gdLst/>
            <a:ahLst/>
            <a:cxnLst/>
            <a:rect l="l" t="t" r="r" b="b"/>
            <a:pathLst>
              <a:path w="358" h="11247" extrusionOk="0">
                <a:moveTo>
                  <a:pt x="358" y="0"/>
                </a:moveTo>
                <a:cubicBezTo>
                  <a:pt x="346" y="1015"/>
                  <a:pt x="347" y="4215"/>
                  <a:pt x="287" y="6089"/>
                </a:cubicBezTo>
                <a:cubicBezTo>
                  <a:pt x="227" y="7964"/>
                  <a:pt x="48" y="10387"/>
                  <a:pt x="0" y="11247"/>
                </a:cubicBezTo>
              </a:path>
            </a:pathLst>
          </a:custGeom>
          <a:noFill/>
          <a:ln w="19050" cap="flat" cmpd="sng">
            <a:solidFill>
              <a:srgbClr val="8811D6"/>
            </a:solidFill>
            <a:prstDash val="solid"/>
            <a:round/>
            <a:headEnd type="none" w="med" len="med"/>
            <a:tailEnd type="triangle" w="med" len="med"/>
          </a:ln>
        </p:spPr>
      </p:sp>
      <p:sp>
        <p:nvSpPr>
          <p:cNvPr id="480" name="Google Shape;480;g220b02dd03b_0_326"/>
          <p:cNvSpPr/>
          <p:nvPr/>
        </p:nvSpPr>
        <p:spPr>
          <a:xfrm>
            <a:off x="11190145" y="5459534"/>
            <a:ext cx="184267" cy="596933"/>
          </a:xfrm>
          <a:custGeom>
            <a:avLst/>
            <a:gdLst/>
            <a:ahLst/>
            <a:cxnLst/>
            <a:rect l="l" t="t" r="r" b="b"/>
            <a:pathLst>
              <a:path w="5528" h="17908" extrusionOk="0">
                <a:moveTo>
                  <a:pt x="5528" y="1576"/>
                </a:moveTo>
                <a:cubicBezTo>
                  <a:pt x="5098" y="3546"/>
                  <a:pt x="3713" y="10770"/>
                  <a:pt x="2949" y="13397"/>
                </a:cubicBezTo>
                <a:cubicBezTo>
                  <a:pt x="2185" y="16024"/>
                  <a:pt x="1421" y="16800"/>
                  <a:pt x="943" y="17337"/>
                </a:cubicBezTo>
                <a:cubicBezTo>
                  <a:pt x="466" y="17874"/>
                  <a:pt x="-203" y="18554"/>
                  <a:pt x="84" y="16620"/>
                </a:cubicBezTo>
                <a:cubicBezTo>
                  <a:pt x="371" y="14686"/>
                  <a:pt x="2078" y="8501"/>
                  <a:pt x="2663" y="5731"/>
                </a:cubicBezTo>
                <a:cubicBezTo>
                  <a:pt x="3248" y="2961"/>
                  <a:pt x="3439" y="955"/>
                  <a:pt x="3594" y="0"/>
                </a:cubicBezTo>
              </a:path>
            </a:pathLst>
          </a:custGeom>
          <a:noFill/>
          <a:ln w="19050" cap="flat" cmpd="sng">
            <a:solidFill>
              <a:srgbClr val="8811D6"/>
            </a:solidFill>
            <a:prstDash val="solid"/>
            <a:round/>
            <a:headEnd type="none" w="med" len="med"/>
            <a:tailEnd type="triangle" w="med" len="med"/>
          </a:ln>
        </p:spPr>
      </p:sp>
      <p:sp>
        <p:nvSpPr>
          <p:cNvPr id="481" name="Google Shape;481;g220b02dd03b_0_326"/>
          <p:cNvSpPr/>
          <p:nvPr/>
        </p:nvSpPr>
        <p:spPr>
          <a:xfrm>
            <a:off x="11109631" y="5115070"/>
            <a:ext cx="222367" cy="337333"/>
          </a:xfrm>
          <a:custGeom>
            <a:avLst/>
            <a:gdLst/>
            <a:ahLst/>
            <a:cxnLst/>
            <a:rect l="l" t="t" r="r" b="b"/>
            <a:pathLst>
              <a:path w="6671" h="10120" extrusionOk="0">
                <a:moveTo>
                  <a:pt x="5937" y="10120"/>
                </a:moveTo>
                <a:cubicBezTo>
                  <a:pt x="6057" y="9141"/>
                  <a:pt x="6606" y="5857"/>
                  <a:pt x="6654" y="4245"/>
                </a:cubicBezTo>
                <a:cubicBezTo>
                  <a:pt x="6702" y="2633"/>
                  <a:pt x="6678" y="1046"/>
                  <a:pt x="6224" y="449"/>
                </a:cubicBezTo>
                <a:cubicBezTo>
                  <a:pt x="5770" y="-148"/>
                  <a:pt x="4529" y="-219"/>
                  <a:pt x="3932" y="664"/>
                </a:cubicBezTo>
                <a:cubicBezTo>
                  <a:pt x="3335" y="1548"/>
                  <a:pt x="3012" y="4246"/>
                  <a:pt x="2642" y="5750"/>
                </a:cubicBezTo>
                <a:cubicBezTo>
                  <a:pt x="2272" y="7254"/>
                  <a:pt x="2129" y="9069"/>
                  <a:pt x="1711" y="9690"/>
                </a:cubicBezTo>
                <a:cubicBezTo>
                  <a:pt x="1293" y="10311"/>
                  <a:pt x="386" y="10132"/>
                  <a:pt x="135" y="9475"/>
                </a:cubicBezTo>
                <a:cubicBezTo>
                  <a:pt x="-116" y="8818"/>
                  <a:pt x="27" y="6980"/>
                  <a:pt x="206" y="5750"/>
                </a:cubicBezTo>
                <a:cubicBezTo>
                  <a:pt x="385" y="4520"/>
                  <a:pt x="1042" y="2705"/>
                  <a:pt x="1209" y="2096"/>
                </a:cubicBezTo>
              </a:path>
            </a:pathLst>
          </a:custGeom>
          <a:noFill/>
          <a:ln w="19050" cap="flat" cmpd="sng">
            <a:solidFill>
              <a:srgbClr val="8811D6"/>
            </a:solidFill>
            <a:prstDash val="solid"/>
            <a:round/>
            <a:headEnd type="none" w="med" len="med"/>
            <a:tailEnd type="triangle" w="med" len="med"/>
          </a:ln>
        </p:spPr>
      </p:sp>
      <p:sp>
        <p:nvSpPr>
          <p:cNvPr id="482" name="Google Shape;482;g220b02dd03b_0_326"/>
          <p:cNvSpPr/>
          <p:nvPr/>
        </p:nvSpPr>
        <p:spPr>
          <a:xfrm>
            <a:off x="11016233" y="4902063"/>
            <a:ext cx="295400" cy="273333"/>
          </a:xfrm>
          <a:custGeom>
            <a:avLst/>
            <a:gdLst/>
            <a:ahLst/>
            <a:cxnLst/>
            <a:rect l="l" t="t" r="r" b="b"/>
            <a:pathLst>
              <a:path w="8862" h="8200" extrusionOk="0">
                <a:moveTo>
                  <a:pt x="4083" y="8200"/>
                </a:moveTo>
                <a:cubicBezTo>
                  <a:pt x="4167" y="7842"/>
                  <a:pt x="3880" y="6576"/>
                  <a:pt x="4584" y="6051"/>
                </a:cubicBezTo>
                <a:cubicBezTo>
                  <a:pt x="5289" y="5526"/>
                  <a:pt x="7606" y="5526"/>
                  <a:pt x="8310" y="5048"/>
                </a:cubicBezTo>
                <a:cubicBezTo>
                  <a:pt x="9015" y="4570"/>
                  <a:pt x="8811" y="3973"/>
                  <a:pt x="8811" y="3185"/>
                </a:cubicBezTo>
                <a:cubicBezTo>
                  <a:pt x="8811" y="2397"/>
                  <a:pt x="8979" y="833"/>
                  <a:pt x="8310" y="320"/>
                </a:cubicBezTo>
                <a:cubicBezTo>
                  <a:pt x="7641" y="-193"/>
                  <a:pt x="6184" y="57"/>
                  <a:pt x="4799" y="105"/>
                </a:cubicBezTo>
                <a:cubicBezTo>
                  <a:pt x="3414" y="153"/>
                  <a:pt x="800" y="523"/>
                  <a:pt x="0" y="606"/>
                </a:cubicBezTo>
              </a:path>
            </a:pathLst>
          </a:custGeom>
          <a:noFill/>
          <a:ln w="19050" cap="flat" cmpd="sng">
            <a:solidFill>
              <a:srgbClr val="8811D6"/>
            </a:solidFill>
            <a:prstDash val="solid"/>
            <a:round/>
            <a:headEnd type="none" w="med" len="med"/>
            <a:tailEnd type="triangle" w="med" len="med"/>
          </a:ln>
        </p:spPr>
      </p:sp>
      <p:sp>
        <p:nvSpPr>
          <p:cNvPr id="483" name="Google Shape;483;g220b02dd03b_0_326"/>
          <p:cNvSpPr/>
          <p:nvPr/>
        </p:nvSpPr>
        <p:spPr>
          <a:xfrm>
            <a:off x="10732067" y="4924667"/>
            <a:ext cx="281767" cy="372500"/>
          </a:xfrm>
          <a:custGeom>
            <a:avLst/>
            <a:gdLst/>
            <a:ahLst/>
            <a:cxnLst/>
            <a:rect l="l" t="t" r="r" b="b"/>
            <a:pathLst>
              <a:path w="8453" h="11175" extrusionOk="0">
                <a:moveTo>
                  <a:pt x="8453" y="0"/>
                </a:moveTo>
                <a:cubicBezTo>
                  <a:pt x="7570" y="108"/>
                  <a:pt x="4239" y="466"/>
                  <a:pt x="3152" y="645"/>
                </a:cubicBezTo>
                <a:cubicBezTo>
                  <a:pt x="2066" y="824"/>
                  <a:pt x="2197" y="716"/>
                  <a:pt x="1934" y="1074"/>
                </a:cubicBezTo>
                <a:cubicBezTo>
                  <a:pt x="1671" y="1432"/>
                  <a:pt x="1898" y="1111"/>
                  <a:pt x="1576" y="2794"/>
                </a:cubicBezTo>
                <a:cubicBezTo>
                  <a:pt x="1254" y="4478"/>
                  <a:pt x="263" y="9778"/>
                  <a:pt x="0" y="11175"/>
                </a:cubicBezTo>
              </a:path>
            </a:pathLst>
          </a:custGeom>
          <a:noFill/>
          <a:ln w="19050" cap="flat" cmpd="sng">
            <a:solidFill>
              <a:srgbClr val="8811D6"/>
            </a:solidFill>
            <a:prstDash val="solid"/>
            <a:round/>
            <a:headEnd type="none" w="med" len="med"/>
            <a:tailEnd type="triangle" w="med" len="med"/>
          </a:ln>
        </p:spPr>
      </p:sp>
      <p:sp>
        <p:nvSpPr>
          <p:cNvPr id="484" name="Google Shape;484;g220b02dd03b_0_326"/>
          <p:cNvSpPr/>
          <p:nvPr/>
        </p:nvSpPr>
        <p:spPr>
          <a:xfrm>
            <a:off x="10297467" y="5311501"/>
            <a:ext cx="432200" cy="328967"/>
          </a:xfrm>
          <a:custGeom>
            <a:avLst/>
            <a:gdLst/>
            <a:ahLst/>
            <a:cxnLst/>
            <a:rect l="l" t="t" r="r" b="b"/>
            <a:pathLst>
              <a:path w="12966" h="9869" extrusionOk="0">
                <a:moveTo>
                  <a:pt x="12966" y="0"/>
                </a:moveTo>
                <a:cubicBezTo>
                  <a:pt x="12656" y="1445"/>
                  <a:pt x="11617" y="7080"/>
                  <a:pt x="11104" y="8668"/>
                </a:cubicBezTo>
                <a:cubicBezTo>
                  <a:pt x="10591" y="10256"/>
                  <a:pt x="11128" y="9910"/>
                  <a:pt x="9886" y="9528"/>
                </a:cubicBezTo>
                <a:cubicBezTo>
                  <a:pt x="8644" y="9146"/>
                  <a:pt x="5302" y="7212"/>
                  <a:pt x="3654" y="6376"/>
                </a:cubicBezTo>
                <a:cubicBezTo>
                  <a:pt x="2006" y="5540"/>
                  <a:pt x="609" y="4824"/>
                  <a:pt x="0" y="4513"/>
                </a:cubicBezTo>
              </a:path>
            </a:pathLst>
          </a:custGeom>
          <a:noFill/>
          <a:ln w="19050" cap="flat" cmpd="sng">
            <a:solidFill>
              <a:srgbClr val="8811D6"/>
            </a:solidFill>
            <a:prstDash val="solid"/>
            <a:round/>
            <a:headEnd type="none" w="med" len="med"/>
            <a:tailEnd type="triangle" w="med" len="med"/>
          </a:ln>
        </p:spPr>
      </p:sp>
      <p:sp>
        <p:nvSpPr>
          <p:cNvPr id="485" name="Google Shape;485;g220b02dd03b_0_326"/>
          <p:cNvSpPr/>
          <p:nvPr/>
        </p:nvSpPr>
        <p:spPr>
          <a:xfrm>
            <a:off x="9819900" y="5326539"/>
            <a:ext cx="475200" cy="192700"/>
          </a:xfrm>
          <a:custGeom>
            <a:avLst/>
            <a:gdLst/>
            <a:ahLst/>
            <a:cxnLst/>
            <a:rect l="l" t="t" r="r" b="b"/>
            <a:pathLst>
              <a:path w="14256" h="5781" extrusionOk="0">
                <a:moveTo>
                  <a:pt x="14256" y="3990"/>
                </a:moveTo>
                <a:cubicBezTo>
                  <a:pt x="13193" y="3393"/>
                  <a:pt x="9194" y="1006"/>
                  <a:pt x="7880" y="409"/>
                </a:cubicBezTo>
                <a:cubicBezTo>
                  <a:pt x="6567" y="-188"/>
                  <a:pt x="7175" y="-33"/>
                  <a:pt x="6375" y="409"/>
                </a:cubicBezTo>
                <a:cubicBezTo>
                  <a:pt x="5575" y="851"/>
                  <a:pt x="4143" y="2164"/>
                  <a:pt x="3080" y="3059"/>
                </a:cubicBezTo>
                <a:cubicBezTo>
                  <a:pt x="2018" y="3954"/>
                  <a:pt x="513" y="5327"/>
                  <a:pt x="0" y="5781"/>
                </a:cubicBezTo>
              </a:path>
            </a:pathLst>
          </a:custGeom>
          <a:noFill/>
          <a:ln w="19050" cap="flat" cmpd="sng">
            <a:solidFill>
              <a:srgbClr val="8811D6"/>
            </a:solidFill>
            <a:prstDash val="solid"/>
            <a:round/>
            <a:headEnd type="none" w="med" len="med"/>
            <a:tailEnd type="triangle" w="med" len="med"/>
          </a:ln>
        </p:spPr>
      </p:sp>
      <p:sp>
        <p:nvSpPr>
          <p:cNvPr id="486" name="Google Shape;486;g220b02dd03b_0_326"/>
          <p:cNvSpPr/>
          <p:nvPr/>
        </p:nvSpPr>
        <p:spPr>
          <a:xfrm>
            <a:off x="9399634" y="5380734"/>
            <a:ext cx="415500" cy="295333"/>
          </a:xfrm>
          <a:custGeom>
            <a:avLst/>
            <a:gdLst/>
            <a:ahLst/>
            <a:cxnLst/>
            <a:rect l="l" t="t" r="r" b="b"/>
            <a:pathLst>
              <a:path w="12465" h="8860" extrusionOk="0">
                <a:moveTo>
                  <a:pt x="12465" y="4442"/>
                </a:moveTo>
                <a:cubicBezTo>
                  <a:pt x="11677" y="5063"/>
                  <a:pt x="8716" y="7439"/>
                  <a:pt x="7737" y="8167"/>
                </a:cubicBezTo>
                <a:cubicBezTo>
                  <a:pt x="6758" y="8895"/>
                  <a:pt x="6960" y="8920"/>
                  <a:pt x="6590" y="8812"/>
                </a:cubicBezTo>
                <a:cubicBezTo>
                  <a:pt x="6220" y="8705"/>
                  <a:pt x="6614" y="8991"/>
                  <a:pt x="5516" y="7522"/>
                </a:cubicBezTo>
                <a:cubicBezTo>
                  <a:pt x="4418" y="6053"/>
                  <a:pt x="919" y="1254"/>
                  <a:pt x="0" y="0"/>
                </a:cubicBezTo>
              </a:path>
            </a:pathLst>
          </a:custGeom>
          <a:noFill/>
          <a:ln w="19050" cap="flat" cmpd="sng">
            <a:solidFill>
              <a:srgbClr val="8811D6"/>
            </a:solidFill>
            <a:prstDash val="solid"/>
            <a:round/>
            <a:headEnd type="none" w="med" len="med"/>
            <a:tailEnd type="triangle" w="med" len="med"/>
          </a:ln>
        </p:spPr>
      </p:sp>
      <p:sp>
        <p:nvSpPr>
          <p:cNvPr id="487" name="Google Shape;487;g220b02dd03b_0_326"/>
          <p:cNvSpPr/>
          <p:nvPr/>
        </p:nvSpPr>
        <p:spPr>
          <a:xfrm>
            <a:off x="8659400" y="5219675"/>
            <a:ext cx="733067" cy="146767"/>
          </a:xfrm>
          <a:custGeom>
            <a:avLst/>
            <a:gdLst/>
            <a:ahLst/>
            <a:cxnLst/>
            <a:rect l="l" t="t" r="r" b="b"/>
            <a:pathLst>
              <a:path w="21992" h="4403" extrusionOk="0">
                <a:moveTo>
                  <a:pt x="21992" y="4403"/>
                </a:moveTo>
                <a:cubicBezTo>
                  <a:pt x="21467" y="3782"/>
                  <a:pt x="19640" y="1406"/>
                  <a:pt x="18840" y="678"/>
                </a:cubicBezTo>
                <a:cubicBezTo>
                  <a:pt x="18040" y="-50"/>
                  <a:pt x="18279" y="9"/>
                  <a:pt x="17192" y="33"/>
                </a:cubicBezTo>
                <a:cubicBezTo>
                  <a:pt x="16106" y="57"/>
                  <a:pt x="15186" y="344"/>
                  <a:pt x="12321" y="821"/>
                </a:cubicBezTo>
                <a:cubicBezTo>
                  <a:pt x="9456" y="1299"/>
                  <a:pt x="2054" y="2552"/>
                  <a:pt x="0" y="2898"/>
                </a:cubicBezTo>
              </a:path>
            </a:pathLst>
          </a:custGeom>
          <a:noFill/>
          <a:ln w="19050" cap="flat" cmpd="sng">
            <a:solidFill>
              <a:srgbClr val="8811D6"/>
            </a:solidFill>
            <a:prstDash val="solid"/>
            <a:round/>
            <a:headEnd type="none" w="med" len="med"/>
            <a:tailEnd type="triangle" w="med" len="med"/>
          </a:ln>
        </p:spPr>
      </p:sp>
      <p:sp>
        <p:nvSpPr>
          <p:cNvPr id="488" name="Google Shape;488;g220b02dd03b_0_326"/>
          <p:cNvSpPr/>
          <p:nvPr/>
        </p:nvSpPr>
        <p:spPr>
          <a:xfrm>
            <a:off x="7580067" y="5321067"/>
            <a:ext cx="1072167" cy="353400"/>
          </a:xfrm>
          <a:custGeom>
            <a:avLst/>
            <a:gdLst/>
            <a:ahLst/>
            <a:cxnLst/>
            <a:rect l="l" t="t" r="r" b="b"/>
            <a:pathLst>
              <a:path w="32165" h="10602" extrusionOk="0">
                <a:moveTo>
                  <a:pt x="32165" y="0"/>
                </a:moveTo>
                <a:cubicBezTo>
                  <a:pt x="28022" y="609"/>
                  <a:pt x="12214" y="2937"/>
                  <a:pt x="7307" y="3653"/>
                </a:cubicBezTo>
                <a:cubicBezTo>
                  <a:pt x="2400" y="4369"/>
                  <a:pt x="3665" y="3928"/>
                  <a:pt x="2722" y="4298"/>
                </a:cubicBezTo>
                <a:cubicBezTo>
                  <a:pt x="1779" y="4668"/>
                  <a:pt x="2101" y="4823"/>
                  <a:pt x="1647" y="5874"/>
                </a:cubicBezTo>
                <a:cubicBezTo>
                  <a:pt x="1193" y="6925"/>
                  <a:pt x="275" y="9814"/>
                  <a:pt x="0" y="10602"/>
                </a:cubicBezTo>
              </a:path>
            </a:pathLst>
          </a:custGeom>
          <a:noFill/>
          <a:ln w="19050" cap="flat" cmpd="sng">
            <a:solidFill>
              <a:srgbClr val="8811D6"/>
            </a:solidFill>
            <a:prstDash val="solid"/>
            <a:round/>
            <a:headEnd type="none" w="med" len="med"/>
            <a:tailEnd type="triangle" w="med" len="med"/>
          </a:ln>
        </p:spPr>
      </p:sp>
      <p:sp>
        <p:nvSpPr>
          <p:cNvPr id="489" name="Google Shape;489;g220b02dd03b_0_326"/>
          <p:cNvSpPr/>
          <p:nvPr/>
        </p:nvSpPr>
        <p:spPr>
          <a:xfrm>
            <a:off x="7441567" y="5679233"/>
            <a:ext cx="138500" cy="384467"/>
          </a:xfrm>
          <a:custGeom>
            <a:avLst/>
            <a:gdLst/>
            <a:ahLst/>
            <a:cxnLst/>
            <a:rect l="l" t="t" r="r" b="b"/>
            <a:pathLst>
              <a:path w="4155" h="11534" extrusionOk="0">
                <a:moveTo>
                  <a:pt x="4155" y="0"/>
                </a:moveTo>
                <a:cubicBezTo>
                  <a:pt x="3463" y="1922"/>
                  <a:pt x="693" y="9612"/>
                  <a:pt x="0" y="11534"/>
                </a:cubicBezTo>
              </a:path>
            </a:pathLst>
          </a:custGeom>
          <a:noFill/>
          <a:ln w="19050" cap="flat" cmpd="sng">
            <a:solidFill>
              <a:srgbClr val="8811D6"/>
            </a:solidFill>
            <a:prstDash val="solid"/>
            <a:round/>
            <a:headEnd type="none" w="med" len="med"/>
            <a:tailEnd type="triangle" w="med" len="med"/>
          </a:ln>
        </p:spPr>
      </p:sp>
      <p:sp>
        <p:nvSpPr>
          <p:cNvPr id="490" name="Google Shape;490;g220b02dd03b_0_326"/>
          <p:cNvSpPr/>
          <p:nvPr/>
        </p:nvSpPr>
        <p:spPr>
          <a:xfrm>
            <a:off x="6906667" y="6066067"/>
            <a:ext cx="534900" cy="147267"/>
          </a:xfrm>
          <a:custGeom>
            <a:avLst/>
            <a:gdLst/>
            <a:ahLst/>
            <a:cxnLst/>
            <a:rect l="l" t="t" r="r" b="b"/>
            <a:pathLst>
              <a:path w="16047" h="4418" extrusionOk="0">
                <a:moveTo>
                  <a:pt x="16047" y="0"/>
                </a:moveTo>
                <a:cubicBezTo>
                  <a:pt x="15880" y="430"/>
                  <a:pt x="15474" y="1899"/>
                  <a:pt x="15044" y="2579"/>
                </a:cubicBezTo>
                <a:cubicBezTo>
                  <a:pt x="14614" y="3260"/>
                  <a:pt x="14483" y="3785"/>
                  <a:pt x="13468" y="4083"/>
                </a:cubicBezTo>
                <a:cubicBezTo>
                  <a:pt x="12453" y="4382"/>
                  <a:pt x="11200" y="4322"/>
                  <a:pt x="8955" y="4370"/>
                </a:cubicBezTo>
                <a:cubicBezTo>
                  <a:pt x="6710" y="4418"/>
                  <a:pt x="1493" y="4370"/>
                  <a:pt x="0" y="4370"/>
                </a:cubicBezTo>
              </a:path>
            </a:pathLst>
          </a:custGeom>
          <a:noFill/>
          <a:ln w="19050" cap="flat" cmpd="sng">
            <a:solidFill>
              <a:srgbClr val="8811D6"/>
            </a:solidFill>
            <a:prstDash val="solid"/>
            <a:round/>
            <a:headEnd type="none" w="med" len="med"/>
            <a:tailEnd type="triangle" w="med" len="med"/>
          </a:ln>
        </p:spPr>
      </p:sp>
      <p:sp>
        <p:nvSpPr>
          <p:cNvPr id="491" name="Google Shape;491;g220b02dd03b_0_326"/>
          <p:cNvSpPr/>
          <p:nvPr/>
        </p:nvSpPr>
        <p:spPr>
          <a:xfrm>
            <a:off x="6211620" y="6206967"/>
            <a:ext cx="721133" cy="2367"/>
          </a:xfrm>
          <a:custGeom>
            <a:avLst/>
            <a:gdLst/>
            <a:ahLst/>
            <a:cxnLst/>
            <a:rect l="l" t="t" r="r" b="b"/>
            <a:pathLst>
              <a:path w="21634" h="71" extrusionOk="0">
                <a:moveTo>
                  <a:pt x="21634" y="71"/>
                </a:moveTo>
                <a:cubicBezTo>
                  <a:pt x="18028" y="59"/>
                  <a:pt x="3606" y="12"/>
                  <a:pt x="0" y="0"/>
                </a:cubicBezTo>
              </a:path>
            </a:pathLst>
          </a:custGeom>
          <a:noFill/>
          <a:ln w="19050" cap="flat" cmpd="sng">
            <a:solidFill>
              <a:srgbClr val="8811D6"/>
            </a:solidFill>
            <a:prstDash val="solid"/>
            <a:round/>
            <a:headEnd type="none" w="med" len="med"/>
            <a:tailEnd type="triangle" w="med" len="med"/>
          </a:ln>
        </p:spPr>
      </p:sp>
      <p:sp>
        <p:nvSpPr>
          <p:cNvPr id="492" name="Google Shape;492;g220b02dd03b_0_326"/>
          <p:cNvSpPr/>
          <p:nvPr/>
        </p:nvSpPr>
        <p:spPr>
          <a:xfrm>
            <a:off x="5961868" y="5989667"/>
            <a:ext cx="211733" cy="223667"/>
          </a:xfrm>
          <a:custGeom>
            <a:avLst/>
            <a:gdLst/>
            <a:ahLst/>
            <a:cxnLst/>
            <a:rect l="l" t="t" r="r" b="b"/>
            <a:pathLst>
              <a:path w="6352" h="6710" extrusionOk="0">
                <a:moveTo>
                  <a:pt x="6352" y="6590"/>
                </a:moveTo>
                <a:cubicBezTo>
                  <a:pt x="5624" y="6602"/>
                  <a:pt x="3009" y="6710"/>
                  <a:pt x="1982" y="6662"/>
                </a:cubicBezTo>
                <a:cubicBezTo>
                  <a:pt x="955" y="6614"/>
                  <a:pt x="513" y="6913"/>
                  <a:pt x="191" y="6304"/>
                </a:cubicBezTo>
                <a:cubicBezTo>
                  <a:pt x="-131" y="5695"/>
                  <a:pt x="60" y="4060"/>
                  <a:pt x="48" y="3009"/>
                </a:cubicBezTo>
                <a:cubicBezTo>
                  <a:pt x="36" y="1958"/>
                  <a:pt x="108" y="502"/>
                  <a:pt x="120" y="0"/>
                </a:cubicBezTo>
              </a:path>
            </a:pathLst>
          </a:custGeom>
          <a:noFill/>
          <a:ln w="19050" cap="flat" cmpd="sng">
            <a:solidFill>
              <a:srgbClr val="8811D6"/>
            </a:solidFill>
            <a:prstDash val="solid"/>
            <a:round/>
            <a:headEnd type="none" w="med" len="med"/>
            <a:tailEnd type="triangle" w="med" len="med"/>
          </a:ln>
        </p:spPr>
      </p:sp>
      <p:sp>
        <p:nvSpPr>
          <p:cNvPr id="493" name="Google Shape;493;g220b02dd03b_0_326"/>
          <p:cNvSpPr/>
          <p:nvPr/>
        </p:nvSpPr>
        <p:spPr>
          <a:xfrm>
            <a:off x="5963948" y="5909376"/>
            <a:ext cx="682467" cy="70733"/>
          </a:xfrm>
          <a:custGeom>
            <a:avLst/>
            <a:gdLst/>
            <a:ahLst/>
            <a:cxnLst/>
            <a:rect l="l" t="t" r="r" b="b"/>
            <a:pathLst>
              <a:path w="20474" h="2122" extrusionOk="0">
                <a:moveTo>
                  <a:pt x="129" y="2122"/>
                </a:moveTo>
                <a:cubicBezTo>
                  <a:pt x="117" y="1859"/>
                  <a:pt x="-97" y="892"/>
                  <a:pt x="58" y="546"/>
                </a:cubicBezTo>
                <a:cubicBezTo>
                  <a:pt x="213" y="200"/>
                  <a:pt x="-205" y="129"/>
                  <a:pt x="1060" y="45"/>
                </a:cubicBezTo>
                <a:cubicBezTo>
                  <a:pt x="2326" y="-38"/>
                  <a:pt x="4415" y="33"/>
                  <a:pt x="7651" y="45"/>
                </a:cubicBezTo>
                <a:cubicBezTo>
                  <a:pt x="10887" y="57"/>
                  <a:pt x="18337" y="104"/>
                  <a:pt x="20474" y="116"/>
                </a:cubicBezTo>
              </a:path>
            </a:pathLst>
          </a:custGeom>
          <a:noFill/>
          <a:ln w="19050" cap="flat" cmpd="sng">
            <a:solidFill>
              <a:srgbClr val="8811D6"/>
            </a:solidFill>
            <a:prstDash val="solid"/>
            <a:round/>
            <a:headEnd type="none" w="med" len="med"/>
            <a:tailEnd type="triangle" w="med" len="med"/>
          </a:ln>
        </p:spPr>
      </p:sp>
      <p:sp>
        <p:nvSpPr>
          <p:cNvPr id="494" name="Google Shape;494;g220b02dd03b_0_326"/>
          <p:cNvSpPr/>
          <p:nvPr/>
        </p:nvSpPr>
        <p:spPr>
          <a:xfrm>
            <a:off x="6660734" y="5915634"/>
            <a:ext cx="651900" cy="19100"/>
          </a:xfrm>
          <a:custGeom>
            <a:avLst/>
            <a:gdLst/>
            <a:ahLst/>
            <a:cxnLst/>
            <a:rect l="l" t="t" r="r" b="b"/>
            <a:pathLst>
              <a:path w="19557" h="573" extrusionOk="0">
                <a:moveTo>
                  <a:pt x="0" y="0"/>
                </a:moveTo>
                <a:cubicBezTo>
                  <a:pt x="3260" y="96"/>
                  <a:pt x="16298" y="478"/>
                  <a:pt x="19557" y="573"/>
                </a:cubicBezTo>
              </a:path>
            </a:pathLst>
          </a:custGeom>
          <a:noFill/>
          <a:ln w="19050" cap="flat" cmpd="sng">
            <a:solidFill>
              <a:srgbClr val="8811D6"/>
            </a:solidFill>
            <a:prstDash val="solid"/>
            <a:round/>
            <a:headEnd type="none" w="med" len="med"/>
            <a:tailEnd type="triangle" w="med" len="med"/>
          </a:ln>
        </p:spPr>
      </p:sp>
      <p:sp>
        <p:nvSpPr>
          <p:cNvPr id="495" name="Google Shape;495;g220b02dd03b_0_326"/>
          <p:cNvSpPr/>
          <p:nvPr/>
        </p:nvSpPr>
        <p:spPr>
          <a:xfrm>
            <a:off x="8366917" y="5543317"/>
            <a:ext cx="1005200" cy="802800"/>
          </a:xfrm>
          <a:prstGeom prst="wedgeEllipseCallout">
            <a:avLst>
              <a:gd name="adj1" fmla="val 33191"/>
              <a:gd name="adj2" fmla="val -67765"/>
            </a:avLst>
          </a:prstGeom>
          <a:solidFill>
            <a:srgbClr val="8811D6"/>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5</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nvGrpSpPr>
          <p:cNvPr id="496" name="Google Shape;496;g220b02dd03b_0_326"/>
          <p:cNvGrpSpPr/>
          <p:nvPr/>
        </p:nvGrpSpPr>
        <p:grpSpPr>
          <a:xfrm>
            <a:off x="6065214" y="1774434"/>
            <a:ext cx="2173887" cy="3718533"/>
            <a:chOff x="4548910" y="1330825"/>
            <a:chExt cx="1630415" cy="2788900"/>
          </a:xfrm>
        </p:grpSpPr>
        <p:sp>
          <p:nvSpPr>
            <p:cNvPr id="497" name="Google Shape;497;g220b02dd03b_0_326"/>
            <p:cNvSpPr/>
            <p:nvPr/>
          </p:nvSpPr>
          <p:spPr>
            <a:xfrm>
              <a:off x="5119125" y="4026600"/>
              <a:ext cx="436975" cy="93125"/>
            </a:xfrm>
            <a:custGeom>
              <a:avLst/>
              <a:gdLst/>
              <a:ahLst/>
              <a:cxnLst/>
              <a:rect l="l" t="t" r="r" b="b"/>
              <a:pathLst>
                <a:path w="17479" h="3725" extrusionOk="0">
                  <a:moveTo>
                    <a:pt x="17479" y="3725"/>
                  </a:moveTo>
                  <a:cubicBezTo>
                    <a:pt x="14566" y="3104"/>
                    <a:pt x="2913" y="621"/>
                    <a:pt x="0" y="0"/>
                  </a:cubicBezTo>
                </a:path>
              </a:pathLst>
            </a:custGeom>
            <a:noFill/>
            <a:ln w="19050" cap="flat" cmpd="sng">
              <a:solidFill>
                <a:srgbClr val="009944"/>
              </a:solidFill>
              <a:prstDash val="solid"/>
              <a:round/>
              <a:headEnd type="none" w="med" len="med"/>
              <a:tailEnd type="triangle" w="med" len="med"/>
            </a:ln>
          </p:spPr>
        </p:sp>
        <p:sp>
          <p:nvSpPr>
            <p:cNvPr id="498" name="Google Shape;498;g220b02dd03b_0_326"/>
            <p:cNvSpPr/>
            <p:nvPr/>
          </p:nvSpPr>
          <p:spPr>
            <a:xfrm>
              <a:off x="4646325" y="3919150"/>
              <a:ext cx="472800" cy="103875"/>
            </a:xfrm>
            <a:custGeom>
              <a:avLst/>
              <a:gdLst/>
              <a:ahLst/>
              <a:cxnLst/>
              <a:rect l="l" t="t" r="r" b="b"/>
              <a:pathLst>
                <a:path w="18912" h="4155" extrusionOk="0">
                  <a:moveTo>
                    <a:pt x="18912" y="4155"/>
                  </a:moveTo>
                  <a:cubicBezTo>
                    <a:pt x="15760" y="3463"/>
                    <a:pt x="3152" y="693"/>
                    <a:pt x="0" y="0"/>
                  </a:cubicBezTo>
                </a:path>
              </a:pathLst>
            </a:custGeom>
            <a:noFill/>
            <a:ln w="19050" cap="flat" cmpd="sng">
              <a:solidFill>
                <a:srgbClr val="009944"/>
              </a:solidFill>
              <a:prstDash val="solid"/>
              <a:round/>
              <a:headEnd type="none" w="med" len="med"/>
              <a:tailEnd type="triangle" w="med" len="med"/>
            </a:ln>
          </p:spPr>
        </p:sp>
        <p:sp>
          <p:nvSpPr>
            <p:cNvPr id="499" name="Google Shape;499;g220b02dd03b_0_326"/>
            <p:cNvSpPr/>
            <p:nvPr/>
          </p:nvSpPr>
          <p:spPr>
            <a:xfrm>
              <a:off x="4548910" y="3539475"/>
              <a:ext cx="176225" cy="379675"/>
            </a:xfrm>
            <a:custGeom>
              <a:avLst/>
              <a:gdLst/>
              <a:ahLst/>
              <a:cxnLst/>
              <a:rect l="l" t="t" r="r" b="b"/>
              <a:pathLst>
                <a:path w="7049" h="15187" extrusionOk="0">
                  <a:moveTo>
                    <a:pt x="3897" y="15187"/>
                  </a:moveTo>
                  <a:cubicBezTo>
                    <a:pt x="3372" y="15020"/>
                    <a:pt x="1366" y="14686"/>
                    <a:pt x="745" y="14184"/>
                  </a:cubicBezTo>
                  <a:cubicBezTo>
                    <a:pt x="124" y="13683"/>
                    <a:pt x="-210" y="13300"/>
                    <a:pt x="172" y="12178"/>
                  </a:cubicBezTo>
                  <a:cubicBezTo>
                    <a:pt x="554" y="11056"/>
                    <a:pt x="1891" y="9480"/>
                    <a:pt x="3037" y="7450"/>
                  </a:cubicBezTo>
                  <a:cubicBezTo>
                    <a:pt x="4183" y="5420"/>
                    <a:pt x="6380" y="1242"/>
                    <a:pt x="7049" y="0"/>
                  </a:cubicBezTo>
                </a:path>
              </a:pathLst>
            </a:custGeom>
            <a:noFill/>
            <a:ln w="19050" cap="flat" cmpd="sng">
              <a:solidFill>
                <a:srgbClr val="009944"/>
              </a:solidFill>
              <a:prstDash val="solid"/>
              <a:round/>
              <a:headEnd type="none" w="med" len="med"/>
              <a:tailEnd type="triangle" w="med" len="med"/>
            </a:ln>
          </p:spPr>
        </p:sp>
        <p:sp>
          <p:nvSpPr>
            <p:cNvPr id="500" name="Google Shape;500;g220b02dd03b_0_326"/>
            <p:cNvSpPr/>
            <p:nvPr/>
          </p:nvSpPr>
          <p:spPr>
            <a:xfrm>
              <a:off x="4728700" y="3467830"/>
              <a:ext cx="164750" cy="71650"/>
            </a:xfrm>
            <a:custGeom>
              <a:avLst/>
              <a:gdLst/>
              <a:ahLst/>
              <a:cxnLst/>
              <a:rect l="l" t="t" r="r" b="b"/>
              <a:pathLst>
                <a:path w="6590" h="2866" extrusionOk="0">
                  <a:moveTo>
                    <a:pt x="0" y="2866"/>
                  </a:moveTo>
                  <a:cubicBezTo>
                    <a:pt x="263" y="2436"/>
                    <a:pt x="907" y="741"/>
                    <a:pt x="1576" y="287"/>
                  </a:cubicBezTo>
                  <a:cubicBezTo>
                    <a:pt x="2245" y="-167"/>
                    <a:pt x="3176" y="25"/>
                    <a:pt x="4012" y="144"/>
                  </a:cubicBezTo>
                  <a:cubicBezTo>
                    <a:pt x="4848" y="264"/>
                    <a:pt x="6160" y="861"/>
                    <a:pt x="6590" y="1004"/>
                  </a:cubicBezTo>
                </a:path>
              </a:pathLst>
            </a:custGeom>
            <a:noFill/>
            <a:ln w="19050" cap="flat" cmpd="sng">
              <a:solidFill>
                <a:srgbClr val="009944"/>
              </a:solidFill>
              <a:prstDash val="solid"/>
              <a:round/>
              <a:headEnd type="none" w="med" len="med"/>
              <a:tailEnd type="triangle" w="med" len="med"/>
            </a:ln>
          </p:spPr>
        </p:sp>
        <p:sp>
          <p:nvSpPr>
            <p:cNvPr id="501" name="Google Shape;501;g220b02dd03b_0_326"/>
            <p:cNvSpPr/>
            <p:nvPr/>
          </p:nvSpPr>
          <p:spPr>
            <a:xfrm>
              <a:off x="4848700" y="3421275"/>
              <a:ext cx="154100" cy="84725"/>
            </a:xfrm>
            <a:custGeom>
              <a:avLst/>
              <a:gdLst/>
              <a:ahLst/>
              <a:cxnLst/>
              <a:rect l="l" t="t" r="r" b="b"/>
              <a:pathLst>
                <a:path w="6164" h="3389" extrusionOk="0">
                  <a:moveTo>
                    <a:pt x="2178" y="2877"/>
                  </a:moveTo>
                  <a:cubicBezTo>
                    <a:pt x="2632" y="2961"/>
                    <a:pt x="4236" y="3465"/>
                    <a:pt x="4900" y="3379"/>
                  </a:cubicBezTo>
                  <a:cubicBezTo>
                    <a:pt x="5564" y="3294"/>
                    <a:pt x="6225" y="2808"/>
                    <a:pt x="6160" y="2364"/>
                  </a:cubicBezTo>
                  <a:cubicBezTo>
                    <a:pt x="6096" y="1920"/>
                    <a:pt x="5540" y="1111"/>
                    <a:pt x="4513" y="717"/>
                  </a:cubicBezTo>
                  <a:cubicBezTo>
                    <a:pt x="3486" y="323"/>
                    <a:pt x="752" y="120"/>
                    <a:pt x="0" y="0"/>
                  </a:cubicBezTo>
                </a:path>
              </a:pathLst>
            </a:custGeom>
            <a:noFill/>
            <a:ln w="19050" cap="flat" cmpd="sng">
              <a:solidFill>
                <a:srgbClr val="009944"/>
              </a:solidFill>
              <a:prstDash val="solid"/>
              <a:round/>
              <a:headEnd type="none" w="med" len="med"/>
              <a:tailEnd type="triangle" w="med" len="med"/>
            </a:ln>
          </p:spPr>
        </p:sp>
        <p:sp>
          <p:nvSpPr>
            <p:cNvPr id="502" name="Google Shape;502;g220b02dd03b_0_326"/>
            <p:cNvSpPr/>
            <p:nvPr/>
          </p:nvSpPr>
          <p:spPr>
            <a:xfrm>
              <a:off x="4814200" y="3158025"/>
              <a:ext cx="199250" cy="272100"/>
            </a:xfrm>
            <a:custGeom>
              <a:avLst/>
              <a:gdLst/>
              <a:ahLst/>
              <a:cxnLst/>
              <a:rect l="l" t="t" r="r" b="b"/>
              <a:pathLst>
                <a:path w="7970" h="10884" extrusionOk="0">
                  <a:moveTo>
                    <a:pt x="1451" y="10817"/>
                  </a:moveTo>
                  <a:cubicBezTo>
                    <a:pt x="1212" y="10745"/>
                    <a:pt x="-173" y="11211"/>
                    <a:pt x="18" y="10387"/>
                  </a:cubicBezTo>
                  <a:cubicBezTo>
                    <a:pt x="209" y="9563"/>
                    <a:pt x="1272" y="7605"/>
                    <a:pt x="2597" y="5874"/>
                  </a:cubicBezTo>
                  <a:cubicBezTo>
                    <a:pt x="3922" y="4143"/>
                    <a:pt x="7075" y="979"/>
                    <a:pt x="7970" y="0"/>
                  </a:cubicBezTo>
                </a:path>
              </a:pathLst>
            </a:custGeom>
            <a:noFill/>
            <a:ln w="19050" cap="flat" cmpd="sng">
              <a:solidFill>
                <a:srgbClr val="009944"/>
              </a:solidFill>
              <a:prstDash val="solid"/>
              <a:round/>
              <a:headEnd type="none" w="med" len="med"/>
              <a:tailEnd type="triangle" w="med" len="med"/>
            </a:ln>
          </p:spPr>
        </p:sp>
        <p:sp>
          <p:nvSpPr>
            <p:cNvPr id="503" name="Google Shape;503;g220b02dd03b_0_326"/>
            <p:cNvSpPr/>
            <p:nvPr/>
          </p:nvSpPr>
          <p:spPr>
            <a:xfrm>
              <a:off x="5015250" y="3009977"/>
              <a:ext cx="394000" cy="140875"/>
            </a:xfrm>
            <a:custGeom>
              <a:avLst/>
              <a:gdLst/>
              <a:ahLst/>
              <a:cxnLst/>
              <a:rect l="l" t="t" r="r" b="b"/>
              <a:pathLst>
                <a:path w="15760" h="5635" extrusionOk="0">
                  <a:moveTo>
                    <a:pt x="0" y="5635"/>
                  </a:moveTo>
                  <a:cubicBezTo>
                    <a:pt x="884" y="4799"/>
                    <a:pt x="3570" y="1528"/>
                    <a:pt x="5301" y="621"/>
                  </a:cubicBezTo>
                  <a:cubicBezTo>
                    <a:pt x="7032" y="-286"/>
                    <a:pt x="8644" y="48"/>
                    <a:pt x="10387" y="191"/>
                  </a:cubicBezTo>
                  <a:cubicBezTo>
                    <a:pt x="12130" y="334"/>
                    <a:pt x="14865" y="1265"/>
                    <a:pt x="15760" y="1480"/>
                  </a:cubicBezTo>
                </a:path>
              </a:pathLst>
            </a:custGeom>
            <a:noFill/>
            <a:ln w="19050" cap="flat" cmpd="sng">
              <a:solidFill>
                <a:srgbClr val="009944"/>
              </a:solidFill>
              <a:prstDash val="solid"/>
              <a:round/>
              <a:headEnd type="none" w="med" len="med"/>
              <a:tailEnd type="triangle" w="med" len="med"/>
            </a:ln>
          </p:spPr>
        </p:sp>
        <p:sp>
          <p:nvSpPr>
            <p:cNvPr id="504" name="Google Shape;504;g220b02dd03b_0_326"/>
            <p:cNvSpPr/>
            <p:nvPr/>
          </p:nvSpPr>
          <p:spPr>
            <a:xfrm>
              <a:off x="5418200" y="3052350"/>
              <a:ext cx="351025" cy="306250"/>
            </a:xfrm>
            <a:custGeom>
              <a:avLst/>
              <a:gdLst/>
              <a:ahLst/>
              <a:cxnLst/>
              <a:rect l="l" t="t" r="r" b="b"/>
              <a:pathLst>
                <a:path w="14041" h="12250" extrusionOk="0">
                  <a:moveTo>
                    <a:pt x="0" y="0"/>
                  </a:moveTo>
                  <a:cubicBezTo>
                    <a:pt x="1015" y="179"/>
                    <a:pt x="4549" y="418"/>
                    <a:pt x="6089" y="1075"/>
                  </a:cubicBezTo>
                  <a:cubicBezTo>
                    <a:pt x="7629" y="1732"/>
                    <a:pt x="7916" y="2078"/>
                    <a:pt x="9241" y="3940"/>
                  </a:cubicBezTo>
                  <a:cubicBezTo>
                    <a:pt x="10566" y="5803"/>
                    <a:pt x="13241" y="10865"/>
                    <a:pt x="14041" y="12250"/>
                  </a:cubicBezTo>
                </a:path>
              </a:pathLst>
            </a:custGeom>
            <a:noFill/>
            <a:ln w="19050" cap="flat" cmpd="sng">
              <a:solidFill>
                <a:srgbClr val="009944"/>
              </a:solidFill>
              <a:prstDash val="solid"/>
              <a:round/>
              <a:headEnd type="none" w="med" len="med"/>
              <a:tailEnd type="triangle" w="med" len="med"/>
            </a:ln>
          </p:spPr>
        </p:sp>
        <p:sp>
          <p:nvSpPr>
            <p:cNvPr id="505" name="Google Shape;505;g220b02dd03b_0_326"/>
            <p:cNvSpPr/>
            <p:nvPr/>
          </p:nvSpPr>
          <p:spPr>
            <a:xfrm>
              <a:off x="5459400" y="3365750"/>
              <a:ext cx="380875" cy="287300"/>
            </a:xfrm>
            <a:custGeom>
              <a:avLst/>
              <a:gdLst/>
              <a:ahLst/>
              <a:cxnLst/>
              <a:rect l="l" t="t" r="r" b="b"/>
              <a:pathLst>
                <a:path w="15235" h="11492" extrusionOk="0">
                  <a:moveTo>
                    <a:pt x="12823" y="0"/>
                  </a:moveTo>
                  <a:cubicBezTo>
                    <a:pt x="13217" y="669"/>
                    <a:pt x="14996" y="2233"/>
                    <a:pt x="15187" y="4012"/>
                  </a:cubicBezTo>
                  <a:cubicBezTo>
                    <a:pt x="15378" y="5791"/>
                    <a:pt x="14578" y="9480"/>
                    <a:pt x="13969" y="10674"/>
                  </a:cubicBezTo>
                  <a:cubicBezTo>
                    <a:pt x="13360" y="11868"/>
                    <a:pt x="13861" y="11463"/>
                    <a:pt x="11533" y="11176"/>
                  </a:cubicBezTo>
                  <a:cubicBezTo>
                    <a:pt x="9205" y="10890"/>
                    <a:pt x="1922" y="9325"/>
                    <a:pt x="0" y="8955"/>
                  </a:cubicBezTo>
                </a:path>
              </a:pathLst>
            </a:custGeom>
            <a:noFill/>
            <a:ln w="19050" cap="flat" cmpd="sng">
              <a:solidFill>
                <a:srgbClr val="009944"/>
              </a:solidFill>
              <a:prstDash val="solid"/>
              <a:round/>
              <a:headEnd type="none" w="med" len="med"/>
              <a:tailEnd type="triangle" w="med" len="med"/>
            </a:ln>
          </p:spPr>
        </p:sp>
        <p:sp>
          <p:nvSpPr>
            <p:cNvPr id="506" name="Google Shape;506;g220b02dd03b_0_326"/>
            <p:cNvSpPr/>
            <p:nvPr/>
          </p:nvSpPr>
          <p:spPr>
            <a:xfrm>
              <a:off x="5278500" y="3567167"/>
              <a:ext cx="182675" cy="158550"/>
            </a:xfrm>
            <a:custGeom>
              <a:avLst/>
              <a:gdLst/>
              <a:ahLst/>
              <a:cxnLst/>
              <a:rect l="l" t="t" r="r" b="b"/>
              <a:pathLst>
                <a:path w="7307" h="6342" extrusionOk="0">
                  <a:moveTo>
                    <a:pt x="7307" y="898"/>
                  </a:moveTo>
                  <a:cubicBezTo>
                    <a:pt x="6507" y="767"/>
                    <a:pt x="3475" y="134"/>
                    <a:pt x="2508" y="110"/>
                  </a:cubicBezTo>
                  <a:cubicBezTo>
                    <a:pt x="1541" y="86"/>
                    <a:pt x="1923" y="-284"/>
                    <a:pt x="1505" y="755"/>
                  </a:cubicBezTo>
                  <a:cubicBezTo>
                    <a:pt x="1087" y="1794"/>
                    <a:pt x="251" y="5411"/>
                    <a:pt x="0" y="6342"/>
                  </a:cubicBezTo>
                </a:path>
              </a:pathLst>
            </a:custGeom>
            <a:noFill/>
            <a:ln w="19050" cap="flat" cmpd="sng">
              <a:solidFill>
                <a:srgbClr val="009944"/>
              </a:solidFill>
              <a:prstDash val="solid"/>
              <a:round/>
              <a:headEnd type="none" w="med" len="med"/>
              <a:tailEnd type="triangle" w="med" len="med"/>
            </a:ln>
          </p:spPr>
        </p:sp>
        <p:sp>
          <p:nvSpPr>
            <p:cNvPr id="507" name="Google Shape;507;g220b02dd03b_0_326"/>
            <p:cNvSpPr/>
            <p:nvPr/>
          </p:nvSpPr>
          <p:spPr>
            <a:xfrm>
              <a:off x="4818250" y="3727525"/>
              <a:ext cx="680225" cy="226100"/>
            </a:xfrm>
            <a:custGeom>
              <a:avLst/>
              <a:gdLst/>
              <a:ahLst/>
              <a:cxnLst/>
              <a:rect l="l" t="t" r="r" b="b"/>
              <a:pathLst>
                <a:path w="27209" h="9044" extrusionOk="0">
                  <a:moveTo>
                    <a:pt x="18482" y="0"/>
                  </a:moveTo>
                  <a:cubicBezTo>
                    <a:pt x="18327" y="645"/>
                    <a:pt x="17730" y="2949"/>
                    <a:pt x="17551" y="3868"/>
                  </a:cubicBezTo>
                  <a:cubicBezTo>
                    <a:pt x="17372" y="4787"/>
                    <a:pt x="17156" y="5158"/>
                    <a:pt x="17407" y="5516"/>
                  </a:cubicBezTo>
                  <a:cubicBezTo>
                    <a:pt x="17658" y="5874"/>
                    <a:pt x="17527" y="5587"/>
                    <a:pt x="19055" y="6017"/>
                  </a:cubicBezTo>
                  <a:cubicBezTo>
                    <a:pt x="20583" y="6447"/>
                    <a:pt x="25538" y="7605"/>
                    <a:pt x="26577" y="8095"/>
                  </a:cubicBezTo>
                  <a:cubicBezTo>
                    <a:pt x="27616" y="8585"/>
                    <a:pt x="27484" y="9254"/>
                    <a:pt x="25287" y="8955"/>
                  </a:cubicBezTo>
                  <a:cubicBezTo>
                    <a:pt x="23090" y="8657"/>
                    <a:pt x="17611" y="7283"/>
                    <a:pt x="13396" y="6304"/>
                  </a:cubicBezTo>
                  <a:cubicBezTo>
                    <a:pt x="9182" y="5325"/>
                    <a:pt x="2233" y="3617"/>
                    <a:pt x="0" y="3080"/>
                  </a:cubicBezTo>
                </a:path>
              </a:pathLst>
            </a:custGeom>
            <a:noFill/>
            <a:ln w="19050" cap="flat" cmpd="sng">
              <a:solidFill>
                <a:srgbClr val="009944"/>
              </a:solidFill>
              <a:prstDash val="solid"/>
              <a:round/>
              <a:headEnd type="none" w="med" len="med"/>
              <a:tailEnd type="triangle" w="med" len="med"/>
            </a:ln>
          </p:spPr>
        </p:sp>
        <p:sp>
          <p:nvSpPr>
            <p:cNvPr id="508" name="Google Shape;508;g220b02dd03b_0_326"/>
            <p:cNvSpPr/>
            <p:nvPr/>
          </p:nvSpPr>
          <p:spPr>
            <a:xfrm>
              <a:off x="4600303" y="3424850"/>
              <a:ext cx="212575" cy="377900"/>
            </a:xfrm>
            <a:custGeom>
              <a:avLst/>
              <a:gdLst/>
              <a:ahLst/>
              <a:cxnLst/>
              <a:rect l="l" t="t" r="r" b="b"/>
              <a:pathLst>
                <a:path w="8503" h="15116" extrusionOk="0">
                  <a:moveTo>
                    <a:pt x="8503" y="15116"/>
                  </a:moveTo>
                  <a:cubicBezTo>
                    <a:pt x="7333" y="14746"/>
                    <a:pt x="2843" y="14065"/>
                    <a:pt x="1482" y="12895"/>
                  </a:cubicBezTo>
                  <a:cubicBezTo>
                    <a:pt x="121" y="11725"/>
                    <a:pt x="-356" y="10244"/>
                    <a:pt x="336" y="8095"/>
                  </a:cubicBezTo>
                  <a:cubicBezTo>
                    <a:pt x="1029" y="5946"/>
                    <a:pt x="4754" y="1349"/>
                    <a:pt x="5637" y="0"/>
                  </a:cubicBezTo>
                </a:path>
              </a:pathLst>
            </a:custGeom>
            <a:noFill/>
            <a:ln w="19050" cap="flat" cmpd="sng">
              <a:solidFill>
                <a:srgbClr val="009944"/>
              </a:solidFill>
              <a:prstDash val="solid"/>
              <a:round/>
              <a:headEnd type="none" w="med" len="med"/>
              <a:tailEnd type="triangle" w="med" len="med"/>
            </a:ln>
          </p:spPr>
        </p:sp>
        <p:sp>
          <p:nvSpPr>
            <p:cNvPr id="509" name="Google Shape;509;g220b02dd03b_0_326"/>
            <p:cNvSpPr/>
            <p:nvPr/>
          </p:nvSpPr>
          <p:spPr>
            <a:xfrm>
              <a:off x="4746600" y="2871475"/>
              <a:ext cx="503250" cy="546225"/>
            </a:xfrm>
            <a:custGeom>
              <a:avLst/>
              <a:gdLst/>
              <a:ahLst/>
              <a:cxnLst/>
              <a:rect l="l" t="t" r="r" b="b"/>
              <a:pathLst>
                <a:path w="20130" h="21849" extrusionOk="0">
                  <a:moveTo>
                    <a:pt x="0" y="21849"/>
                  </a:moveTo>
                  <a:cubicBezTo>
                    <a:pt x="1266" y="19963"/>
                    <a:pt x="4239" y="14172"/>
                    <a:pt x="7594" y="10530"/>
                  </a:cubicBezTo>
                  <a:cubicBezTo>
                    <a:pt x="10949" y="6889"/>
                    <a:pt x="18041" y="1755"/>
                    <a:pt x="20130" y="0"/>
                  </a:cubicBezTo>
                </a:path>
              </a:pathLst>
            </a:custGeom>
            <a:noFill/>
            <a:ln w="19050" cap="flat" cmpd="sng">
              <a:solidFill>
                <a:srgbClr val="009944"/>
              </a:solidFill>
              <a:prstDash val="solid"/>
              <a:round/>
              <a:headEnd type="none" w="med" len="med"/>
              <a:tailEnd type="triangle" w="med" len="med"/>
            </a:ln>
          </p:spPr>
        </p:sp>
        <p:sp>
          <p:nvSpPr>
            <p:cNvPr id="510" name="Google Shape;510;g220b02dd03b_0_326"/>
            <p:cNvSpPr/>
            <p:nvPr/>
          </p:nvSpPr>
          <p:spPr>
            <a:xfrm>
              <a:off x="5258800" y="2355675"/>
              <a:ext cx="199600" cy="510425"/>
            </a:xfrm>
            <a:custGeom>
              <a:avLst/>
              <a:gdLst/>
              <a:ahLst/>
              <a:cxnLst/>
              <a:rect l="l" t="t" r="r" b="b"/>
              <a:pathLst>
                <a:path w="7984" h="20417" extrusionOk="0">
                  <a:moveTo>
                    <a:pt x="0" y="20417"/>
                  </a:moveTo>
                  <a:cubicBezTo>
                    <a:pt x="884" y="19307"/>
                    <a:pt x="4000" y="16155"/>
                    <a:pt x="5301" y="13755"/>
                  </a:cubicBezTo>
                  <a:cubicBezTo>
                    <a:pt x="6603" y="11355"/>
                    <a:pt x="7403" y="8311"/>
                    <a:pt x="7809" y="6018"/>
                  </a:cubicBezTo>
                  <a:cubicBezTo>
                    <a:pt x="8215" y="3726"/>
                    <a:pt x="7749" y="1003"/>
                    <a:pt x="7737" y="0"/>
                  </a:cubicBezTo>
                </a:path>
              </a:pathLst>
            </a:custGeom>
            <a:noFill/>
            <a:ln w="19050" cap="flat" cmpd="sng">
              <a:solidFill>
                <a:srgbClr val="009944"/>
              </a:solidFill>
              <a:prstDash val="solid"/>
              <a:round/>
              <a:headEnd type="none" w="med" len="med"/>
              <a:tailEnd type="triangle" w="med" len="med"/>
            </a:ln>
          </p:spPr>
        </p:sp>
        <p:sp>
          <p:nvSpPr>
            <p:cNvPr id="511" name="Google Shape;511;g220b02dd03b_0_326"/>
            <p:cNvSpPr/>
            <p:nvPr/>
          </p:nvSpPr>
          <p:spPr>
            <a:xfrm>
              <a:off x="5434136" y="1995725"/>
              <a:ext cx="306450" cy="354600"/>
            </a:xfrm>
            <a:custGeom>
              <a:avLst/>
              <a:gdLst/>
              <a:ahLst/>
              <a:cxnLst/>
              <a:rect l="l" t="t" r="r" b="b"/>
              <a:pathLst>
                <a:path w="12258" h="14184" extrusionOk="0">
                  <a:moveTo>
                    <a:pt x="796" y="14184"/>
                  </a:moveTo>
                  <a:cubicBezTo>
                    <a:pt x="689" y="13503"/>
                    <a:pt x="115" y="11019"/>
                    <a:pt x="151" y="10100"/>
                  </a:cubicBezTo>
                  <a:cubicBezTo>
                    <a:pt x="187" y="9181"/>
                    <a:pt x="-553" y="9086"/>
                    <a:pt x="1011" y="8668"/>
                  </a:cubicBezTo>
                  <a:cubicBezTo>
                    <a:pt x="2575" y="8250"/>
                    <a:pt x="7661" y="9038"/>
                    <a:pt x="9535" y="7593"/>
                  </a:cubicBezTo>
                  <a:cubicBezTo>
                    <a:pt x="11410" y="6148"/>
                    <a:pt x="11804" y="1266"/>
                    <a:pt x="12258" y="0"/>
                  </a:cubicBezTo>
                </a:path>
              </a:pathLst>
            </a:custGeom>
            <a:noFill/>
            <a:ln w="19050" cap="flat" cmpd="sng">
              <a:solidFill>
                <a:srgbClr val="009944"/>
              </a:solidFill>
              <a:prstDash val="solid"/>
              <a:round/>
              <a:headEnd type="none" w="med" len="med"/>
              <a:tailEnd type="triangle" w="med" len="med"/>
            </a:ln>
          </p:spPr>
        </p:sp>
        <p:sp>
          <p:nvSpPr>
            <p:cNvPr id="512" name="Google Shape;512;g220b02dd03b_0_326"/>
            <p:cNvSpPr/>
            <p:nvPr/>
          </p:nvSpPr>
          <p:spPr>
            <a:xfrm>
              <a:off x="5742350" y="1601700"/>
              <a:ext cx="436975" cy="394025"/>
            </a:xfrm>
            <a:custGeom>
              <a:avLst/>
              <a:gdLst/>
              <a:ahLst/>
              <a:cxnLst/>
              <a:rect l="l" t="t" r="r" b="b"/>
              <a:pathLst>
                <a:path w="17479" h="15761" extrusionOk="0">
                  <a:moveTo>
                    <a:pt x="0" y="15761"/>
                  </a:moveTo>
                  <a:cubicBezTo>
                    <a:pt x="203" y="15248"/>
                    <a:pt x="-346" y="14029"/>
                    <a:pt x="1218" y="12680"/>
                  </a:cubicBezTo>
                  <a:cubicBezTo>
                    <a:pt x="2782" y="11331"/>
                    <a:pt x="6675" y="9779"/>
                    <a:pt x="9385" y="7666"/>
                  </a:cubicBezTo>
                  <a:cubicBezTo>
                    <a:pt x="12095" y="5553"/>
                    <a:pt x="16130" y="1278"/>
                    <a:pt x="17479" y="0"/>
                  </a:cubicBezTo>
                </a:path>
              </a:pathLst>
            </a:custGeom>
            <a:noFill/>
            <a:ln w="19050" cap="flat" cmpd="sng">
              <a:solidFill>
                <a:srgbClr val="009944"/>
              </a:solidFill>
              <a:prstDash val="solid"/>
              <a:round/>
              <a:headEnd type="none" w="med" len="med"/>
              <a:tailEnd type="triangle" w="med" len="med"/>
            </a:ln>
          </p:spPr>
        </p:sp>
        <p:sp>
          <p:nvSpPr>
            <p:cNvPr id="513" name="Google Shape;513;g220b02dd03b_0_326"/>
            <p:cNvSpPr/>
            <p:nvPr/>
          </p:nvSpPr>
          <p:spPr>
            <a:xfrm>
              <a:off x="5009275" y="1330825"/>
              <a:ext cx="753900" cy="602100"/>
            </a:xfrm>
            <a:prstGeom prst="wedgeEllipseCallout">
              <a:avLst>
                <a:gd name="adj1" fmla="val 17307"/>
                <a:gd name="adj2" fmla="val 75299"/>
              </a:avLst>
            </a:prstGeom>
            <a:solidFill>
              <a:srgbClr val="009944"/>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4</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514" name="Google Shape;514;g220b02dd03b_0_326"/>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515" name="Google Shape;515;g220b02dd03b_0_326"/>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16" name="Google Shape;516;g220b02dd03b_0_326"/>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med" len="med"/>
            <a:tailEnd type="triangle" w="med" len="med"/>
          </a:ln>
        </p:spPr>
      </p:cxnSp>
      <p:sp>
        <p:nvSpPr>
          <p:cNvPr id="517" name="Google Shape;517;g220b02dd03b_0_326"/>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518" name="Google Shape;518;g220b02dd03b_0_326"/>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19" name="Google Shape;519;g220b02dd03b_0_326"/>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med" len="med"/>
            <a:tailEnd type="triangle" w="med" len="med"/>
          </a:ln>
        </p:spPr>
      </p:cxnSp>
      <p:sp>
        <p:nvSpPr>
          <p:cNvPr id="520" name="Google Shape;520;g220b02dd03b_0_326">
            <a:hlinkClick r:id="rId5"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521" name="Google Shape;521;g220b02dd03b_0_326">
            <a:hlinkClick r:id="rId6"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522" name="Google Shape;522;g220b02dd03b_0_326"/>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523" name="Google Shape;523;g220b02dd03b_0_326"/>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24" name="Google Shape;524;g220b02dd03b_0_326"/>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med" len="med"/>
            <a:tailEnd type="triangle" w="med" len="med"/>
          </a:ln>
        </p:spPr>
      </p:cxnSp>
      <p:sp>
        <p:nvSpPr>
          <p:cNvPr id="525" name="Google Shape;525;g220b02dd03b_0_326"/>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526" name="Google Shape;526;g220b02dd03b_0_326"/>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27" name="Google Shape;527;g220b02dd03b_0_326"/>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med" len="med"/>
            <a:tailEnd type="triangle" w="med" len="med"/>
          </a:ln>
        </p:spPr>
      </p:cxnSp>
      <p:sp>
        <p:nvSpPr>
          <p:cNvPr id="528" name="Google Shape;528;g220b02dd03b_0_326"/>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529" name="Google Shape;529;g220b02dd03b_0_326"/>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30" name="Google Shape;530;g220b02dd03b_0_326"/>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med" len="med"/>
            <a:tailEnd type="triangle" w="med" len="med"/>
          </a:ln>
        </p:spPr>
      </p:cxnSp>
      <p:sp>
        <p:nvSpPr>
          <p:cNvPr id="531" name="Google Shape;531;g220b02dd03b_0_326">
            <a:hlinkClick r:id="rId7"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532" name="Google Shape;532;g220b02dd03b_0_326">
            <a:hlinkClick r:id="rId8"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533" name="Google Shape;533;g220b02dd03b_0_326">
            <a:hlinkClick r:id="rId3"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534" name="Google Shape;534;g220b02dd03b_0_326"/>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535" name="Google Shape;535;g220b02dd03b_0_326"/>
          <p:cNvPicPr preferRelativeResize="0"/>
          <p:nvPr/>
        </p:nvPicPr>
        <p:blipFill>
          <a:blip r:embed="rId9">
            <a:alphaModFix/>
          </a:blip>
          <a:stretch>
            <a:fillRect/>
          </a:stretch>
        </p:blipFill>
        <p:spPr>
          <a:xfrm>
            <a:off x="2627001" y="2196633"/>
            <a:ext cx="989079" cy="513200"/>
          </a:xfrm>
          <a:prstGeom prst="rect">
            <a:avLst/>
          </a:prstGeom>
          <a:noFill/>
          <a:ln>
            <a:noFill/>
          </a:ln>
        </p:spPr>
      </p:pic>
    </p:spTree>
    <p:extLst>
      <p:ext uri="{BB962C8B-B14F-4D97-AF65-F5344CB8AC3E}">
        <p14:creationId xmlns:p14="http://schemas.microsoft.com/office/powerpoint/2010/main" val="22912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47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0"/>
                                          </p:stCondLst>
                                        </p:cTn>
                                        <p:tgtEl>
                                          <p:spTgt spid="480"/>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0"/>
                                          </p:stCondLst>
                                        </p:cTn>
                                        <p:tgtEl>
                                          <p:spTgt spid="481"/>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0"/>
                                          </p:stCondLst>
                                        </p:cTn>
                                        <p:tgtEl>
                                          <p:spTgt spid="482"/>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483"/>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0"/>
                                          </p:stCondLst>
                                        </p:cTn>
                                        <p:tgtEl>
                                          <p:spTgt spid="484"/>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0"/>
                                  </p:stCondLst>
                                  <p:childTnLst>
                                    <p:set>
                                      <p:cBhvr>
                                        <p:cTn id="27" dur="1" fill="hold">
                                          <p:stCondLst>
                                            <p:cond delay="0"/>
                                          </p:stCondLst>
                                        </p:cTn>
                                        <p:tgtEl>
                                          <p:spTgt spid="485"/>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0"/>
                                  </p:stCondLst>
                                  <p:childTnLst>
                                    <p:set>
                                      <p:cBhvr>
                                        <p:cTn id="30" dur="1" fill="hold">
                                          <p:stCondLst>
                                            <p:cond delay="0"/>
                                          </p:stCondLst>
                                        </p:cTn>
                                        <p:tgtEl>
                                          <p:spTgt spid="486"/>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0"/>
                                  </p:stCondLst>
                                  <p:childTnLst>
                                    <p:set>
                                      <p:cBhvr>
                                        <p:cTn id="33" dur="1" fill="hold">
                                          <p:stCondLst>
                                            <p:cond delay="0"/>
                                          </p:stCondLst>
                                        </p:cTn>
                                        <p:tgtEl>
                                          <p:spTgt spid="487"/>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488"/>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0"/>
                                  </p:stCondLst>
                                  <p:childTnLst>
                                    <p:set>
                                      <p:cBhvr>
                                        <p:cTn id="39" dur="1" fill="hold">
                                          <p:stCondLst>
                                            <p:cond delay="0"/>
                                          </p:stCondLst>
                                        </p:cTn>
                                        <p:tgtEl>
                                          <p:spTgt spid="489"/>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nodeType="afterEffect">
                                  <p:stCondLst>
                                    <p:cond delay="0"/>
                                  </p:stCondLst>
                                  <p:childTnLst>
                                    <p:set>
                                      <p:cBhvr>
                                        <p:cTn id="42" dur="1" fill="hold">
                                          <p:stCondLst>
                                            <p:cond delay="0"/>
                                          </p:stCondLst>
                                        </p:cTn>
                                        <p:tgtEl>
                                          <p:spTgt spid="490"/>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nodeType="afterEffect">
                                  <p:stCondLst>
                                    <p:cond delay="0"/>
                                  </p:stCondLst>
                                  <p:childTnLst>
                                    <p:set>
                                      <p:cBhvr>
                                        <p:cTn id="45" dur="1" fill="hold">
                                          <p:stCondLst>
                                            <p:cond delay="0"/>
                                          </p:stCondLst>
                                        </p:cTn>
                                        <p:tgtEl>
                                          <p:spTgt spid="491"/>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nodeType="afterEffect">
                                  <p:stCondLst>
                                    <p:cond delay="0"/>
                                  </p:stCondLst>
                                  <p:childTnLst>
                                    <p:set>
                                      <p:cBhvr>
                                        <p:cTn id="48" dur="1" fill="hold">
                                          <p:stCondLst>
                                            <p:cond delay="0"/>
                                          </p:stCondLst>
                                        </p:cTn>
                                        <p:tgtEl>
                                          <p:spTgt spid="492"/>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493"/>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nodeType="afterEffect">
                                  <p:stCondLst>
                                    <p:cond delay="0"/>
                                  </p:stCondLst>
                                  <p:childTnLst>
                                    <p:set>
                                      <p:cBhvr>
                                        <p:cTn id="54" dur="1" fill="hold">
                                          <p:stCondLst>
                                            <p:cond delay="0"/>
                                          </p:stCondLst>
                                        </p:cTn>
                                        <p:tgtEl>
                                          <p:spTgt spid="494"/>
                                        </p:tgtEl>
                                        <p:attrNameLst>
                                          <p:attrName>style.visibility</p:attrName>
                                        </p:attrNameLst>
                                      </p:cBhvr>
                                      <p:to>
                                        <p:strVal val="visible"/>
                                      </p:to>
                                    </p:set>
                                  </p:childTnLst>
                                </p:cTn>
                              </p:par>
                            </p:childTnLst>
                          </p:cTn>
                        </p:par>
                        <p:par>
                          <p:cTn id="55" fill="hold">
                            <p:stCondLst>
                              <p:cond delay="1700"/>
                            </p:stCondLst>
                            <p:childTnLst>
                              <p:par>
                                <p:cTn id="56" presetID="10" presetClass="entr" presetSubtype="0" fill="hold" nodeType="afterEffect">
                                  <p:stCondLst>
                                    <p:cond delay="0"/>
                                  </p:stCondLst>
                                  <p:childTnLst>
                                    <p:set>
                                      <p:cBhvr>
                                        <p:cTn id="57" dur="1" fill="hold">
                                          <p:stCondLst>
                                            <p:cond delay="0"/>
                                          </p:stCondLst>
                                        </p:cTn>
                                        <p:tgtEl>
                                          <p:spTgt spid="495"/>
                                        </p:tgtEl>
                                        <p:attrNameLst>
                                          <p:attrName>style.visibility</p:attrName>
                                        </p:attrNameLst>
                                      </p:cBhvr>
                                      <p:to>
                                        <p:strVal val="visible"/>
                                      </p:to>
                                    </p:set>
                                    <p:animEffect transition="in" filter="fade">
                                      <p:cBhvr>
                                        <p:cTn id="58"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20b02dd03b_0_442">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1" name="Google Shape;541;g220b02dd03b_0_442"/>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542" name="Google Shape;542;g220b02dd03b_0_442"/>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pPr>
              <a:buClr>
                <a:srgbClr val="000000"/>
              </a:buClr>
              <a:buSzPts val="1600"/>
            </a:pPr>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543" name="Google Shape;543;g220b02dd03b_0_442"/>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544" name="Google Shape;544;g220b02dd03b_0_442"/>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545" name="Google Shape;545;g220b02dd03b_0_442"/>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solidFill>
                  <a:srgbClr val="000000"/>
                </a:solidFill>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546" name="Google Shape;546;g220b02dd03b_0_442"/>
          <p:cNvPicPr preferRelativeResize="0"/>
          <p:nvPr/>
        </p:nvPicPr>
        <p:blipFill rotWithShape="1">
          <a:blip r:embed="rId4">
            <a:alphaModFix/>
          </a:blip>
          <a:srcRect/>
          <a:stretch/>
        </p:blipFill>
        <p:spPr>
          <a:xfrm>
            <a:off x="3498273" y="38476"/>
            <a:ext cx="918963" cy="883733"/>
          </a:xfrm>
          <a:prstGeom prst="rect">
            <a:avLst/>
          </a:prstGeom>
          <a:noFill/>
          <a:ln>
            <a:noFill/>
          </a:ln>
        </p:spPr>
      </p:pic>
      <p:sp>
        <p:nvSpPr>
          <p:cNvPr id="547" name="Google Shape;547;g220b02dd03b_0_442"/>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8" name="Google Shape;548;g220b02dd03b_0_442"/>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49" name="Google Shape;549;g220b02dd03b_0_442"/>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sm" len="sm"/>
            <a:tailEnd type="triangle" w="med" len="med"/>
          </a:ln>
        </p:spPr>
      </p:cxnSp>
      <p:sp>
        <p:nvSpPr>
          <p:cNvPr id="550" name="Google Shape;550;g220b02dd03b_0_442"/>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1" name="Google Shape;551;g220b02dd03b_0_442"/>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52" name="Google Shape;552;g220b02dd03b_0_442"/>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sm" len="sm"/>
            <a:tailEnd type="triangle" w="med" len="med"/>
          </a:ln>
        </p:spPr>
      </p:cxnSp>
      <p:sp>
        <p:nvSpPr>
          <p:cNvPr id="553" name="Google Shape;553;g220b02dd03b_0_442">
            <a:hlinkClick r:id=""/>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4" name="Google Shape;554;g220b02dd03b_0_442">
            <a:hlinkClick r:id=""/>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5" name="Google Shape;555;g220b02dd03b_0_442"/>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6" name="Google Shape;556;g220b02dd03b_0_442"/>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57" name="Google Shape;557;g220b02dd03b_0_442"/>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sm" len="sm"/>
            <a:tailEnd type="triangle" w="med" len="med"/>
          </a:ln>
        </p:spPr>
      </p:cxnSp>
      <p:sp>
        <p:nvSpPr>
          <p:cNvPr id="558" name="Google Shape;558;g220b02dd03b_0_442"/>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59" name="Google Shape;559;g220b02dd03b_0_442"/>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60" name="Google Shape;560;g220b02dd03b_0_442"/>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sm" len="sm"/>
            <a:tailEnd type="triangle" w="med" len="med"/>
          </a:ln>
        </p:spPr>
      </p:cxnSp>
      <p:sp>
        <p:nvSpPr>
          <p:cNvPr id="561" name="Google Shape;561;g220b02dd03b_0_442"/>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2" name="Google Shape;562;g220b02dd03b_0_442"/>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563" name="Google Shape;563;g220b02dd03b_0_442"/>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sm" len="sm"/>
            <a:tailEnd type="triangle" w="med" len="med"/>
          </a:ln>
        </p:spPr>
      </p:cxnSp>
      <p:sp>
        <p:nvSpPr>
          <p:cNvPr id="564" name="Google Shape;564;g220b02dd03b_0_442">
            <a:hlinkClick r:id=""/>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5" name="Google Shape;565;g220b02dd03b_0_442">
            <a:hlinkClick r:id=""/>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6" name="Google Shape;566;g220b02dd03b_0_442">
            <a:hlinkClick r:id="rId3"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7" name="Google Shape;567;g220b02dd03b_0_442"/>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buClr>
                <a:srgbClr val="000000"/>
              </a:buClr>
              <a:buSzPts val="1300"/>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buClr>
                <a:srgbClr val="000000"/>
              </a:buClr>
              <a:buSzPts val="1300"/>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568" name="Google Shape;568;g220b02dd03b_0_442"/>
          <p:cNvPicPr preferRelativeResize="0"/>
          <p:nvPr/>
        </p:nvPicPr>
        <p:blipFill rotWithShape="1">
          <a:blip r:embed="rId5">
            <a:alphaModFix/>
          </a:blip>
          <a:srcRect/>
          <a:stretch/>
        </p:blipFill>
        <p:spPr>
          <a:xfrm>
            <a:off x="2627001" y="2196633"/>
            <a:ext cx="989079" cy="513200"/>
          </a:xfrm>
          <a:prstGeom prst="rect">
            <a:avLst/>
          </a:prstGeom>
          <a:noFill/>
          <a:ln>
            <a:noFill/>
          </a:ln>
        </p:spPr>
      </p:pic>
      <p:grpSp>
        <p:nvGrpSpPr>
          <p:cNvPr id="569" name="Google Shape;569;g220b02dd03b_0_442"/>
          <p:cNvGrpSpPr/>
          <p:nvPr/>
        </p:nvGrpSpPr>
        <p:grpSpPr>
          <a:xfrm>
            <a:off x="4694434" y="2014667"/>
            <a:ext cx="2273033" cy="3851867"/>
            <a:chOff x="3520825" y="1511000"/>
            <a:chExt cx="1704775" cy="2888900"/>
          </a:xfrm>
        </p:grpSpPr>
        <p:sp>
          <p:nvSpPr>
            <p:cNvPr id="570" name="Google Shape;570;g220b02dd03b_0_442"/>
            <p:cNvSpPr/>
            <p:nvPr/>
          </p:nvSpPr>
          <p:spPr>
            <a:xfrm>
              <a:off x="3520825" y="2505675"/>
              <a:ext cx="80275" cy="294400"/>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571" name="Google Shape;571;g220b02dd03b_0_442"/>
            <p:cNvSpPr/>
            <p:nvPr/>
          </p:nvSpPr>
          <p:spPr>
            <a:xfrm>
              <a:off x="3605575" y="2809000"/>
              <a:ext cx="182875" cy="967925"/>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572" name="Google Shape;572;g220b02dd03b_0_442"/>
            <p:cNvSpPr/>
            <p:nvPr/>
          </p:nvSpPr>
          <p:spPr>
            <a:xfrm>
              <a:off x="3699225" y="3776925"/>
              <a:ext cx="93675" cy="602150"/>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573" name="Google Shape;573;g220b02dd03b_0_442"/>
            <p:cNvSpPr/>
            <p:nvPr/>
          </p:nvSpPr>
          <p:spPr>
            <a:xfrm>
              <a:off x="3703564" y="4004400"/>
              <a:ext cx="753950" cy="395500"/>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574" name="Google Shape;574;g220b02dd03b_0_442"/>
            <p:cNvSpPr/>
            <p:nvPr/>
          </p:nvSpPr>
          <p:spPr>
            <a:xfrm>
              <a:off x="4109600" y="3513750"/>
              <a:ext cx="487450" cy="481725"/>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575" name="Google Shape;575;g220b02dd03b_0_442"/>
            <p:cNvSpPr/>
            <p:nvPr/>
          </p:nvSpPr>
          <p:spPr>
            <a:xfrm>
              <a:off x="4040470" y="3353175"/>
              <a:ext cx="104800" cy="165025"/>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576" name="Google Shape;576;g220b02dd03b_0_442"/>
            <p:cNvSpPr/>
            <p:nvPr/>
          </p:nvSpPr>
          <p:spPr>
            <a:xfrm>
              <a:off x="4136375" y="2773300"/>
              <a:ext cx="512950" cy="570950"/>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577" name="Google Shape;577;g220b02dd03b_0_442"/>
            <p:cNvSpPr/>
            <p:nvPr/>
          </p:nvSpPr>
          <p:spPr>
            <a:xfrm>
              <a:off x="4676075" y="2260746"/>
              <a:ext cx="549525" cy="508100"/>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578" name="Google Shape;578;g220b02dd03b_0_442"/>
            <p:cNvSpPr/>
            <p:nvPr/>
          </p:nvSpPr>
          <p:spPr>
            <a:xfrm>
              <a:off x="4163125" y="2322800"/>
              <a:ext cx="700300" cy="62450"/>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579" name="Google Shape;579;g220b02dd03b_0_442"/>
            <p:cNvSpPr/>
            <p:nvPr/>
          </p:nvSpPr>
          <p:spPr>
            <a:xfrm>
              <a:off x="3913350" y="2299756"/>
              <a:ext cx="254250" cy="6765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580" name="Google Shape;580;g220b02dd03b_0_442"/>
            <p:cNvSpPr/>
            <p:nvPr/>
          </p:nvSpPr>
          <p:spPr>
            <a:xfrm>
              <a:off x="3769856" y="2349550"/>
              <a:ext cx="139025" cy="240875"/>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581" name="Google Shape;581;g220b02dd03b_0_442"/>
            <p:cNvSpPr/>
            <p:nvPr/>
          </p:nvSpPr>
          <p:spPr>
            <a:xfrm>
              <a:off x="3824125" y="2585975"/>
              <a:ext cx="60800" cy="1052675"/>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582" name="Google Shape;582;g220b02dd03b_0_442"/>
            <p:cNvSpPr/>
            <p:nvPr/>
          </p:nvSpPr>
          <p:spPr>
            <a:xfrm>
              <a:off x="3785475" y="1511000"/>
              <a:ext cx="753900" cy="6021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grpSp>
      <p:grpSp>
        <p:nvGrpSpPr>
          <p:cNvPr id="583" name="Google Shape;583;g220b02dd03b_0_442"/>
          <p:cNvGrpSpPr/>
          <p:nvPr/>
        </p:nvGrpSpPr>
        <p:grpSpPr>
          <a:xfrm>
            <a:off x="8277148" y="1324268"/>
            <a:ext cx="2915921" cy="3024753"/>
            <a:chOff x="6207860" y="993200"/>
            <a:chExt cx="2186941" cy="2268565"/>
          </a:xfrm>
        </p:grpSpPr>
        <p:sp>
          <p:nvSpPr>
            <p:cNvPr id="584" name="Google Shape;584;g220b02dd03b_0_442"/>
            <p:cNvSpPr/>
            <p:nvPr/>
          </p:nvSpPr>
          <p:spPr>
            <a:xfrm>
              <a:off x="8127172" y="3147015"/>
              <a:ext cx="267629" cy="114750"/>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585" name="Google Shape;585;g220b02dd03b_0_442"/>
            <p:cNvSpPr/>
            <p:nvPr/>
          </p:nvSpPr>
          <p:spPr>
            <a:xfrm>
              <a:off x="7743575" y="2983186"/>
              <a:ext cx="383596" cy="165024"/>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586" name="Google Shape;586;g220b02dd03b_0_442"/>
            <p:cNvSpPr/>
            <p:nvPr/>
          </p:nvSpPr>
          <p:spPr>
            <a:xfrm>
              <a:off x="7235975" y="2712084"/>
              <a:ext cx="487125" cy="272225"/>
            </a:xfrm>
            <a:custGeom>
              <a:avLst/>
              <a:gdLst/>
              <a:ahLst/>
              <a:cxnLst/>
              <a:rect l="l" t="t" r="r" b="b"/>
              <a:pathLst>
                <a:path w="19485" h="10889" extrusionOk="0">
                  <a:moveTo>
                    <a:pt x="19485" y="10889"/>
                  </a:moveTo>
                  <a:cubicBezTo>
                    <a:pt x="17360" y="9958"/>
                    <a:pt x="9982" y="7116"/>
                    <a:pt x="6734" y="5301"/>
                  </a:cubicBezTo>
                  <a:cubicBezTo>
                    <a:pt x="3487" y="3486"/>
                    <a:pt x="1122" y="884"/>
                    <a:pt x="0" y="0"/>
                  </a:cubicBezTo>
                </a:path>
              </a:pathLst>
            </a:custGeom>
            <a:noFill/>
            <a:ln w="19050" cap="flat" cmpd="sng">
              <a:solidFill>
                <a:srgbClr val="FF9900"/>
              </a:solidFill>
              <a:prstDash val="solid"/>
              <a:round/>
              <a:headEnd type="none" w="med" len="med"/>
              <a:tailEnd type="triangle" w="med" len="med"/>
            </a:ln>
          </p:spPr>
        </p:sp>
        <p:sp>
          <p:nvSpPr>
            <p:cNvPr id="587" name="Google Shape;587;g220b02dd03b_0_442"/>
            <p:cNvSpPr/>
            <p:nvPr/>
          </p:nvSpPr>
          <p:spPr>
            <a:xfrm>
              <a:off x="6784675" y="2307325"/>
              <a:ext cx="451300" cy="397600"/>
            </a:xfrm>
            <a:custGeom>
              <a:avLst/>
              <a:gdLst/>
              <a:ahLst/>
              <a:cxnLst/>
              <a:rect l="l" t="t" r="r" b="b"/>
              <a:pathLst>
                <a:path w="18052" h="15904" extrusionOk="0">
                  <a:moveTo>
                    <a:pt x="18052" y="15904"/>
                  </a:moveTo>
                  <a:cubicBezTo>
                    <a:pt x="16715" y="14424"/>
                    <a:pt x="13038" y="9672"/>
                    <a:pt x="10029" y="7021"/>
                  </a:cubicBezTo>
                  <a:cubicBezTo>
                    <a:pt x="7020" y="4370"/>
                    <a:pt x="1672" y="1170"/>
                    <a:pt x="0" y="0"/>
                  </a:cubicBezTo>
                </a:path>
              </a:pathLst>
            </a:custGeom>
            <a:noFill/>
            <a:ln w="19050" cap="flat" cmpd="sng">
              <a:solidFill>
                <a:srgbClr val="FF9900"/>
              </a:solidFill>
              <a:prstDash val="solid"/>
              <a:round/>
              <a:headEnd type="none" w="med" len="med"/>
              <a:tailEnd type="triangle" w="med" len="med"/>
            </a:ln>
          </p:spPr>
        </p:sp>
        <p:sp>
          <p:nvSpPr>
            <p:cNvPr id="588" name="Google Shape;588;g220b02dd03b_0_442"/>
            <p:cNvSpPr/>
            <p:nvPr/>
          </p:nvSpPr>
          <p:spPr>
            <a:xfrm>
              <a:off x="6340525" y="2215912"/>
              <a:ext cx="426225" cy="521250"/>
            </a:xfrm>
            <a:custGeom>
              <a:avLst/>
              <a:gdLst/>
              <a:ahLst/>
              <a:cxnLst/>
              <a:rect l="l" t="t" r="r" b="b"/>
              <a:pathLst>
                <a:path w="17049" h="20850" extrusionOk="0">
                  <a:moveTo>
                    <a:pt x="17049" y="3371"/>
                  </a:moveTo>
                  <a:cubicBezTo>
                    <a:pt x="15067" y="2893"/>
                    <a:pt x="7785" y="983"/>
                    <a:pt x="5158" y="505"/>
                  </a:cubicBezTo>
                  <a:cubicBezTo>
                    <a:pt x="2531" y="27"/>
                    <a:pt x="2006" y="-307"/>
                    <a:pt x="1289" y="505"/>
                  </a:cubicBezTo>
                  <a:cubicBezTo>
                    <a:pt x="573" y="1317"/>
                    <a:pt x="1026" y="2965"/>
                    <a:pt x="859" y="5377"/>
                  </a:cubicBezTo>
                  <a:cubicBezTo>
                    <a:pt x="692" y="7789"/>
                    <a:pt x="429" y="12397"/>
                    <a:pt x="286" y="14976"/>
                  </a:cubicBezTo>
                  <a:cubicBezTo>
                    <a:pt x="143" y="17555"/>
                    <a:pt x="48" y="19871"/>
                    <a:pt x="0" y="20850"/>
                  </a:cubicBezTo>
                </a:path>
              </a:pathLst>
            </a:custGeom>
            <a:noFill/>
            <a:ln w="19050" cap="flat" cmpd="sng">
              <a:solidFill>
                <a:srgbClr val="FF9900"/>
              </a:solidFill>
              <a:prstDash val="solid"/>
              <a:round/>
              <a:headEnd type="none" w="med" len="med"/>
              <a:tailEnd type="triangle" w="med" len="med"/>
            </a:ln>
          </p:spPr>
        </p:sp>
        <p:sp>
          <p:nvSpPr>
            <p:cNvPr id="589" name="Google Shape;589;g220b02dd03b_0_442"/>
            <p:cNvSpPr/>
            <p:nvPr/>
          </p:nvSpPr>
          <p:spPr>
            <a:xfrm>
              <a:off x="6207860" y="2529400"/>
              <a:ext cx="129075" cy="555700"/>
            </a:xfrm>
            <a:custGeom>
              <a:avLst/>
              <a:gdLst/>
              <a:ahLst/>
              <a:cxnLst/>
              <a:rect l="l" t="t" r="r" b="b"/>
              <a:pathLst>
                <a:path w="5163" h="22228" extrusionOk="0">
                  <a:moveTo>
                    <a:pt x="5163" y="8740"/>
                  </a:moveTo>
                  <a:cubicBezTo>
                    <a:pt x="4877" y="10364"/>
                    <a:pt x="4208" y="16237"/>
                    <a:pt x="3444" y="18482"/>
                  </a:cubicBezTo>
                  <a:cubicBezTo>
                    <a:pt x="2680" y="20727"/>
                    <a:pt x="1128" y="22017"/>
                    <a:pt x="579" y="22208"/>
                  </a:cubicBezTo>
                  <a:cubicBezTo>
                    <a:pt x="30" y="22399"/>
                    <a:pt x="-161" y="21205"/>
                    <a:pt x="149" y="19629"/>
                  </a:cubicBezTo>
                  <a:cubicBezTo>
                    <a:pt x="459" y="18053"/>
                    <a:pt x="1964" y="15306"/>
                    <a:pt x="2441" y="12751"/>
                  </a:cubicBezTo>
                  <a:cubicBezTo>
                    <a:pt x="2919" y="10196"/>
                    <a:pt x="2847" y="6423"/>
                    <a:pt x="3014" y="4298"/>
                  </a:cubicBezTo>
                  <a:cubicBezTo>
                    <a:pt x="3181" y="2173"/>
                    <a:pt x="3372" y="716"/>
                    <a:pt x="3444" y="0"/>
                  </a:cubicBezTo>
                </a:path>
              </a:pathLst>
            </a:custGeom>
            <a:noFill/>
            <a:ln w="19050" cap="flat" cmpd="sng">
              <a:solidFill>
                <a:srgbClr val="FF9900"/>
              </a:solidFill>
              <a:prstDash val="solid"/>
              <a:round/>
              <a:headEnd type="none" w="med" len="med"/>
              <a:tailEnd type="triangle" w="med" len="med"/>
            </a:ln>
          </p:spPr>
        </p:sp>
        <p:sp>
          <p:nvSpPr>
            <p:cNvPr id="590" name="Google Shape;590;g220b02dd03b_0_442"/>
            <p:cNvSpPr/>
            <p:nvPr/>
          </p:nvSpPr>
          <p:spPr>
            <a:xfrm>
              <a:off x="6219711" y="2006450"/>
              <a:ext cx="113650" cy="519375"/>
            </a:xfrm>
            <a:custGeom>
              <a:avLst/>
              <a:gdLst/>
              <a:ahLst/>
              <a:cxnLst/>
              <a:rect l="l" t="t" r="r" b="b"/>
              <a:pathLst>
                <a:path w="4546" h="20775" extrusionOk="0">
                  <a:moveTo>
                    <a:pt x="3400" y="20775"/>
                  </a:moveTo>
                  <a:cubicBezTo>
                    <a:pt x="3591" y="19056"/>
                    <a:pt x="4546" y="12560"/>
                    <a:pt x="4546" y="10459"/>
                  </a:cubicBezTo>
                  <a:cubicBezTo>
                    <a:pt x="4546" y="8358"/>
                    <a:pt x="4140" y="8549"/>
                    <a:pt x="3400" y="8167"/>
                  </a:cubicBezTo>
                  <a:cubicBezTo>
                    <a:pt x="2660" y="7785"/>
                    <a:pt x="535" y="9528"/>
                    <a:pt x="105" y="8167"/>
                  </a:cubicBezTo>
                  <a:cubicBezTo>
                    <a:pt x="-325" y="6806"/>
                    <a:pt x="702" y="1361"/>
                    <a:pt x="821" y="0"/>
                  </a:cubicBezTo>
                </a:path>
              </a:pathLst>
            </a:custGeom>
            <a:noFill/>
            <a:ln w="19050" cap="flat" cmpd="sng">
              <a:solidFill>
                <a:srgbClr val="FF9900"/>
              </a:solidFill>
              <a:prstDash val="solid"/>
              <a:round/>
              <a:headEnd type="none" w="med" len="med"/>
              <a:tailEnd type="triangle" w="med" len="med"/>
            </a:ln>
          </p:spPr>
        </p:sp>
        <p:sp>
          <p:nvSpPr>
            <p:cNvPr id="591" name="Google Shape;591;g220b02dd03b_0_442"/>
            <p:cNvSpPr/>
            <p:nvPr/>
          </p:nvSpPr>
          <p:spPr>
            <a:xfrm>
              <a:off x="6233075" y="1815465"/>
              <a:ext cx="222075" cy="180250"/>
            </a:xfrm>
            <a:custGeom>
              <a:avLst/>
              <a:gdLst/>
              <a:ahLst/>
              <a:cxnLst/>
              <a:rect l="l" t="t" r="r" b="b"/>
              <a:pathLst>
                <a:path w="8883" h="7210" extrusionOk="0">
                  <a:moveTo>
                    <a:pt x="0" y="7210"/>
                  </a:moveTo>
                  <a:cubicBezTo>
                    <a:pt x="119" y="6350"/>
                    <a:pt x="119" y="3222"/>
                    <a:pt x="716" y="2052"/>
                  </a:cubicBezTo>
                  <a:cubicBezTo>
                    <a:pt x="1313" y="882"/>
                    <a:pt x="2220" y="523"/>
                    <a:pt x="3581" y="189"/>
                  </a:cubicBezTo>
                  <a:cubicBezTo>
                    <a:pt x="4942" y="-145"/>
                    <a:pt x="7999" y="70"/>
                    <a:pt x="8883" y="46"/>
                  </a:cubicBezTo>
                </a:path>
              </a:pathLst>
            </a:custGeom>
            <a:noFill/>
            <a:ln w="19050" cap="flat" cmpd="sng">
              <a:solidFill>
                <a:srgbClr val="FF9900"/>
              </a:solidFill>
              <a:prstDash val="solid"/>
              <a:round/>
              <a:headEnd type="none" w="med" len="med"/>
              <a:tailEnd type="triangle" w="med" len="med"/>
            </a:ln>
          </p:spPr>
        </p:sp>
        <p:sp>
          <p:nvSpPr>
            <p:cNvPr id="592" name="Google Shape;592;g220b02dd03b_0_442"/>
            <p:cNvSpPr/>
            <p:nvPr/>
          </p:nvSpPr>
          <p:spPr>
            <a:xfrm>
              <a:off x="6452123" y="1830950"/>
              <a:ext cx="386275" cy="189825"/>
            </a:xfrm>
            <a:custGeom>
              <a:avLst/>
              <a:gdLst/>
              <a:ahLst/>
              <a:cxnLst/>
              <a:rect l="l" t="t" r="r" b="b"/>
              <a:pathLst>
                <a:path w="15451" h="7593" extrusionOk="0">
                  <a:moveTo>
                    <a:pt x="121" y="0"/>
                  </a:moveTo>
                  <a:cubicBezTo>
                    <a:pt x="240" y="931"/>
                    <a:pt x="-548" y="4442"/>
                    <a:pt x="837" y="5588"/>
                  </a:cubicBezTo>
                  <a:cubicBezTo>
                    <a:pt x="2222" y="6734"/>
                    <a:pt x="5994" y="6543"/>
                    <a:pt x="8430" y="6877"/>
                  </a:cubicBezTo>
                  <a:cubicBezTo>
                    <a:pt x="10866" y="7211"/>
                    <a:pt x="14281" y="7474"/>
                    <a:pt x="15451" y="7593"/>
                  </a:cubicBezTo>
                </a:path>
              </a:pathLst>
            </a:custGeom>
            <a:noFill/>
            <a:ln w="19050" cap="flat" cmpd="sng">
              <a:solidFill>
                <a:srgbClr val="FF9900"/>
              </a:solidFill>
              <a:prstDash val="solid"/>
              <a:round/>
              <a:headEnd type="none" w="med" len="med"/>
              <a:tailEnd type="triangle" w="med" len="med"/>
            </a:ln>
          </p:spPr>
        </p:sp>
        <p:sp>
          <p:nvSpPr>
            <p:cNvPr id="593" name="Google Shape;593;g220b02dd03b_0_442"/>
            <p:cNvSpPr/>
            <p:nvPr/>
          </p:nvSpPr>
          <p:spPr>
            <a:xfrm>
              <a:off x="6834800" y="2014385"/>
              <a:ext cx="501475" cy="321600"/>
            </a:xfrm>
            <a:custGeom>
              <a:avLst/>
              <a:gdLst/>
              <a:ahLst/>
              <a:cxnLst/>
              <a:rect l="l" t="t" r="r" b="b"/>
              <a:pathLst>
                <a:path w="20059" h="12864" extrusionOk="0">
                  <a:moveTo>
                    <a:pt x="0" y="256"/>
                  </a:moveTo>
                  <a:cubicBezTo>
                    <a:pt x="382" y="304"/>
                    <a:pt x="789" y="-484"/>
                    <a:pt x="2293" y="543"/>
                  </a:cubicBezTo>
                  <a:cubicBezTo>
                    <a:pt x="3798" y="1570"/>
                    <a:pt x="6520" y="4578"/>
                    <a:pt x="9027" y="6417"/>
                  </a:cubicBezTo>
                  <a:cubicBezTo>
                    <a:pt x="11534" y="8256"/>
                    <a:pt x="15497" y="10501"/>
                    <a:pt x="17336" y="11575"/>
                  </a:cubicBezTo>
                  <a:cubicBezTo>
                    <a:pt x="19175" y="12650"/>
                    <a:pt x="19605" y="12649"/>
                    <a:pt x="20059" y="12864"/>
                  </a:cubicBezTo>
                </a:path>
              </a:pathLst>
            </a:custGeom>
            <a:noFill/>
            <a:ln w="19050" cap="flat" cmpd="sng">
              <a:solidFill>
                <a:srgbClr val="FF9900"/>
              </a:solidFill>
              <a:prstDash val="solid"/>
              <a:round/>
              <a:headEnd type="none" w="med" len="med"/>
              <a:tailEnd type="triangle" w="med" len="med"/>
            </a:ln>
          </p:spPr>
        </p:sp>
        <p:sp>
          <p:nvSpPr>
            <p:cNvPr id="594" name="Google Shape;594;g220b02dd03b_0_442"/>
            <p:cNvSpPr/>
            <p:nvPr/>
          </p:nvSpPr>
          <p:spPr>
            <a:xfrm>
              <a:off x="7332675" y="2138975"/>
              <a:ext cx="269400" cy="280300"/>
            </a:xfrm>
            <a:custGeom>
              <a:avLst/>
              <a:gdLst/>
              <a:ahLst/>
              <a:cxnLst/>
              <a:rect l="l" t="t" r="r" b="b"/>
              <a:pathLst>
                <a:path w="10776" h="11212" extrusionOk="0">
                  <a:moveTo>
                    <a:pt x="0" y="7880"/>
                  </a:moveTo>
                  <a:cubicBezTo>
                    <a:pt x="669" y="8262"/>
                    <a:pt x="3009" y="9624"/>
                    <a:pt x="4012" y="10173"/>
                  </a:cubicBezTo>
                  <a:cubicBezTo>
                    <a:pt x="5015" y="10722"/>
                    <a:pt x="5182" y="11104"/>
                    <a:pt x="6018" y="11176"/>
                  </a:cubicBezTo>
                  <a:cubicBezTo>
                    <a:pt x="6854" y="11248"/>
                    <a:pt x="8239" y="11152"/>
                    <a:pt x="9027" y="10603"/>
                  </a:cubicBezTo>
                  <a:cubicBezTo>
                    <a:pt x="9815" y="10054"/>
                    <a:pt x="10866" y="8955"/>
                    <a:pt x="10746" y="7880"/>
                  </a:cubicBezTo>
                  <a:cubicBezTo>
                    <a:pt x="10627" y="6805"/>
                    <a:pt x="9146" y="5206"/>
                    <a:pt x="8310" y="4155"/>
                  </a:cubicBezTo>
                  <a:cubicBezTo>
                    <a:pt x="7474" y="3104"/>
                    <a:pt x="6352" y="2269"/>
                    <a:pt x="5731" y="1576"/>
                  </a:cubicBezTo>
                  <a:cubicBezTo>
                    <a:pt x="5110" y="884"/>
                    <a:pt x="4776" y="263"/>
                    <a:pt x="4585" y="0"/>
                  </a:cubicBezTo>
                </a:path>
              </a:pathLst>
            </a:custGeom>
            <a:noFill/>
            <a:ln w="19050" cap="flat" cmpd="sng">
              <a:solidFill>
                <a:srgbClr val="FF9900"/>
              </a:solidFill>
              <a:prstDash val="solid"/>
              <a:round/>
              <a:headEnd type="none" w="med" len="med"/>
              <a:tailEnd type="triangle" w="med" len="med"/>
            </a:ln>
          </p:spPr>
        </p:sp>
        <p:sp>
          <p:nvSpPr>
            <p:cNvPr id="595" name="Google Shape;595;g220b02dd03b_0_442"/>
            <p:cNvSpPr/>
            <p:nvPr/>
          </p:nvSpPr>
          <p:spPr>
            <a:xfrm>
              <a:off x="7221650" y="1648275"/>
              <a:ext cx="243550" cy="508625"/>
            </a:xfrm>
            <a:custGeom>
              <a:avLst/>
              <a:gdLst/>
              <a:ahLst/>
              <a:cxnLst/>
              <a:rect l="l" t="t" r="r" b="b"/>
              <a:pathLst>
                <a:path w="9742" h="20345" extrusionOk="0">
                  <a:moveTo>
                    <a:pt x="9742" y="20345"/>
                  </a:moveTo>
                  <a:cubicBezTo>
                    <a:pt x="9050" y="18888"/>
                    <a:pt x="6806" y="14232"/>
                    <a:pt x="5588" y="11605"/>
                  </a:cubicBezTo>
                  <a:cubicBezTo>
                    <a:pt x="4370" y="8978"/>
                    <a:pt x="3367" y="6519"/>
                    <a:pt x="2436" y="4585"/>
                  </a:cubicBezTo>
                  <a:cubicBezTo>
                    <a:pt x="1505" y="2651"/>
                    <a:pt x="406" y="764"/>
                    <a:pt x="0" y="0"/>
                  </a:cubicBezTo>
                </a:path>
              </a:pathLst>
            </a:custGeom>
            <a:noFill/>
            <a:ln w="19050" cap="flat" cmpd="sng">
              <a:solidFill>
                <a:srgbClr val="FF9900"/>
              </a:solidFill>
              <a:prstDash val="solid"/>
              <a:round/>
              <a:headEnd type="none" w="med" len="med"/>
              <a:tailEnd type="triangle" w="med" len="med"/>
            </a:ln>
          </p:spPr>
        </p:sp>
        <p:sp>
          <p:nvSpPr>
            <p:cNvPr id="596" name="Google Shape;596;g220b02dd03b_0_442"/>
            <p:cNvSpPr/>
            <p:nvPr/>
          </p:nvSpPr>
          <p:spPr>
            <a:xfrm>
              <a:off x="6993761" y="1318447"/>
              <a:ext cx="278050" cy="329825"/>
            </a:xfrm>
            <a:custGeom>
              <a:avLst/>
              <a:gdLst/>
              <a:ahLst/>
              <a:cxnLst/>
              <a:rect l="l" t="t" r="r" b="b"/>
              <a:pathLst>
                <a:path w="11122" h="13193" extrusionOk="0">
                  <a:moveTo>
                    <a:pt x="9259" y="13193"/>
                  </a:moveTo>
                  <a:cubicBezTo>
                    <a:pt x="8447" y="12119"/>
                    <a:pt x="5916" y="8776"/>
                    <a:pt x="4388" y="6746"/>
                  </a:cubicBezTo>
                  <a:cubicBezTo>
                    <a:pt x="2860" y="4716"/>
                    <a:pt x="448" y="2114"/>
                    <a:pt x="90" y="1015"/>
                  </a:cubicBezTo>
                  <a:cubicBezTo>
                    <a:pt x="-268" y="-83"/>
                    <a:pt x="1475" y="-36"/>
                    <a:pt x="2239" y="155"/>
                  </a:cubicBezTo>
                  <a:cubicBezTo>
                    <a:pt x="3003" y="346"/>
                    <a:pt x="3194" y="2161"/>
                    <a:pt x="4674" y="2161"/>
                  </a:cubicBezTo>
                  <a:cubicBezTo>
                    <a:pt x="6155" y="2161"/>
                    <a:pt x="10047" y="489"/>
                    <a:pt x="11122" y="155"/>
                  </a:cubicBezTo>
                </a:path>
              </a:pathLst>
            </a:custGeom>
            <a:noFill/>
            <a:ln w="19050" cap="flat" cmpd="sng">
              <a:solidFill>
                <a:srgbClr val="FF9900"/>
              </a:solidFill>
              <a:prstDash val="solid"/>
              <a:round/>
              <a:headEnd type="none" w="med" len="med"/>
              <a:tailEnd type="triangle" w="med" len="med"/>
            </a:ln>
          </p:spPr>
        </p:sp>
        <p:sp>
          <p:nvSpPr>
            <p:cNvPr id="597" name="Google Shape;597;g220b02dd03b_0_442"/>
            <p:cNvSpPr/>
            <p:nvPr/>
          </p:nvSpPr>
          <p:spPr>
            <a:xfrm>
              <a:off x="7271800" y="1233351"/>
              <a:ext cx="325950" cy="228675"/>
            </a:xfrm>
            <a:custGeom>
              <a:avLst/>
              <a:gdLst/>
              <a:ahLst/>
              <a:cxnLst/>
              <a:rect l="l" t="t" r="r" b="b"/>
              <a:pathLst>
                <a:path w="13038" h="9147" extrusionOk="0">
                  <a:moveTo>
                    <a:pt x="0" y="3416"/>
                  </a:moveTo>
                  <a:cubicBezTo>
                    <a:pt x="1313" y="2867"/>
                    <a:pt x="6209" y="432"/>
                    <a:pt x="7880" y="121"/>
                  </a:cubicBezTo>
                  <a:cubicBezTo>
                    <a:pt x="9552" y="-189"/>
                    <a:pt x="9169" y="49"/>
                    <a:pt x="10029" y="1553"/>
                  </a:cubicBezTo>
                  <a:cubicBezTo>
                    <a:pt x="10889" y="3057"/>
                    <a:pt x="12537" y="7881"/>
                    <a:pt x="13038" y="9147"/>
                  </a:cubicBezTo>
                </a:path>
              </a:pathLst>
            </a:custGeom>
            <a:noFill/>
            <a:ln w="19050" cap="flat" cmpd="sng">
              <a:solidFill>
                <a:srgbClr val="FF9900"/>
              </a:solidFill>
              <a:prstDash val="solid"/>
              <a:round/>
              <a:headEnd type="none" w="med" len="med"/>
              <a:tailEnd type="triangle" w="med" len="med"/>
            </a:ln>
          </p:spPr>
        </p:sp>
        <p:sp>
          <p:nvSpPr>
            <p:cNvPr id="598" name="Google Shape;598;g220b02dd03b_0_442"/>
            <p:cNvSpPr/>
            <p:nvPr/>
          </p:nvSpPr>
          <p:spPr>
            <a:xfrm>
              <a:off x="7604900" y="1469175"/>
              <a:ext cx="200575" cy="508625"/>
            </a:xfrm>
            <a:custGeom>
              <a:avLst/>
              <a:gdLst/>
              <a:ahLst/>
              <a:cxnLst/>
              <a:rect l="l" t="t" r="r" b="b"/>
              <a:pathLst>
                <a:path w="8023" h="20345" extrusionOk="0">
                  <a:moveTo>
                    <a:pt x="0" y="0"/>
                  </a:moveTo>
                  <a:cubicBezTo>
                    <a:pt x="1337" y="3391"/>
                    <a:pt x="6686" y="16954"/>
                    <a:pt x="8023" y="20345"/>
                  </a:cubicBezTo>
                </a:path>
              </a:pathLst>
            </a:custGeom>
            <a:noFill/>
            <a:ln w="19050" cap="flat" cmpd="sng">
              <a:solidFill>
                <a:srgbClr val="FF9900"/>
              </a:solidFill>
              <a:prstDash val="solid"/>
              <a:round/>
              <a:headEnd type="none" w="med" len="med"/>
              <a:tailEnd type="triangle" w="med" len="med"/>
            </a:ln>
          </p:spPr>
        </p:sp>
        <p:sp>
          <p:nvSpPr>
            <p:cNvPr id="599" name="Google Shape;599;g220b02dd03b_0_442"/>
            <p:cNvSpPr/>
            <p:nvPr/>
          </p:nvSpPr>
          <p:spPr>
            <a:xfrm>
              <a:off x="7468800" y="1981375"/>
              <a:ext cx="480100" cy="809500"/>
            </a:xfrm>
            <a:custGeom>
              <a:avLst/>
              <a:gdLst/>
              <a:ahLst/>
              <a:cxnLst/>
              <a:rect l="l" t="t" r="r" b="b"/>
              <a:pathLst>
                <a:path w="19204" h="32380" extrusionOk="0">
                  <a:moveTo>
                    <a:pt x="13467" y="0"/>
                  </a:moveTo>
                  <a:cubicBezTo>
                    <a:pt x="14279" y="1934"/>
                    <a:pt x="17479" y="9003"/>
                    <a:pt x="18339" y="11606"/>
                  </a:cubicBezTo>
                  <a:cubicBezTo>
                    <a:pt x="19199" y="14209"/>
                    <a:pt x="19580" y="14017"/>
                    <a:pt x="18625" y="15617"/>
                  </a:cubicBezTo>
                  <a:cubicBezTo>
                    <a:pt x="17670" y="17217"/>
                    <a:pt x="15712" y="18411"/>
                    <a:pt x="12608" y="21205"/>
                  </a:cubicBezTo>
                  <a:cubicBezTo>
                    <a:pt x="9504" y="23999"/>
                    <a:pt x="2101" y="30518"/>
                    <a:pt x="0" y="32380"/>
                  </a:cubicBezTo>
                </a:path>
              </a:pathLst>
            </a:custGeom>
            <a:noFill/>
            <a:ln w="19050" cap="flat" cmpd="sng">
              <a:solidFill>
                <a:srgbClr val="FF9900"/>
              </a:solidFill>
              <a:prstDash val="solid"/>
              <a:round/>
              <a:headEnd type="none" w="med" len="med"/>
              <a:tailEnd type="triangle" w="med" len="med"/>
            </a:ln>
          </p:spPr>
        </p:sp>
        <p:sp>
          <p:nvSpPr>
            <p:cNvPr id="600" name="Google Shape;600;g220b02dd03b_0_442"/>
            <p:cNvSpPr/>
            <p:nvPr/>
          </p:nvSpPr>
          <p:spPr>
            <a:xfrm>
              <a:off x="6219700" y="993200"/>
              <a:ext cx="753900" cy="602100"/>
            </a:xfrm>
            <a:prstGeom prst="wedgeEllipseCallout">
              <a:avLst>
                <a:gd name="adj1" fmla="val -20833"/>
                <a:gd name="adj2" fmla="val 62500"/>
              </a:avLst>
            </a:prstGeom>
            <a:solidFill>
              <a:srgbClr val="FF9900"/>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3</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grpSp>
        <p:nvGrpSpPr>
          <p:cNvPr id="601" name="Google Shape;601;g220b02dd03b_0_442"/>
          <p:cNvGrpSpPr/>
          <p:nvPr/>
        </p:nvGrpSpPr>
        <p:grpSpPr>
          <a:xfrm>
            <a:off x="6058334" y="3862920"/>
            <a:ext cx="5183100" cy="1839081"/>
            <a:chOff x="4543750" y="2897189"/>
            <a:chExt cx="3887325" cy="1379311"/>
          </a:xfrm>
        </p:grpSpPr>
        <p:grpSp>
          <p:nvGrpSpPr>
            <p:cNvPr id="602" name="Google Shape;602;g220b02dd03b_0_442"/>
            <p:cNvGrpSpPr/>
            <p:nvPr/>
          </p:nvGrpSpPr>
          <p:grpSpPr>
            <a:xfrm>
              <a:off x="4543750" y="2897189"/>
              <a:ext cx="3887325" cy="1379311"/>
              <a:chOff x="4543750" y="2897189"/>
              <a:chExt cx="3887325" cy="1379311"/>
            </a:xfrm>
          </p:grpSpPr>
          <p:sp>
            <p:nvSpPr>
              <p:cNvPr id="603" name="Google Shape;603;g220b02dd03b_0_442"/>
              <p:cNvSpPr/>
              <p:nvPr/>
            </p:nvSpPr>
            <p:spPr>
              <a:xfrm>
                <a:off x="5391250" y="4026700"/>
                <a:ext cx="695825" cy="89225"/>
              </a:xfrm>
              <a:custGeom>
                <a:avLst/>
                <a:gdLst/>
                <a:ahLst/>
                <a:cxnLst/>
                <a:rect l="l" t="t" r="r" b="b"/>
                <a:pathLst>
                  <a:path w="27833" h="3569" extrusionOk="0">
                    <a:moveTo>
                      <a:pt x="0" y="3569"/>
                    </a:moveTo>
                    <a:cubicBezTo>
                      <a:pt x="4639" y="2974"/>
                      <a:pt x="23194" y="595"/>
                      <a:pt x="27833" y="0"/>
                    </a:cubicBezTo>
                  </a:path>
                </a:pathLst>
              </a:custGeom>
              <a:noFill/>
              <a:ln w="19050" cap="flat" cmpd="sng">
                <a:solidFill>
                  <a:srgbClr val="0083CA"/>
                </a:solidFill>
                <a:prstDash val="solid"/>
                <a:round/>
                <a:headEnd type="none" w="med" len="med"/>
                <a:tailEnd type="triangle" w="med" len="med"/>
              </a:ln>
            </p:spPr>
          </p:sp>
          <p:sp>
            <p:nvSpPr>
              <p:cNvPr id="604" name="Google Shape;604;g220b02dd03b_0_442"/>
              <p:cNvSpPr/>
              <p:nvPr/>
            </p:nvSpPr>
            <p:spPr>
              <a:xfrm>
                <a:off x="6075925" y="3792525"/>
                <a:ext cx="383600" cy="236400"/>
              </a:xfrm>
              <a:custGeom>
                <a:avLst/>
                <a:gdLst/>
                <a:ahLst/>
                <a:cxnLst/>
                <a:rect l="l" t="t" r="r" b="b"/>
                <a:pathLst>
                  <a:path w="15344" h="9456" extrusionOk="0">
                    <a:moveTo>
                      <a:pt x="0" y="9456"/>
                    </a:moveTo>
                    <a:cubicBezTo>
                      <a:pt x="907" y="9322"/>
                      <a:pt x="3584" y="9546"/>
                      <a:pt x="5442" y="8654"/>
                    </a:cubicBezTo>
                    <a:cubicBezTo>
                      <a:pt x="7301" y="7762"/>
                      <a:pt x="9501" y="5546"/>
                      <a:pt x="11151" y="4104"/>
                    </a:cubicBezTo>
                    <a:cubicBezTo>
                      <a:pt x="12801" y="2662"/>
                      <a:pt x="14645" y="684"/>
                      <a:pt x="15344" y="0"/>
                    </a:cubicBezTo>
                  </a:path>
                </a:pathLst>
              </a:custGeom>
              <a:noFill/>
              <a:ln w="19050" cap="flat" cmpd="sng">
                <a:solidFill>
                  <a:srgbClr val="0083CA"/>
                </a:solidFill>
                <a:prstDash val="solid"/>
                <a:round/>
                <a:headEnd type="none" w="med" len="med"/>
                <a:tailEnd type="triangle" w="med" len="med"/>
              </a:ln>
            </p:spPr>
          </p:sp>
          <p:sp>
            <p:nvSpPr>
              <p:cNvPr id="605" name="Google Shape;605;g220b02dd03b_0_442"/>
              <p:cNvSpPr/>
              <p:nvPr/>
            </p:nvSpPr>
            <p:spPr>
              <a:xfrm>
                <a:off x="4543750" y="4142675"/>
                <a:ext cx="785050" cy="133825"/>
              </a:xfrm>
              <a:custGeom>
                <a:avLst/>
                <a:gdLst/>
                <a:ahLst/>
                <a:cxnLst/>
                <a:rect l="l" t="t" r="r" b="b"/>
                <a:pathLst>
                  <a:path w="31402" h="5353" extrusionOk="0">
                    <a:moveTo>
                      <a:pt x="0" y="5353"/>
                    </a:moveTo>
                    <a:cubicBezTo>
                      <a:pt x="5234" y="4461"/>
                      <a:pt x="26168" y="892"/>
                      <a:pt x="31402" y="0"/>
                    </a:cubicBezTo>
                  </a:path>
                </a:pathLst>
              </a:custGeom>
              <a:noFill/>
              <a:ln w="19050" cap="flat" cmpd="sng">
                <a:solidFill>
                  <a:srgbClr val="0083CA"/>
                </a:solidFill>
                <a:prstDash val="solid"/>
                <a:round/>
                <a:headEnd type="none" w="med" len="med"/>
                <a:tailEnd type="triangle" w="med" len="med"/>
              </a:ln>
            </p:spPr>
          </p:sp>
          <p:sp>
            <p:nvSpPr>
              <p:cNvPr id="606" name="Google Shape;606;g220b02dd03b_0_442"/>
              <p:cNvSpPr/>
              <p:nvPr/>
            </p:nvSpPr>
            <p:spPr>
              <a:xfrm>
                <a:off x="6452850" y="3471375"/>
                <a:ext cx="391525" cy="380425"/>
              </a:xfrm>
              <a:custGeom>
                <a:avLst/>
                <a:gdLst/>
                <a:ahLst/>
                <a:cxnLst/>
                <a:rect l="l" t="t" r="r" b="b"/>
                <a:pathLst>
                  <a:path w="15661" h="15217" extrusionOk="0">
                    <a:moveTo>
                      <a:pt x="0" y="13025"/>
                    </a:moveTo>
                    <a:cubicBezTo>
                      <a:pt x="506" y="12549"/>
                      <a:pt x="1918" y="10096"/>
                      <a:pt x="3033" y="10170"/>
                    </a:cubicBezTo>
                    <a:cubicBezTo>
                      <a:pt x="4148" y="10244"/>
                      <a:pt x="5783" y="12668"/>
                      <a:pt x="6690" y="13471"/>
                    </a:cubicBezTo>
                    <a:cubicBezTo>
                      <a:pt x="7597" y="14274"/>
                      <a:pt x="7552" y="14779"/>
                      <a:pt x="8474" y="14987"/>
                    </a:cubicBezTo>
                    <a:cubicBezTo>
                      <a:pt x="9396" y="15195"/>
                      <a:pt x="11061" y="15478"/>
                      <a:pt x="12221" y="14720"/>
                    </a:cubicBezTo>
                    <a:cubicBezTo>
                      <a:pt x="13381" y="13962"/>
                      <a:pt x="14942" y="12312"/>
                      <a:pt x="15433" y="10438"/>
                    </a:cubicBezTo>
                    <a:cubicBezTo>
                      <a:pt x="15924" y="8565"/>
                      <a:pt x="15462" y="5219"/>
                      <a:pt x="15165" y="3479"/>
                    </a:cubicBezTo>
                    <a:cubicBezTo>
                      <a:pt x="14868" y="1739"/>
                      <a:pt x="13902" y="580"/>
                      <a:pt x="13649" y="0"/>
                    </a:cubicBezTo>
                  </a:path>
                </a:pathLst>
              </a:custGeom>
              <a:noFill/>
              <a:ln w="19050" cap="flat" cmpd="sng">
                <a:solidFill>
                  <a:srgbClr val="0083CA"/>
                </a:solidFill>
                <a:prstDash val="solid"/>
                <a:round/>
                <a:headEnd type="none" w="med" len="med"/>
                <a:tailEnd type="triangle" w="med" len="med"/>
              </a:ln>
            </p:spPr>
          </p:sp>
          <p:sp>
            <p:nvSpPr>
              <p:cNvPr id="607" name="Google Shape;607;g220b02dd03b_0_442"/>
              <p:cNvSpPr/>
              <p:nvPr/>
            </p:nvSpPr>
            <p:spPr>
              <a:xfrm>
                <a:off x="6798157" y="2989650"/>
                <a:ext cx="488800" cy="510725"/>
              </a:xfrm>
              <a:custGeom>
                <a:avLst/>
                <a:gdLst/>
                <a:ahLst/>
                <a:cxnLst/>
                <a:rect l="l" t="t" r="r" b="b"/>
                <a:pathLst>
                  <a:path w="19552" h="20429" extrusionOk="0">
                    <a:moveTo>
                      <a:pt x="104" y="20429"/>
                    </a:moveTo>
                    <a:cubicBezTo>
                      <a:pt x="208" y="20028"/>
                      <a:pt x="-475" y="19477"/>
                      <a:pt x="729" y="18020"/>
                    </a:cubicBezTo>
                    <a:cubicBezTo>
                      <a:pt x="1933" y="16563"/>
                      <a:pt x="4193" y="14689"/>
                      <a:pt x="7330" y="11686"/>
                    </a:cubicBezTo>
                    <a:cubicBezTo>
                      <a:pt x="10467" y="8683"/>
                      <a:pt x="17515" y="1948"/>
                      <a:pt x="19552" y="0"/>
                    </a:cubicBezTo>
                  </a:path>
                </a:pathLst>
              </a:custGeom>
              <a:noFill/>
              <a:ln w="19050" cap="flat" cmpd="sng">
                <a:solidFill>
                  <a:srgbClr val="0083CA"/>
                </a:solidFill>
                <a:prstDash val="solid"/>
                <a:round/>
                <a:headEnd type="none" w="med" len="med"/>
                <a:tailEnd type="triangle" w="med" len="med"/>
              </a:ln>
            </p:spPr>
          </p:sp>
          <p:sp>
            <p:nvSpPr>
              <p:cNvPr id="608" name="Google Shape;608;g220b02dd03b_0_442"/>
              <p:cNvSpPr/>
              <p:nvPr/>
            </p:nvSpPr>
            <p:spPr>
              <a:xfrm>
                <a:off x="7295875" y="2897189"/>
                <a:ext cx="432675" cy="114750"/>
              </a:xfrm>
              <a:custGeom>
                <a:avLst/>
                <a:gdLst/>
                <a:ahLst/>
                <a:cxnLst/>
                <a:rect l="l" t="t" r="r" b="b"/>
                <a:pathLst>
                  <a:path w="17307" h="4590" extrusionOk="0">
                    <a:moveTo>
                      <a:pt x="0" y="3341"/>
                    </a:moveTo>
                    <a:cubicBezTo>
                      <a:pt x="491" y="2895"/>
                      <a:pt x="2007" y="1200"/>
                      <a:pt x="2944" y="665"/>
                    </a:cubicBezTo>
                    <a:cubicBezTo>
                      <a:pt x="3881" y="130"/>
                      <a:pt x="4014" y="-183"/>
                      <a:pt x="5620" y="129"/>
                    </a:cubicBezTo>
                    <a:cubicBezTo>
                      <a:pt x="7226" y="441"/>
                      <a:pt x="10630" y="1795"/>
                      <a:pt x="12578" y="2538"/>
                    </a:cubicBezTo>
                    <a:cubicBezTo>
                      <a:pt x="14526" y="3282"/>
                      <a:pt x="16519" y="4248"/>
                      <a:pt x="17307" y="4590"/>
                    </a:cubicBezTo>
                  </a:path>
                </a:pathLst>
              </a:custGeom>
              <a:noFill/>
              <a:ln w="19050" cap="flat" cmpd="sng">
                <a:solidFill>
                  <a:srgbClr val="0083CA"/>
                </a:solidFill>
                <a:prstDash val="solid"/>
                <a:round/>
                <a:headEnd type="none" w="med" len="med"/>
                <a:tailEnd type="triangle" w="med" len="med"/>
              </a:ln>
            </p:spPr>
          </p:sp>
          <p:sp>
            <p:nvSpPr>
              <p:cNvPr id="609" name="Google Shape;609;g220b02dd03b_0_442"/>
              <p:cNvSpPr/>
              <p:nvPr/>
            </p:nvSpPr>
            <p:spPr>
              <a:xfrm>
                <a:off x="7695075" y="2998575"/>
                <a:ext cx="235725" cy="245800"/>
              </a:xfrm>
              <a:custGeom>
                <a:avLst/>
                <a:gdLst/>
                <a:ahLst/>
                <a:cxnLst/>
                <a:rect l="l" t="t" r="r" b="b"/>
                <a:pathLst>
                  <a:path w="9429" h="9832" extrusionOk="0">
                    <a:moveTo>
                      <a:pt x="0" y="0"/>
                    </a:moveTo>
                    <a:cubicBezTo>
                      <a:pt x="1115" y="461"/>
                      <a:pt x="5130" y="1947"/>
                      <a:pt x="6691" y="2765"/>
                    </a:cubicBezTo>
                    <a:cubicBezTo>
                      <a:pt x="8252" y="3583"/>
                      <a:pt x="9129" y="4044"/>
                      <a:pt x="9367" y="4906"/>
                    </a:cubicBezTo>
                    <a:cubicBezTo>
                      <a:pt x="9605" y="5768"/>
                      <a:pt x="8936" y="7121"/>
                      <a:pt x="8118" y="7939"/>
                    </a:cubicBezTo>
                    <a:cubicBezTo>
                      <a:pt x="7300" y="8757"/>
                      <a:pt x="5740" y="9739"/>
                      <a:pt x="4461" y="9813"/>
                    </a:cubicBezTo>
                    <a:cubicBezTo>
                      <a:pt x="3182" y="9887"/>
                      <a:pt x="1115" y="8623"/>
                      <a:pt x="446" y="8385"/>
                    </a:cubicBezTo>
                  </a:path>
                </a:pathLst>
              </a:custGeom>
              <a:noFill/>
              <a:ln w="19050" cap="flat" cmpd="sng">
                <a:solidFill>
                  <a:srgbClr val="0083CA"/>
                </a:solidFill>
                <a:prstDash val="solid"/>
                <a:round/>
                <a:headEnd type="none" w="med" len="med"/>
                <a:tailEnd type="triangle" w="med" len="med"/>
              </a:ln>
            </p:spPr>
          </p:sp>
          <p:sp>
            <p:nvSpPr>
              <p:cNvPr id="610" name="Google Shape;610;g220b02dd03b_0_442"/>
              <p:cNvSpPr/>
              <p:nvPr/>
            </p:nvSpPr>
            <p:spPr>
              <a:xfrm>
                <a:off x="7273575" y="3082322"/>
                <a:ext cx="483950" cy="139250"/>
              </a:xfrm>
              <a:custGeom>
                <a:avLst/>
                <a:gdLst/>
                <a:ahLst/>
                <a:cxnLst/>
                <a:rect l="l" t="t" r="r" b="b"/>
                <a:pathLst>
                  <a:path w="19358" h="5570" extrusionOk="0">
                    <a:moveTo>
                      <a:pt x="19358" y="5481"/>
                    </a:moveTo>
                    <a:cubicBezTo>
                      <a:pt x="17708" y="4767"/>
                      <a:pt x="11820" y="2061"/>
                      <a:pt x="9456" y="1199"/>
                    </a:cubicBezTo>
                    <a:cubicBezTo>
                      <a:pt x="7092" y="337"/>
                      <a:pt x="6750" y="-421"/>
                      <a:pt x="5174" y="307"/>
                    </a:cubicBezTo>
                    <a:cubicBezTo>
                      <a:pt x="3598" y="1036"/>
                      <a:pt x="862" y="4693"/>
                      <a:pt x="0" y="5570"/>
                    </a:cubicBezTo>
                  </a:path>
                </a:pathLst>
              </a:custGeom>
              <a:noFill/>
              <a:ln w="19050" cap="flat" cmpd="sng">
                <a:solidFill>
                  <a:srgbClr val="0083CA"/>
                </a:solidFill>
                <a:prstDash val="solid"/>
                <a:round/>
                <a:headEnd type="none" w="med" len="med"/>
                <a:tailEnd type="triangle" w="med" len="med"/>
              </a:ln>
            </p:spPr>
          </p:sp>
          <p:sp>
            <p:nvSpPr>
              <p:cNvPr id="611" name="Google Shape;611;g220b02dd03b_0_442"/>
              <p:cNvSpPr/>
              <p:nvPr/>
            </p:nvSpPr>
            <p:spPr>
              <a:xfrm>
                <a:off x="7037175" y="3185900"/>
                <a:ext cx="267625" cy="325625"/>
              </a:xfrm>
              <a:custGeom>
                <a:avLst/>
                <a:gdLst/>
                <a:ahLst/>
                <a:cxnLst/>
                <a:rect l="l" t="t" r="r" b="b"/>
                <a:pathLst>
                  <a:path w="10705" h="13025" extrusionOk="0">
                    <a:moveTo>
                      <a:pt x="10705" y="0"/>
                    </a:moveTo>
                    <a:cubicBezTo>
                      <a:pt x="9337" y="1234"/>
                      <a:pt x="4281" y="5234"/>
                      <a:pt x="2497" y="7405"/>
                    </a:cubicBezTo>
                    <a:cubicBezTo>
                      <a:pt x="713" y="9576"/>
                      <a:pt x="416" y="12088"/>
                      <a:pt x="0" y="13025"/>
                    </a:cubicBezTo>
                  </a:path>
                </a:pathLst>
              </a:custGeom>
              <a:noFill/>
              <a:ln w="19050" cap="flat" cmpd="sng">
                <a:solidFill>
                  <a:srgbClr val="0083CA"/>
                </a:solidFill>
                <a:prstDash val="solid"/>
                <a:round/>
                <a:headEnd type="none" w="med" len="med"/>
                <a:tailEnd type="triangle" w="med" len="med"/>
              </a:ln>
            </p:spPr>
          </p:sp>
          <p:sp>
            <p:nvSpPr>
              <p:cNvPr id="612" name="Google Shape;612;g220b02dd03b_0_442"/>
              <p:cNvSpPr/>
              <p:nvPr/>
            </p:nvSpPr>
            <p:spPr>
              <a:xfrm>
                <a:off x="6956609" y="3520450"/>
                <a:ext cx="225525" cy="280575"/>
              </a:xfrm>
              <a:custGeom>
                <a:avLst/>
                <a:gdLst/>
                <a:ahLst/>
                <a:cxnLst/>
                <a:rect l="l" t="t" r="r" b="b"/>
                <a:pathLst>
                  <a:path w="9021" h="11223" extrusionOk="0">
                    <a:moveTo>
                      <a:pt x="3312" y="0"/>
                    </a:moveTo>
                    <a:cubicBezTo>
                      <a:pt x="2940" y="1294"/>
                      <a:pt x="1602" y="5932"/>
                      <a:pt x="1081" y="7761"/>
                    </a:cubicBezTo>
                    <a:cubicBezTo>
                      <a:pt x="561" y="9590"/>
                      <a:pt x="-376" y="10452"/>
                      <a:pt x="189" y="10972"/>
                    </a:cubicBezTo>
                    <a:cubicBezTo>
                      <a:pt x="754" y="11492"/>
                      <a:pt x="2999" y="11017"/>
                      <a:pt x="4471" y="10883"/>
                    </a:cubicBezTo>
                    <a:cubicBezTo>
                      <a:pt x="5943" y="10749"/>
                      <a:pt x="8263" y="10289"/>
                      <a:pt x="9021" y="10170"/>
                    </a:cubicBezTo>
                  </a:path>
                </a:pathLst>
              </a:custGeom>
              <a:noFill/>
              <a:ln w="19050" cap="flat" cmpd="sng">
                <a:solidFill>
                  <a:srgbClr val="0083CA"/>
                </a:solidFill>
                <a:prstDash val="solid"/>
                <a:round/>
                <a:headEnd type="none" w="med" len="med"/>
                <a:tailEnd type="triangle" w="med" len="med"/>
              </a:ln>
            </p:spPr>
          </p:sp>
          <p:sp>
            <p:nvSpPr>
              <p:cNvPr id="613" name="Google Shape;613;g220b02dd03b_0_442"/>
              <p:cNvSpPr/>
              <p:nvPr/>
            </p:nvSpPr>
            <p:spPr>
              <a:xfrm>
                <a:off x="7195500" y="3634175"/>
                <a:ext cx="428225" cy="140525"/>
              </a:xfrm>
              <a:custGeom>
                <a:avLst/>
                <a:gdLst/>
                <a:ahLst/>
                <a:cxnLst/>
                <a:rect l="l" t="t" r="r" b="b"/>
                <a:pathLst>
                  <a:path w="17129" h="5621" extrusionOk="0">
                    <a:moveTo>
                      <a:pt x="0" y="5621"/>
                    </a:moveTo>
                    <a:cubicBezTo>
                      <a:pt x="2022" y="5339"/>
                      <a:pt x="9709" y="4342"/>
                      <a:pt x="12133" y="3926"/>
                    </a:cubicBezTo>
                    <a:cubicBezTo>
                      <a:pt x="14557" y="3510"/>
                      <a:pt x="13709" y="3777"/>
                      <a:pt x="14542" y="3123"/>
                    </a:cubicBezTo>
                    <a:cubicBezTo>
                      <a:pt x="15375" y="2469"/>
                      <a:pt x="16698" y="521"/>
                      <a:pt x="17129" y="0"/>
                    </a:cubicBezTo>
                  </a:path>
                </a:pathLst>
              </a:custGeom>
              <a:noFill/>
              <a:ln w="19050" cap="flat" cmpd="sng">
                <a:solidFill>
                  <a:srgbClr val="0083CA"/>
                </a:solidFill>
                <a:prstDash val="solid"/>
                <a:round/>
                <a:headEnd type="none" w="med" len="med"/>
                <a:tailEnd type="triangle" w="med" len="med"/>
              </a:ln>
            </p:spPr>
          </p:sp>
          <p:sp>
            <p:nvSpPr>
              <p:cNvPr id="614" name="Google Shape;614;g220b02dd03b_0_442"/>
              <p:cNvSpPr/>
              <p:nvPr/>
            </p:nvSpPr>
            <p:spPr>
              <a:xfrm>
                <a:off x="7628175" y="3355914"/>
                <a:ext cx="392525" cy="262650"/>
              </a:xfrm>
              <a:custGeom>
                <a:avLst/>
                <a:gdLst/>
                <a:ahLst/>
                <a:cxnLst/>
                <a:rect l="l" t="t" r="r" b="b"/>
                <a:pathLst>
                  <a:path w="15701" h="10506" extrusionOk="0">
                    <a:moveTo>
                      <a:pt x="0" y="10506"/>
                    </a:moveTo>
                    <a:cubicBezTo>
                      <a:pt x="981" y="8915"/>
                      <a:pt x="4238" y="2610"/>
                      <a:pt x="5888" y="960"/>
                    </a:cubicBezTo>
                    <a:cubicBezTo>
                      <a:pt x="7538" y="-690"/>
                      <a:pt x="8267" y="217"/>
                      <a:pt x="9902" y="604"/>
                    </a:cubicBezTo>
                    <a:cubicBezTo>
                      <a:pt x="11538" y="991"/>
                      <a:pt x="14735" y="2834"/>
                      <a:pt x="15701" y="3280"/>
                    </a:cubicBezTo>
                  </a:path>
                </a:pathLst>
              </a:custGeom>
              <a:noFill/>
              <a:ln w="19050" cap="flat" cmpd="sng">
                <a:solidFill>
                  <a:srgbClr val="0083CA"/>
                </a:solidFill>
                <a:prstDash val="solid"/>
                <a:round/>
                <a:headEnd type="none" w="med" len="med"/>
                <a:tailEnd type="triangle" w="med" len="med"/>
              </a:ln>
            </p:spPr>
          </p:sp>
          <p:sp>
            <p:nvSpPr>
              <p:cNvPr id="615" name="Google Shape;615;g220b02dd03b_0_442"/>
              <p:cNvSpPr/>
              <p:nvPr/>
            </p:nvSpPr>
            <p:spPr>
              <a:xfrm>
                <a:off x="8009550" y="3433450"/>
                <a:ext cx="421525" cy="49075"/>
              </a:xfrm>
              <a:custGeom>
                <a:avLst/>
                <a:gdLst/>
                <a:ahLst/>
                <a:cxnLst/>
                <a:rect l="l" t="t" r="r" b="b"/>
                <a:pathLst>
                  <a:path w="16861" h="1963" extrusionOk="0">
                    <a:moveTo>
                      <a:pt x="0" y="0"/>
                    </a:moveTo>
                    <a:cubicBezTo>
                      <a:pt x="907" y="268"/>
                      <a:pt x="2632" y="1279"/>
                      <a:pt x="5442" y="1606"/>
                    </a:cubicBezTo>
                    <a:cubicBezTo>
                      <a:pt x="8252" y="1933"/>
                      <a:pt x="14958" y="1904"/>
                      <a:pt x="16861" y="1963"/>
                    </a:cubicBezTo>
                  </a:path>
                </a:pathLst>
              </a:custGeom>
              <a:noFill/>
              <a:ln w="19050" cap="flat" cmpd="sng">
                <a:solidFill>
                  <a:srgbClr val="0083CA"/>
                </a:solidFill>
                <a:prstDash val="solid"/>
                <a:round/>
                <a:headEnd type="none" w="med" len="med"/>
                <a:tailEnd type="triangle" w="med" len="med"/>
              </a:ln>
            </p:spPr>
          </p:sp>
        </p:grpSp>
        <p:sp>
          <p:nvSpPr>
            <p:cNvPr id="616" name="Google Shape;616;g220b02dd03b_0_442"/>
            <p:cNvSpPr/>
            <p:nvPr/>
          </p:nvSpPr>
          <p:spPr>
            <a:xfrm>
              <a:off x="5884850" y="3160350"/>
              <a:ext cx="753900" cy="602100"/>
            </a:xfrm>
            <a:prstGeom prst="wedgeEllipseCallout">
              <a:avLst>
                <a:gd name="adj1" fmla="val -20833"/>
                <a:gd name="adj2" fmla="val 62500"/>
              </a:avLst>
            </a:prstGeom>
            <a:solidFill>
              <a:srgbClr val="0083CA"/>
            </a:solidFill>
            <a:ln>
              <a:noFill/>
            </a:ln>
          </p:spPr>
          <p:txBody>
            <a:bodyPr spcFirstLastPara="1" wrap="square" lIns="121900" tIns="216000" rIns="121900" bIns="121900" anchor="ctr" anchorCtr="0">
              <a:noAutofit/>
            </a:bodyPr>
            <a:lstStyle/>
            <a:p>
              <a:pPr algn="ctr">
                <a:lnSpc>
                  <a:spcPct val="50000"/>
                </a:lnSpc>
                <a:buClr>
                  <a:schemeClr val="dk1"/>
                </a:buClr>
                <a:buSzPts val="1100"/>
              </a:pPr>
              <a:r>
                <a:rPr lang="en-US" altLang="ja" sz="3067">
                  <a:solidFill>
                    <a:schemeClr val="lt1"/>
                  </a:solidFill>
                  <a:latin typeface="M PLUS Rounded 1c ExtraBold"/>
                  <a:ea typeface="M PLUS Rounded 1c ExtraBold"/>
                  <a:cs typeface="M PLUS Rounded 1c ExtraBold"/>
                  <a:sym typeface="M PLUS Rounded 1c ExtraBold"/>
                </a:rPr>
                <a:t>2</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617" name="Google Shape;617;g220b02dd03b_0_442"/>
          <p:cNvSpPr/>
          <p:nvPr/>
        </p:nvSpPr>
        <p:spPr>
          <a:xfrm>
            <a:off x="11348133" y="4884068"/>
            <a:ext cx="38200" cy="229233"/>
          </a:xfrm>
          <a:custGeom>
            <a:avLst/>
            <a:gdLst/>
            <a:ahLst/>
            <a:cxnLst/>
            <a:rect l="l" t="t" r="r" b="b"/>
            <a:pathLst>
              <a:path w="1146" h="6877" extrusionOk="0">
                <a:moveTo>
                  <a:pt x="0" y="0"/>
                </a:moveTo>
                <a:cubicBezTo>
                  <a:pt x="191" y="1146"/>
                  <a:pt x="955" y="5731"/>
                  <a:pt x="1146" y="6877"/>
                </a:cubicBezTo>
              </a:path>
            </a:pathLst>
          </a:custGeom>
          <a:noFill/>
          <a:ln w="19050" cap="flat" cmpd="sng">
            <a:solidFill>
              <a:srgbClr val="8811D6"/>
            </a:solidFill>
            <a:prstDash val="solid"/>
            <a:round/>
            <a:headEnd type="none" w="med" len="med"/>
            <a:tailEnd type="triangle" w="med" len="med"/>
          </a:ln>
        </p:spPr>
      </p:sp>
      <p:sp>
        <p:nvSpPr>
          <p:cNvPr id="618" name="Google Shape;618;g220b02dd03b_0_442"/>
          <p:cNvSpPr/>
          <p:nvPr/>
        </p:nvSpPr>
        <p:spPr>
          <a:xfrm>
            <a:off x="11374400" y="5122867"/>
            <a:ext cx="11933" cy="374900"/>
          </a:xfrm>
          <a:custGeom>
            <a:avLst/>
            <a:gdLst/>
            <a:ahLst/>
            <a:cxnLst/>
            <a:rect l="l" t="t" r="r" b="b"/>
            <a:pathLst>
              <a:path w="358" h="11247" extrusionOk="0">
                <a:moveTo>
                  <a:pt x="358" y="0"/>
                </a:moveTo>
                <a:cubicBezTo>
                  <a:pt x="346" y="1015"/>
                  <a:pt x="347" y="4215"/>
                  <a:pt x="287" y="6089"/>
                </a:cubicBezTo>
                <a:cubicBezTo>
                  <a:pt x="227" y="7964"/>
                  <a:pt x="48" y="10387"/>
                  <a:pt x="0" y="11247"/>
                </a:cubicBezTo>
              </a:path>
            </a:pathLst>
          </a:custGeom>
          <a:noFill/>
          <a:ln w="19050" cap="flat" cmpd="sng">
            <a:solidFill>
              <a:srgbClr val="8811D6"/>
            </a:solidFill>
            <a:prstDash val="solid"/>
            <a:round/>
            <a:headEnd type="none" w="med" len="med"/>
            <a:tailEnd type="triangle" w="med" len="med"/>
          </a:ln>
        </p:spPr>
      </p:sp>
      <p:sp>
        <p:nvSpPr>
          <p:cNvPr id="619" name="Google Shape;619;g220b02dd03b_0_442"/>
          <p:cNvSpPr/>
          <p:nvPr/>
        </p:nvSpPr>
        <p:spPr>
          <a:xfrm>
            <a:off x="11190145" y="5459534"/>
            <a:ext cx="184267" cy="596933"/>
          </a:xfrm>
          <a:custGeom>
            <a:avLst/>
            <a:gdLst/>
            <a:ahLst/>
            <a:cxnLst/>
            <a:rect l="l" t="t" r="r" b="b"/>
            <a:pathLst>
              <a:path w="5528" h="17908" extrusionOk="0">
                <a:moveTo>
                  <a:pt x="5528" y="1576"/>
                </a:moveTo>
                <a:cubicBezTo>
                  <a:pt x="5098" y="3546"/>
                  <a:pt x="3713" y="10770"/>
                  <a:pt x="2949" y="13397"/>
                </a:cubicBezTo>
                <a:cubicBezTo>
                  <a:pt x="2185" y="16024"/>
                  <a:pt x="1421" y="16800"/>
                  <a:pt x="943" y="17337"/>
                </a:cubicBezTo>
                <a:cubicBezTo>
                  <a:pt x="466" y="17874"/>
                  <a:pt x="-203" y="18554"/>
                  <a:pt x="84" y="16620"/>
                </a:cubicBezTo>
                <a:cubicBezTo>
                  <a:pt x="371" y="14686"/>
                  <a:pt x="2078" y="8501"/>
                  <a:pt x="2663" y="5731"/>
                </a:cubicBezTo>
                <a:cubicBezTo>
                  <a:pt x="3248" y="2961"/>
                  <a:pt x="3439" y="955"/>
                  <a:pt x="3594" y="0"/>
                </a:cubicBezTo>
              </a:path>
            </a:pathLst>
          </a:custGeom>
          <a:noFill/>
          <a:ln w="19050" cap="flat" cmpd="sng">
            <a:solidFill>
              <a:srgbClr val="8811D6"/>
            </a:solidFill>
            <a:prstDash val="solid"/>
            <a:round/>
            <a:headEnd type="none" w="med" len="med"/>
            <a:tailEnd type="triangle" w="med" len="med"/>
          </a:ln>
        </p:spPr>
      </p:sp>
      <p:sp>
        <p:nvSpPr>
          <p:cNvPr id="620" name="Google Shape;620;g220b02dd03b_0_442"/>
          <p:cNvSpPr/>
          <p:nvPr/>
        </p:nvSpPr>
        <p:spPr>
          <a:xfrm>
            <a:off x="11109631" y="5115070"/>
            <a:ext cx="222367" cy="337333"/>
          </a:xfrm>
          <a:custGeom>
            <a:avLst/>
            <a:gdLst/>
            <a:ahLst/>
            <a:cxnLst/>
            <a:rect l="l" t="t" r="r" b="b"/>
            <a:pathLst>
              <a:path w="6671" h="10120" extrusionOk="0">
                <a:moveTo>
                  <a:pt x="5937" y="10120"/>
                </a:moveTo>
                <a:cubicBezTo>
                  <a:pt x="6057" y="9141"/>
                  <a:pt x="6606" y="5857"/>
                  <a:pt x="6654" y="4245"/>
                </a:cubicBezTo>
                <a:cubicBezTo>
                  <a:pt x="6702" y="2633"/>
                  <a:pt x="6678" y="1046"/>
                  <a:pt x="6224" y="449"/>
                </a:cubicBezTo>
                <a:cubicBezTo>
                  <a:pt x="5770" y="-148"/>
                  <a:pt x="4529" y="-219"/>
                  <a:pt x="3932" y="664"/>
                </a:cubicBezTo>
                <a:cubicBezTo>
                  <a:pt x="3335" y="1548"/>
                  <a:pt x="3012" y="4246"/>
                  <a:pt x="2642" y="5750"/>
                </a:cubicBezTo>
                <a:cubicBezTo>
                  <a:pt x="2272" y="7254"/>
                  <a:pt x="2129" y="9069"/>
                  <a:pt x="1711" y="9690"/>
                </a:cubicBezTo>
                <a:cubicBezTo>
                  <a:pt x="1293" y="10311"/>
                  <a:pt x="386" y="10132"/>
                  <a:pt x="135" y="9475"/>
                </a:cubicBezTo>
                <a:cubicBezTo>
                  <a:pt x="-116" y="8818"/>
                  <a:pt x="27" y="6980"/>
                  <a:pt x="206" y="5750"/>
                </a:cubicBezTo>
                <a:cubicBezTo>
                  <a:pt x="385" y="4520"/>
                  <a:pt x="1042" y="2705"/>
                  <a:pt x="1209" y="2096"/>
                </a:cubicBezTo>
              </a:path>
            </a:pathLst>
          </a:custGeom>
          <a:noFill/>
          <a:ln w="19050" cap="flat" cmpd="sng">
            <a:solidFill>
              <a:srgbClr val="8811D6"/>
            </a:solidFill>
            <a:prstDash val="solid"/>
            <a:round/>
            <a:headEnd type="none" w="med" len="med"/>
            <a:tailEnd type="triangle" w="med" len="med"/>
          </a:ln>
        </p:spPr>
      </p:sp>
      <p:sp>
        <p:nvSpPr>
          <p:cNvPr id="621" name="Google Shape;621;g220b02dd03b_0_442"/>
          <p:cNvSpPr/>
          <p:nvPr/>
        </p:nvSpPr>
        <p:spPr>
          <a:xfrm>
            <a:off x="11016233" y="4902063"/>
            <a:ext cx="295400" cy="273333"/>
          </a:xfrm>
          <a:custGeom>
            <a:avLst/>
            <a:gdLst/>
            <a:ahLst/>
            <a:cxnLst/>
            <a:rect l="l" t="t" r="r" b="b"/>
            <a:pathLst>
              <a:path w="8862" h="8200" extrusionOk="0">
                <a:moveTo>
                  <a:pt x="4083" y="8200"/>
                </a:moveTo>
                <a:cubicBezTo>
                  <a:pt x="4167" y="7842"/>
                  <a:pt x="3880" y="6576"/>
                  <a:pt x="4584" y="6051"/>
                </a:cubicBezTo>
                <a:cubicBezTo>
                  <a:pt x="5289" y="5526"/>
                  <a:pt x="7606" y="5526"/>
                  <a:pt x="8310" y="5048"/>
                </a:cubicBezTo>
                <a:cubicBezTo>
                  <a:pt x="9015" y="4570"/>
                  <a:pt x="8811" y="3973"/>
                  <a:pt x="8811" y="3185"/>
                </a:cubicBezTo>
                <a:cubicBezTo>
                  <a:pt x="8811" y="2397"/>
                  <a:pt x="8979" y="833"/>
                  <a:pt x="8310" y="320"/>
                </a:cubicBezTo>
                <a:cubicBezTo>
                  <a:pt x="7641" y="-193"/>
                  <a:pt x="6184" y="57"/>
                  <a:pt x="4799" y="105"/>
                </a:cubicBezTo>
                <a:cubicBezTo>
                  <a:pt x="3414" y="153"/>
                  <a:pt x="800" y="523"/>
                  <a:pt x="0" y="606"/>
                </a:cubicBezTo>
              </a:path>
            </a:pathLst>
          </a:custGeom>
          <a:noFill/>
          <a:ln w="19050" cap="flat" cmpd="sng">
            <a:solidFill>
              <a:srgbClr val="8811D6"/>
            </a:solidFill>
            <a:prstDash val="solid"/>
            <a:round/>
            <a:headEnd type="none" w="med" len="med"/>
            <a:tailEnd type="triangle" w="med" len="med"/>
          </a:ln>
        </p:spPr>
      </p:sp>
      <p:sp>
        <p:nvSpPr>
          <p:cNvPr id="622" name="Google Shape;622;g220b02dd03b_0_442"/>
          <p:cNvSpPr/>
          <p:nvPr/>
        </p:nvSpPr>
        <p:spPr>
          <a:xfrm>
            <a:off x="10732067" y="4924667"/>
            <a:ext cx="281767" cy="372500"/>
          </a:xfrm>
          <a:custGeom>
            <a:avLst/>
            <a:gdLst/>
            <a:ahLst/>
            <a:cxnLst/>
            <a:rect l="l" t="t" r="r" b="b"/>
            <a:pathLst>
              <a:path w="8453" h="11175" extrusionOk="0">
                <a:moveTo>
                  <a:pt x="8453" y="0"/>
                </a:moveTo>
                <a:cubicBezTo>
                  <a:pt x="7570" y="108"/>
                  <a:pt x="4239" y="466"/>
                  <a:pt x="3152" y="645"/>
                </a:cubicBezTo>
                <a:cubicBezTo>
                  <a:pt x="2066" y="824"/>
                  <a:pt x="2197" y="716"/>
                  <a:pt x="1934" y="1074"/>
                </a:cubicBezTo>
                <a:cubicBezTo>
                  <a:pt x="1671" y="1432"/>
                  <a:pt x="1898" y="1111"/>
                  <a:pt x="1576" y="2794"/>
                </a:cubicBezTo>
                <a:cubicBezTo>
                  <a:pt x="1254" y="4478"/>
                  <a:pt x="263" y="9778"/>
                  <a:pt x="0" y="11175"/>
                </a:cubicBezTo>
              </a:path>
            </a:pathLst>
          </a:custGeom>
          <a:noFill/>
          <a:ln w="19050" cap="flat" cmpd="sng">
            <a:solidFill>
              <a:srgbClr val="8811D6"/>
            </a:solidFill>
            <a:prstDash val="solid"/>
            <a:round/>
            <a:headEnd type="none" w="med" len="med"/>
            <a:tailEnd type="triangle" w="med" len="med"/>
          </a:ln>
        </p:spPr>
      </p:sp>
      <p:sp>
        <p:nvSpPr>
          <p:cNvPr id="623" name="Google Shape;623;g220b02dd03b_0_442"/>
          <p:cNvSpPr/>
          <p:nvPr/>
        </p:nvSpPr>
        <p:spPr>
          <a:xfrm>
            <a:off x="10297467" y="5311501"/>
            <a:ext cx="432200" cy="328967"/>
          </a:xfrm>
          <a:custGeom>
            <a:avLst/>
            <a:gdLst/>
            <a:ahLst/>
            <a:cxnLst/>
            <a:rect l="l" t="t" r="r" b="b"/>
            <a:pathLst>
              <a:path w="12966" h="9869" extrusionOk="0">
                <a:moveTo>
                  <a:pt x="12966" y="0"/>
                </a:moveTo>
                <a:cubicBezTo>
                  <a:pt x="12656" y="1445"/>
                  <a:pt x="11617" y="7080"/>
                  <a:pt x="11104" y="8668"/>
                </a:cubicBezTo>
                <a:cubicBezTo>
                  <a:pt x="10591" y="10256"/>
                  <a:pt x="11128" y="9910"/>
                  <a:pt x="9886" y="9528"/>
                </a:cubicBezTo>
                <a:cubicBezTo>
                  <a:pt x="8644" y="9146"/>
                  <a:pt x="5302" y="7212"/>
                  <a:pt x="3654" y="6376"/>
                </a:cubicBezTo>
                <a:cubicBezTo>
                  <a:pt x="2006" y="5540"/>
                  <a:pt x="609" y="4824"/>
                  <a:pt x="0" y="4513"/>
                </a:cubicBezTo>
              </a:path>
            </a:pathLst>
          </a:custGeom>
          <a:noFill/>
          <a:ln w="19050" cap="flat" cmpd="sng">
            <a:solidFill>
              <a:srgbClr val="8811D6"/>
            </a:solidFill>
            <a:prstDash val="solid"/>
            <a:round/>
            <a:headEnd type="none" w="med" len="med"/>
            <a:tailEnd type="triangle" w="med" len="med"/>
          </a:ln>
        </p:spPr>
      </p:sp>
      <p:sp>
        <p:nvSpPr>
          <p:cNvPr id="624" name="Google Shape;624;g220b02dd03b_0_442"/>
          <p:cNvSpPr/>
          <p:nvPr/>
        </p:nvSpPr>
        <p:spPr>
          <a:xfrm>
            <a:off x="9819900" y="5326539"/>
            <a:ext cx="475200" cy="192700"/>
          </a:xfrm>
          <a:custGeom>
            <a:avLst/>
            <a:gdLst/>
            <a:ahLst/>
            <a:cxnLst/>
            <a:rect l="l" t="t" r="r" b="b"/>
            <a:pathLst>
              <a:path w="14256" h="5781" extrusionOk="0">
                <a:moveTo>
                  <a:pt x="14256" y="3990"/>
                </a:moveTo>
                <a:cubicBezTo>
                  <a:pt x="13193" y="3393"/>
                  <a:pt x="9194" y="1006"/>
                  <a:pt x="7880" y="409"/>
                </a:cubicBezTo>
                <a:cubicBezTo>
                  <a:pt x="6567" y="-188"/>
                  <a:pt x="7175" y="-33"/>
                  <a:pt x="6375" y="409"/>
                </a:cubicBezTo>
                <a:cubicBezTo>
                  <a:pt x="5575" y="851"/>
                  <a:pt x="4143" y="2164"/>
                  <a:pt x="3080" y="3059"/>
                </a:cubicBezTo>
                <a:cubicBezTo>
                  <a:pt x="2018" y="3954"/>
                  <a:pt x="513" y="5327"/>
                  <a:pt x="0" y="5781"/>
                </a:cubicBezTo>
              </a:path>
            </a:pathLst>
          </a:custGeom>
          <a:noFill/>
          <a:ln w="19050" cap="flat" cmpd="sng">
            <a:solidFill>
              <a:srgbClr val="8811D6"/>
            </a:solidFill>
            <a:prstDash val="solid"/>
            <a:round/>
            <a:headEnd type="none" w="med" len="med"/>
            <a:tailEnd type="triangle" w="med" len="med"/>
          </a:ln>
        </p:spPr>
      </p:sp>
      <p:sp>
        <p:nvSpPr>
          <p:cNvPr id="625" name="Google Shape;625;g220b02dd03b_0_442"/>
          <p:cNvSpPr/>
          <p:nvPr/>
        </p:nvSpPr>
        <p:spPr>
          <a:xfrm>
            <a:off x="9399634" y="5380734"/>
            <a:ext cx="415500" cy="295333"/>
          </a:xfrm>
          <a:custGeom>
            <a:avLst/>
            <a:gdLst/>
            <a:ahLst/>
            <a:cxnLst/>
            <a:rect l="l" t="t" r="r" b="b"/>
            <a:pathLst>
              <a:path w="12465" h="8860" extrusionOk="0">
                <a:moveTo>
                  <a:pt x="12465" y="4442"/>
                </a:moveTo>
                <a:cubicBezTo>
                  <a:pt x="11677" y="5063"/>
                  <a:pt x="8716" y="7439"/>
                  <a:pt x="7737" y="8167"/>
                </a:cubicBezTo>
                <a:cubicBezTo>
                  <a:pt x="6758" y="8895"/>
                  <a:pt x="6960" y="8920"/>
                  <a:pt x="6590" y="8812"/>
                </a:cubicBezTo>
                <a:cubicBezTo>
                  <a:pt x="6220" y="8705"/>
                  <a:pt x="6614" y="8991"/>
                  <a:pt x="5516" y="7522"/>
                </a:cubicBezTo>
                <a:cubicBezTo>
                  <a:pt x="4418" y="6053"/>
                  <a:pt x="919" y="1254"/>
                  <a:pt x="0" y="0"/>
                </a:cubicBezTo>
              </a:path>
            </a:pathLst>
          </a:custGeom>
          <a:noFill/>
          <a:ln w="19050" cap="flat" cmpd="sng">
            <a:solidFill>
              <a:srgbClr val="8811D6"/>
            </a:solidFill>
            <a:prstDash val="solid"/>
            <a:round/>
            <a:headEnd type="none" w="med" len="med"/>
            <a:tailEnd type="triangle" w="med" len="med"/>
          </a:ln>
        </p:spPr>
      </p:sp>
      <p:sp>
        <p:nvSpPr>
          <p:cNvPr id="626" name="Google Shape;626;g220b02dd03b_0_442"/>
          <p:cNvSpPr/>
          <p:nvPr/>
        </p:nvSpPr>
        <p:spPr>
          <a:xfrm>
            <a:off x="8659400" y="5219675"/>
            <a:ext cx="733067" cy="146767"/>
          </a:xfrm>
          <a:custGeom>
            <a:avLst/>
            <a:gdLst/>
            <a:ahLst/>
            <a:cxnLst/>
            <a:rect l="l" t="t" r="r" b="b"/>
            <a:pathLst>
              <a:path w="21992" h="4403" extrusionOk="0">
                <a:moveTo>
                  <a:pt x="21992" y="4403"/>
                </a:moveTo>
                <a:cubicBezTo>
                  <a:pt x="21467" y="3782"/>
                  <a:pt x="19640" y="1406"/>
                  <a:pt x="18840" y="678"/>
                </a:cubicBezTo>
                <a:cubicBezTo>
                  <a:pt x="18040" y="-50"/>
                  <a:pt x="18279" y="9"/>
                  <a:pt x="17192" y="33"/>
                </a:cubicBezTo>
                <a:cubicBezTo>
                  <a:pt x="16106" y="57"/>
                  <a:pt x="15186" y="344"/>
                  <a:pt x="12321" y="821"/>
                </a:cubicBezTo>
                <a:cubicBezTo>
                  <a:pt x="9456" y="1299"/>
                  <a:pt x="2054" y="2552"/>
                  <a:pt x="0" y="2898"/>
                </a:cubicBezTo>
              </a:path>
            </a:pathLst>
          </a:custGeom>
          <a:noFill/>
          <a:ln w="19050" cap="flat" cmpd="sng">
            <a:solidFill>
              <a:srgbClr val="8811D6"/>
            </a:solidFill>
            <a:prstDash val="solid"/>
            <a:round/>
            <a:headEnd type="none" w="med" len="med"/>
            <a:tailEnd type="triangle" w="med" len="med"/>
          </a:ln>
        </p:spPr>
      </p:sp>
      <p:sp>
        <p:nvSpPr>
          <p:cNvPr id="627" name="Google Shape;627;g220b02dd03b_0_442"/>
          <p:cNvSpPr/>
          <p:nvPr/>
        </p:nvSpPr>
        <p:spPr>
          <a:xfrm>
            <a:off x="7580067" y="5321067"/>
            <a:ext cx="1072167" cy="353400"/>
          </a:xfrm>
          <a:custGeom>
            <a:avLst/>
            <a:gdLst/>
            <a:ahLst/>
            <a:cxnLst/>
            <a:rect l="l" t="t" r="r" b="b"/>
            <a:pathLst>
              <a:path w="32165" h="10602" extrusionOk="0">
                <a:moveTo>
                  <a:pt x="32165" y="0"/>
                </a:moveTo>
                <a:cubicBezTo>
                  <a:pt x="28022" y="609"/>
                  <a:pt x="12214" y="2937"/>
                  <a:pt x="7307" y="3653"/>
                </a:cubicBezTo>
                <a:cubicBezTo>
                  <a:pt x="2400" y="4369"/>
                  <a:pt x="3665" y="3928"/>
                  <a:pt x="2722" y="4298"/>
                </a:cubicBezTo>
                <a:cubicBezTo>
                  <a:pt x="1779" y="4668"/>
                  <a:pt x="2101" y="4823"/>
                  <a:pt x="1647" y="5874"/>
                </a:cubicBezTo>
                <a:cubicBezTo>
                  <a:pt x="1193" y="6925"/>
                  <a:pt x="275" y="9814"/>
                  <a:pt x="0" y="10602"/>
                </a:cubicBezTo>
              </a:path>
            </a:pathLst>
          </a:custGeom>
          <a:noFill/>
          <a:ln w="19050" cap="flat" cmpd="sng">
            <a:solidFill>
              <a:srgbClr val="8811D6"/>
            </a:solidFill>
            <a:prstDash val="solid"/>
            <a:round/>
            <a:headEnd type="none" w="med" len="med"/>
            <a:tailEnd type="triangle" w="med" len="med"/>
          </a:ln>
        </p:spPr>
      </p:sp>
      <p:sp>
        <p:nvSpPr>
          <p:cNvPr id="628" name="Google Shape;628;g220b02dd03b_0_442"/>
          <p:cNvSpPr/>
          <p:nvPr/>
        </p:nvSpPr>
        <p:spPr>
          <a:xfrm>
            <a:off x="7441567" y="5679233"/>
            <a:ext cx="138500" cy="384467"/>
          </a:xfrm>
          <a:custGeom>
            <a:avLst/>
            <a:gdLst/>
            <a:ahLst/>
            <a:cxnLst/>
            <a:rect l="l" t="t" r="r" b="b"/>
            <a:pathLst>
              <a:path w="4155" h="11534" extrusionOk="0">
                <a:moveTo>
                  <a:pt x="4155" y="0"/>
                </a:moveTo>
                <a:cubicBezTo>
                  <a:pt x="3463" y="1922"/>
                  <a:pt x="693" y="9612"/>
                  <a:pt x="0" y="11534"/>
                </a:cubicBezTo>
              </a:path>
            </a:pathLst>
          </a:custGeom>
          <a:noFill/>
          <a:ln w="19050" cap="flat" cmpd="sng">
            <a:solidFill>
              <a:srgbClr val="8811D6"/>
            </a:solidFill>
            <a:prstDash val="solid"/>
            <a:round/>
            <a:headEnd type="none" w="med" len="med"/>
            <a:tailEnd type="triangle" w="med" len="med"/>
          </a:ln>
        </p:spPr>
      </p:sp>
      <p:sp>
        <p:nvSpPr>
          <p:cNvPr id="629" name="Google Shape;629;g220b02dd03b_0_442"/>
          <p:cNvSpPr/>
          <p:nvPr/>
        </p:nvSpPr>
        <p:spPr>
          <a:xfrm>
            <a:off x="6906667" y="6066067"/>
            <a:ext cx="534900" cy="147267"/>
          </a:xfrm>
          <a:custGeom>
            <a:avLst/>
            <a:gdLst/>
            <a:ahLst/>
            <a:cxnLst/>
            <a:rect l="l" t="t" r="r" b="b"/>
            <a:pathLst>
              <a:path w="16047" h="4418" extrusionOk="0">
                <a:moveTo>
                  <a:pt x="16047" y="0"/>
                </a:moveTo>
                <a:cubicBezTo>
                  <a:pt x="15880" y="430"/>
                  <a:pt x="15474" y="1899"/>
                  <a:pt x="15044" y="2579"/>
                </a:cubicBezTo>
                <a:cubicBezTo>
                  <a:pt x="14614" y="3260"/>
                  <a:pt x="14483" y="3785"/>
                  <a:pt x="13468" y="4083"/>
                </a:cubicBezTo>
                <a:cubicBezTo>
                  <a:pt x="12453" y="4382"/>
                  <a:pt x="11200" y="4322"/>
                  <a:pt x="8955" y="4370"/>
                </a:cubicBezTo>
                <a:cubicBezTo>
                  <a:pt x="6710" y="4418"/>
                  <a:pt x="1493" y="4370"/>
                  <a:pt x="0" y="4370"/>
                </a:cubicBezTo>
              </a:path>
            </a:pathLst>
          </a:custGeom>
          <a:noFill/>
          <a:ln w="19050" cap="flat" cmpd="sng">
            <a:solidFill>
              <a:srgbClr val="8811D6"/>
            </a:solidFill>
            <a:prstDash val="solid"/>
            <a:round/>
            <a:headEnd type="none" w="med" len="med"/>
            <a:tailEnd type="triangle" w="med" len="med"/>
          </a:ln>
        </p:spPr>
      </p:sp>
      <p:sp>
        <p:nvSpPr>
          <p:cNvPr id="630" name="Google Shape;630;g220b02dd03b_0_442"/>
          <p:cNvSpPr/>
          <p:nvPr/>
        </p:nvSpPr>
        <p:spPr>
          <a:xfrm>
            <a:off x="6211620" y="6206967"/>
            <a:ext cx="721133" cy="2367"/>
          </a:xfrm>
          <a:custGeom>
            <a:avLst/>
            <a:gdLst/>
            <a:ahLst/>
            <a:cxnLst/>
            <a:rect l="l" t="t" r="r" b="b"/>
            <a:pathLst>
              <a:path w="21634" h="71" extrusionOk="0">
                <a:moveTo>
                  <a:pt x="21634" y="71"/>
                </a:moveTo>
                <a:cubicBezTo>
                  <a:pt x="18028" y="59"/>
                  <a:pt x="3606" y="12"/>
                  <a:pt x="0" y="0"/>
                </a:cubicBezTo>
              </a:path>
            </a:pathLst>
          </a:custGeom>
          <a:noFill/>
          <a:ln w="19050" cap="flat" cmpd="sng">
            <a:solidFill>
              <a:srgbClr val="8811D6"/>
            </a:solidFill>
            <a:prstDash val="solid"/>
            <a:round/>
            <a:headEnd type="none" w="med" len="med"/>
            <a:tailEnd type="triangle" w="med" len="med"/>
          </a:ln>
        </p:spPr>
      </p:sp>
      <p:sp>
        <p:nvSpPr>
          <p:cNvPr id="631" name="Google Shape;631;g220b02dd03b_0_442"/>
          <p:cNvSpPr/>
          <p:nvPr/>
        </p:nvSpPr>
        <p:spPr>
          <a:xfrm>
            <a:off x="5961868" y="5989667"/>
            <a:ext cx="211733" cy="223667"/>
          </a:xfrm>
          <a:custGeom>
            <a:avLst/>
            <a:gdLst/>
            <a:ahLst/>
            <a:cxnLst/>
            <a:rect l="l" t="t" r="r" b="b"/>
            <a:pathLst>
              <a:path w="6352" h="6710" extrusionOk="0">
                <a:moveTo>
                  <a:pt x="6352" y="6590"/>
                </a:moveTo>
                <a:cubicBezTo>
                  <a:pt x="5624" y="6602"/>
                  <a:pt x="3009" y="6710"/>
                  <a:pt x="1982" y="6662"/>
                </a:cubicBezTo>
                <a:cubicBezTo>
                  <a:pt x="955" y="6614"/>
                  <a:pt x="513" y="6913"/>
                  <a:pt x="191" y="6304"/>
                </a:cubicBezTo>
                <a:cubicBezTo>
                  <a:pt x="-131" y="5695"/>
                  <a:pt x="60" y="4060"/>
                  <a:pt x="48" y="3009"/>
                </a:cubicBezTo>
                <a:cubicBezTo>
                  <a:pt x="36" y="1958"/>
                  <a:pt x="108" y="502"/>
                  <a:pt x="120" y="0"/>
                </a:cubicBezTo>
              </a:path>
            </a:pathLst>
          </a:custGeom>
          <a:noFill/>
          <a:ln w="19050" cap="flat" cmpd="sng">
            <a:solidFill>
              <a:srgbClr val="8811D6"/>
            </a:solidFill>
            <a:prstDash val="solid"/>
            <a:round/>
            <a:headEnd type="none" w="med" len="med"/>
            <a:tailEnd type="triangle" w="med" len="med"/>
          </a:ln>
        </p:spPr>
      </p:sp>
      <p:sp>
        <p:nvSpPr>
          <p:cNvPr id="632" name="Google Shape;632;g220b02dd03b_0_442"/>
          <p:cNvSpPr/>
          <p:nvPr/>
        </p:nvSpPr>
        <p:spPr>
          <a:xfrm>
            <a:off x="5963948" y="5909376"/>
            <a:ext cx="682467" cy="70733"/>
          </a:xfrm>
          <a:custGeom>
            <a:avLst/>
            <a:gdLst/>
            <a:ahLst/>
            <a:cxnLst/>
            <a:rect l="l" t="t" r="r" b="b"/>
            <a:pathLst>
              <a:path w="20474" h="2122" extrusionOk="0">
                <a:moveTo>
                  <a:pt x="129" y="2122"/>
                </a:moveTo>
                <a:cubicBezTo>
                  <a:pt x="117" y="1859"/>
                  <a:pt x="-97" y="892"/>
                  <a:pt x="58" y="546"/>
                </a:cubicBezTo>
                <a:cubicBezTo>
                  <a:pt x="213" y="200"/>
                  <a:pt x="-205" y="129"/>
                  <a:pt x="1060" y="45"/>
                </a:cubicBezTo>
                <a:cubicBezTo>
                  <a:pt x="2326" y="-38"/>
                  <a:pt x="4415" y="33"/>
                  <a:pt x="7651" y="45"/>
                </a:cubicBezTo>
                <a:cubicBezTo>
                  <a:pt x="10887" y="57"/>
                  <a:pt x="18337" y="104"/>
                  <a:pt x="20474" y="116"/>
                </a:cubicBezTo>
              </a:path>
            </a:pathLst>
          </a:custGeom>
          <a:noFill/>
          <a:ln w="19050" cap="flat" cmpd="sng">
            <a:solidFill>
              <a:srgbClr val="8811D6"/>
            </a:solidFill>
            <a:prstDash val="solid"/>
            <a:round/>
            <a:headEnd type="none" w="med" len="med"/>
            <a:tailEnd type="triangle" w="med" len="med"/>
          </a:ln>
        </p:spPr>
      </p:sp>
      <p:sp>
        <p:nvSpPr>
          <p:cNvPr id="633" name="Google Shape;633;g220b02dd03b_0_442"/>
          <p:cNvSpPr/>
          <p:nvPr/>
        </p:nvSpPr>
        <p:spPr>
          <a:xfrm>
            <a:off x="6660734" y="5915634"/>
            <a:ext cx="651900" cy="19100"/>
          </a:xfrm>
          <a:custGeom>
            <a:avLst/>
            <a:gdLst/>
            <a:ahLst/>
            <a:cxnLst/>
            <a:rect l="l" t="t" r="r" b="b"/>
            <a:pathLst>
              <a:path w="19557" h="573" extrusionOk="0">
                <a:moveTo>
                  <a:pt x="0" y="0"/>
                </a:moveTo>
                <a:cubicBezTo>
                  <a:pt x="3260" y="96"/>
                  <a:pt x="16298" y="478"/>
                  <a:pt x="19557" y="573"/>
                </a:cubicBezTo>
              </a:path>
            </a:pathLst>
          </a:custGeom>
          <a:noFill/>
          <a:ln w="19050" cap="flat" cmpd="sng">
            <a:solidFill>
              <a:srgbClr val="8811D6"/>
            </a:solidFill>
            <a:prstDash val="solid"/>
            <a:round/>
            <a:headEnd type="none" w="med" len="med"/>
            <a:tailEnd type="triangle" w="med" len="med"/>
          </a:ln>
        </p:spPr>
      </p:sp>
      <p:sp>
        <p:nvSpPr>
          <p:cNvPr id="634" name="Google Shape;634;g220b02dd03b_0_442"/>
          <p:cNvSpPr/>
          <p:nvPr/>
        </p:nvSpPr>
        <p:spPr>
          <a:xfrm>
            <a:off x="8366917" y="5543317"/>
            <a:ext cx="1005200" cy="802800"/>
          </a:xfrm>
          <a:prstGeom prst="wedgeEllipseCallout">
            <a:avLst>
              <a:gd name="adj1" fmla="val 33191"/>
              <a:gd name="adj2" fmla="val -67765"/>
            </a:avLst>
          </a:prstGeom>
          <a:solidFill>
            <a:srgbClr val="8811D6"/>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5</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nvGrpSpPr>
          <p:cNvPr id="635" name="Google Shape;635;g220b02dd03b_0_442"/>
          <p:cNvGrpSpPr/>
          <p:nvPr/>
        </p:nvGrpSpPr>
        <p:grpSpPr>
          <a:xfrm>
            <a:off x="6065214" y="1774434"/>
            <a:ext cx="2173887" cy="3718533"/>
            <a:chOff x="4548910" y="1330825"/>
            <a:chExt cx="1630415" cy="2788900"/>
          </a:xfrm>
        </p:grpSpPr>
        <p:sp>
          <p:nvSpPr>
            <p:cNvPr id="636" name="Google Shape;636;g220b02dd03b_0_442"/>
            <p:cNvSpPr/>
            <p:nvPr/>
          </p:nvSpPr>
          <p:spPr>
            <a:xfrm>
              <a:off x="5119125" y="4026600"/>
              <a:ext cx="436975" cy="93125"/>
            </a:xfrm>
            <a:custGeom>
              <a:avLst/>
              <a:gdLst/>
              <a:ahLst/>
              <a:cxnLst/>
              <a:rect l="l" t="t" r="r" b="b"/>
              <a:pathLst>
                <a:path w="17479" h="3725" extrusionOk="0">
                  <a:moveTo>
                    <a:pt x="17479" y="3725"/>
                  </a:moveTo>
                  <a:cubicBezTo>
                    <a:pt x="14566" y="3104"/>
                    <a:pt x="2913" y="621"/>
                    <a:pt x="0" y="0"/>
                  </a:cubicBezTo>
                </a:path>
              </a:pathLst>
            </a:custGeom>
            <a:noFill/>
            <a:ln w="19050" cap="flat" cmpd="sng">
              <a:solidFill>
                <a:srgbClr val="009944"/>
              </a:solidFill>
              <a:prstDash val="solid"/>
              <a:round/>
              <a:headEnd type="none" w="med" len="med"/>
              <a:tailEnd type="triangle" w="med" len="med"/>
            </a:ln>
          </p:spPr>
        </p:sp>
        <p:sp>
          <p:nvSpPr>
            <p:cNvPr id="637" name="Google Shape;637;g220b02dd03b_0_442"/>
            <p:cNvSpPr/>
            <p:nvPr/>
          </p:nvSpPr>
          <p:spPr>
            <a:xfrm>
              <a:off x="4646325" y="3919150"/>
              <a:ext cx="472800" cy="103875"/>
            </a:xfrm>
            <a:custGeom>
              <a:avLst/>
              <a:gdLst/>
              <a:ahLst/>
              <a:cxnLst/>
              <a:rect l="l" t="t" r="r" b="b"/>
              <a:pathLst>
                <a:path w="18912" h="4155" extrusionOk="0">
                  <a:moveTo>
                    <a:pt x="18912" y="4155"/>
                  </a:moveTo>
                  <a:cubicBezTo>
                    <a:pt x="15760" y="3463"/>
                    <a:pt x="3152" y="693"/>
                    <a:pt x="0" y="0"/>
                  </a:cubicBezTo>
                </a:path>
              </a:pathLst>
            </a:custGeom>
            <a:noFill/>
            <a:ln w="19050" cap="flat" cmpd="sng">
              <a:solidFill>
                <a:srgbClr val="009944"/>
              </a:solidFill>
              <a:prstDash val="solid"/>
              <a:round/>
              <a:headEnd type="none" w="med" len="med"/>
              <a:tailEnd type="triangle" w="med" len="med"/>
            </a:ln>
          </p:spPr>
        </p:sp>
        <p:sp>
          <p:nvSpPr>
            <p:cNvPr id="638" name="Google Shape;638;g220b02dd03b_0_442"/>
            <p:cNvSpPr/>
            <p:nvPr/>
          </p:nvSpPr>
          <p:spPr>
            <a:xfrm>
              <a:off x="4548910" y="3539475"/>
              <a:ext cx="176225" cy="379675"/>
            </a:xfrm>
            <a:custGeom>
              <a:avLst/>
              <a:gdLst/>
              <a:ahLst/>
              <a:cxnLst/>
              <a:rect l="l" t="t" r="r" b="b"/>
              <a:pathLst>
                <a:path w="7049" h="15187" extrusionOk="0">
                  <a:moveTo>
                    <a:pt x="3897" y="15187"/>
                  </a:moveTo>
                  <a:cubicBezTo>
                    <a:pt x="3372" y="15020"/>
                    <a:pt x="1366" y="14686"/>
                    <a:pt x="745" y="14184"/>
                  </a:cubicBezTo>
                  <a:cubicBezTo>
                    <a:pt x="124" y="13683"/>
                    <a:pt x="-210" y="13300"/>
                    <a:pt x="172" y="12178"/>
                  </a:cubicBezTo>
                  <a:cubicBezTo>
                    <a:pt x="554" y="11056"/>
                    <a:pt x="1891" y="9480"/>
                    <a:pt x="3037" y="7450"/>
                  </a:cubicBezTo>
                  <a:cubicBezTo>
                    <a:pt x="4183" y="5420"/>
                    <a:pt x="6380" y="1242"/>
                    <a:pt x="7049" y="0"/>
                  </a:cubicBezTo>
                </a:path>
              </a:pathLst>
            </a:custGeom>
            <a:noFill/>
            <a:ln w="19050" cap="flat" cmpd="sng">
              <a:solidFill>
                <a:srgbClr val="009944"/>
              </a:solidFill>
              <a:prstDash val="solid"/>
              <a:round/>
              <a:headEnd type="none" w="med" len="med"/>
              <a:tailEnd type="triangle" w="med" len="med"/>
            </a:ln>
          </p:spPr>
        </p:sp>
        <p:sp>
          <p:nvSpPr>
            <p:cNvPr id="639" name="Google Shape;639;g220b02dd03b_0_442"/>
            <p:cNvSpPr/>
            <p:nvPr/>
          </p:nvSpPr>
          <p:spPr>
            <a:xfrm>
              <a:off x="4728700" y="3467830"/>
              <a:ext cx="164750" cy="71650"/>
            </a:xfrm>
            <a:custGeom>
              <a:avLst/>
              <a:gdLst/>
              <a:ahLst/>
              <a:cxnLst/>
              <a:rect l="l" t="t" r="r" b="b"/>
              <a:pathLst>
                <a:path w="6590" h="2866" extrusionOk="0">
                  <a:moveTo>
                    <a:pt x="0" y="2866"/>
                  </a:moveTo>
                  <a:cubicBezTo>
                    <a:pt x="263" y="2436"/>
                    <a:pt x="907" y="741"/>
                    <a:pt x="1576" y="287"/>
                  </a:cubicBezTo>
                  <a:cubicBezTo>
                    <a:pt x="2245" y="-167"/>
                    <a:pt x="3176" y="25"/>
                    <a:pt x="4012" y="144"/>
                  </a:cubicBezTo>
                  <a:cubicBezTo>
                    <a:pt x="4848" y="264"/>
                    <a:pt x="6160" y="861"/>
                    <a:pt x="6590" y="1004"/>
                  </a:cubicBezTo>
                </a:path>
              </a:pathLst>
            </a:custGeom>
            <a:noFill/>
            <a:ln w="19050" cap="flat" cmpd="sng">
              <a:solidFill>
                <a:srgbClr val="009944"/>
              </a:solidFill>
              <a:prstDash val="solid"/>
              <a:round/>
              <a:headEnd type="none" w="med" len="med"/>
              <a:tailEnd type="triangle" w="med" len="med"/>
            </a:ln>
          </p:spPr>
        </p:sp>
        <p:sp>
          <p:nvSpPr>
            <p:cNvPr id="640" name="Google Shape;640;g220b02dd03b_0_442"/>
            <p:cNvSpPr/>
            <p:nvPr/>
          </p:nvSpPr>
          <p:spPr>
            <a:xfrm>
              <a:off x="4848700" y="3421275"/>
              <a:ext cx="154100" cy="84725"/>
            </a:xfrm>
            <a:custGeom>
              <a:avLst/>
              <a:gdLst/>
              <a:ahLst/>
              <a:cxnLst/>
              <a:rect l="l" t="t" r="r" b="b"/>
              <a:pathLst>
                <a:path w="6164" h="3389" extrusionOk="0">
                  <a:moveTo>
                    <a:pt x="2178" y="2877"/>
                  </a:moveTo>
                  <a:cubicBezTo>
                    <a:pt x="2632" y="2961"/>
                    <a:pt x="4236" y="3465"/>
                    <a:pt x="4900" y="3379"/>
                  </a:cubicBezTo>
                  <a:cubicBezTo>
                    <a:pt x="5564" y="3294"/>
                    <a:pt x="6225" y="2808"/>
                    <a:pt x="6160" y="2364"/>
                  </a:cubicBezTo>
                  <a:cubicBezTo>
                    <a:pt x="6096" y="1920"/>
                    <a:pt x="5540" y="1111"/>
                    <a:pt x="4513" y="717"/>
                  </a:cubicBezTo>
                  <a:cubicBezTo>
                    <a:pt x="3486" y="323"/>
                    <a:pt x="752" y="120"/>
                    <a:pt x="0" y="0"/>
                  </a:cubicBezTo>
                </a:path>
              </a:pathLst>
            </a:custGeom>
            <a:noFill/>
            <a:ln w="19050" cap="flat" cmpd="sng">
              <a:solidFill>
                <a:srgbClr val="009944"/>
              </a:solidFill>
              <a:prstDash val="solid"/>
              <a:round/>
              <a:headEnd type="none" w="med" len="med"/>
              <a:tailEnd type="triangle" w="med" len="med"/>
            </a:ln>
          </p:spPr>
        </p:sp>
        <p:sp>
          <p:nvSpPr>
            <p:cNvPr id="641" name="Google Shape;641;g220b02dd03b_0_442"/>
            <p:cNvSpPr/>
            <p:nvPr/>
          </p:nvSpPr>
          <p:spPr>
            <a:xfrm>
              <a:off x="4814200" y="3158025"/>
              <a:ext cx="199250" cy="272100"/>
            </a:xfrm>
            <a:custGeom>
              <a:avLst/>
              <a:gdLst/>
              <a:ahLst/>
              <a:cxnLst/>
              <a:rect l="l" t="t" r="r" b="b"/>
              <a:pathLst>
                <a:path w="7970" h="10884" extrusionOk="0">
                  <a:moveTo>
                    <a:pt x="1451" y="10817"/>
                  </a:moveTo>
                  <a:cubicBezTo>
                    <a:pt x="1212" y="10745"/>
                    <a:pt x="-173" y="11211"/>
                    <a:pt x="18" y="10387"/>
                  </a:cubicBezTo>
                  <a:cubicBezTo>
                    <a:pt x="209" y="9563"/>
                    <a:pt x="1272" y="7605"/>
                    <a:pt x="2597" y="5874"/>
                  </a:cubicBezTo>
                  <a:cubicBezTo>
                    <a:pt x="3922" y="4143"/>
                    <a:pt x="7075" y="979"/>
                    <a:pt x="7970" y="0"/>
                  </a:cubicBezTo>
                </a:path>
              </a:pathLst>
            </a:custGeom>
            <a:noFill/>
            <a:ln w="19050" cap="flat" cmpd="sng">
              <a:solidFill>
                <a:srgbClr val="009944"/>
              </a:solidFill>
              <a:prstDash val="solid"/>
              <a:round/>
              <a:headEnd type="none" w="med" len="med"/>
              <a:tailEnd type="triangle" w="med" len="med"/>
            </a:ln>
          </p:spPr>
        </p:sp>
        <p:sp>
          <p:nvSpPr>
            <p:cNvPr id="642" name="Google Shape;642;g220b02dd03b_0_442"/>
            <p:cNvSpPr/>
            <p:nvPr/>
          </p:nvSpPr>
          <p:spPr>
            <a:xfrm>
              <a:off x="5015250" y="3009977"/>
              <a:ext cx="394000" cy="140875"/>
            </a:xfrm>
            <a:custGeom>
              <a:avLst/>
              <a:gdLst/>
              <a:ahLst/>
              <a:cxnLst/>
              <a:rect l="l" t="t" r="r" b="b"/>
              <a:pathLst>
                <a:path w="15760" h="5635" extrusionOk="0">
                  <a:moveTo>
                    <a:pt x="0" y="5635"/>
                  </a:moveTo>
                  <a:cubicBezTo>
                    <a:pt x="884" y="4799"/>
                    <a:pt x="3570" y="1528"/>
                    <a:pt x="5301" y="621"/>
                  </a:cubicBezTo>
                  <a:cubicBezTo>
                    <a:pt x="7032" y="-286"/>
                    <a:pt x="8644" y="48"/>
                    <a:pt x="10387" y="191"/>
                  </a:cubicBezTo>
                  <a:cubicBezTo>
                    <a:pt x="12130" y="334"/>
                    <a:pt x="14865" y="1265"/>
                    <a:pt x="15760" y="1480"/>
                  </a:cubicBezTo>
                </a:path>
              </a:pathLst>
            </a:custGeom>
            <a:noFill/>
            <a:ln w="19050" cap="flat" cmpd="sng">
              <a:solidFill>
                <a:srgbClr val="009944"/>
              </a:solidFill>
              <a:prstDash val="solid"/>
              <a:round/>
              <a:headEnd type="none" w="med" len="med"/>
              <a:tailEnd type="triangle" w="med" len="med"/>
            </a:ln>
          </p:spPr>
        </p:sp>
        <p:sp>
          <p:nvSpPr>
            <p:cNvPr id="643" name="Google Shape;643;g220b02dd03b_0_442"/>
            <p:cNvSpPr/>
            <p:nvPr/>
          </p:nvSpPr>
          <p:spPr>
            <a:xfrm>
              <a:off x="5418200" y="3052350"/>
              <a:ext cx="351025" cy="306250"/>
            </a:xfrm>
            <a:custGeom>
              <a:avLst/>
              <a:gdLst/>
              <a:ahLst/>
              <a:cxnLst/>
              <a:rect l="l" t="t" r="r" b="b"/>
              <a:pathLst>
                <a:path w="14041" h="12250" extrusionOk="0">
                  <a:moveTo>
                    <a:pt x="0" y="0"/>
                  </a:moveTo>
                  <a:cubicBezTo>
                    <a:pt x="1015" y="179"/>
                    <a:pt x="4549" y="418"/>
                    <a:pt x="6089" y="1075"/>
                  </a:cubicBezTo>
                  <a:cubicBezTo>
                    <a:pt x="7629" y="1732"/>
                    <a:pt x="7916" y="2078"/>
                    <a:pt x="9241" y="3940"/>
                  </a:cubicBezTo>
                  <a:cubicBezTo>
                    <a:pt x="10566" y="5803"/>
                    <a:pt x="13241" y="10865"/>
                    <a:pt x="14041" y="12250"/>
                  </a:cubicBezTo>
                </a:path>
              </a:pathLst>
            </a:custGeom>
            <a:noFill/>
            <a:ln w="19050" cap="flat" cmpd="sng">
              <a:solidFill>
                <a:srgbClr val="009944"/>
              </a:solidFill>
              <a:prstDash val="solid"/>
              <a:round/>
              <a:headEnd type="none" w="med" len="med"/>
              <a:tailEnd type="triangle" w="med" len="med"/>
            </a:ln>
          </p:spPr>
        </p:sp>
        <p:sp>
          <p:nvSpPr>
            <p:cNvPr id="644" name="Google Shape;644;g220b02dd03b_0_442"/>
            <p:cNvSpPr/>
            <p:nvPr/>
          </p:nvSpPr>
          <p:spPr>
            <a:xfrm>
              <a:off x="5459400" y="3365750"/>
              <a:ext cx="380875" cy="287300"/>
            </a:xfrm>
            <a:custGeom>
              <a:avLst/>
              <a:gdLst/>
              <a:ahLst/>
              <a:cxnLst/>
              <a:rect l="l" t="t" r="r" b="b"/>
              <a:pathLst>
                <a:path w="15235" h="11492" extrusionOk="0">
                  <a:moveTo>
                    <a:pt x="12823" y="0"/>
                  </a:moveTo>
                  <a:cubicBezTo>
                    <a:pt x="13217" y="669"/>
                    <a:pt x="14996" y="2233"/>
                    <a:pt x="15187" y="4012"/>
                  </a:cubicBezTo>
                  <a:cubicBezTo>
                    <a:pt x="15378" y="5791"/>
                    <a:pt x="14578" y="9480"/>
                    <a:pt x="13969" y="10674"/>
                  </a:cubicBezTo>
                  <a:cubicBezTo>
                    <a:pt x="13360" y="11868"/>
                    <a:pt x="13861" y="11463"/>
                    <a:pt x="11533" y="11176"/>
                  </a:cubicBezTo>
                  <a:cubicBezTo>
                    <a:pt x="9205" y="10890"/>
                    <a:pt x="1922" y="9325"/>
                    <a:pt x="0" y="8955"/>
                  </a:cubicBezTo>
                </a:path>
              </a:pathLst>
            </a:custGeom>
            <a:noFill/>
            <a:ln w="19050" cap="flat" cmpd="sng">
              <a:solidFill>
                <a:srgbClr val="009944"/>
              </a:solidFill>
              <a:prstDash val="solid"/>
              <a:round/>
              <a:headEnd type="none" w="med" len="med"/>
              <a:tailEnd type="triangle" w="med" len="med"/>
            </a:ln>
          </p:spPr>
        </p:sp>
        <p:sp>
          <p:nvSpPr>
            <p:cNvPr id="645" name="Google Shape;645;g220b02dd03b_0_442"/>
            <p:cNvSpPr/>
            <p:nvPr/>
          </p:nvSpPr>
          <p:spPr>
            <a:xfrm>
              <a:off x="5278500" y="3567167"/>
              <a:ext cx="182675" cy="158550"/>
            </a:xfrm>
            <a:custGeom>
              <a:avLst/>
              <a:gdLst/>
              <a:ahLst/>
              <a:cxnLst/>
              <a:rect l="l" t="t" r="r" b="b"/>
              <a:pathLst>
                <a:path w="7307" h="6342" extrusionOk="0">
                  <a:moveTo>
                    <a:pt x="7307" y="898"/>
                  </a:moveTo>
                  <a:cubicBezTo>
                    <a:pt x="6507" y="767"/>
                    <a:pt x="3475" y="134"/>
                    <a:pt x="2508" y="110"/>
                  </a:cubicBezTo>
                  <a:cubicBezTo>
                    <a:pt x="1541" y="86"/>
                    <a:pt x="1923" y="-284"/>
                    <a:pt x="1505" y="755"/>
                  </a:cubicBezTo>
                  <a:cubicBezTo>
                    <a:pt x="1087" y="1794"/>
                    <a:pt x="251" y="5411"/>
                    <a:pt x="0" y="6342"/>
                  </a:cubicBezTo>
                </a:path>
              </a:pathLst>
            </a:custGeom>
            <a:noFill/>
            <a:ln w="19050" cap="flat" cmpd="sng">
              <a:solidFill>
                <a:srgbClr val="009944"/>
              </a:solidFill>
              <a:prstDash val="solid"/>
              <a:round/>
              <a:headEnd type="none" w="med" len="med"/>
              <a:tailEnd type="triangle" w="med" len="med"/>
            </a:ln>
          </p:spPr>
        </p:sp>
        <p:sp>
          <p:nvSpPr>
            <p:cNvPr id="646" name="Google Shape;646;g220b02dd03b_0_442"/>
            <p:cNvSpPr/>
            <p:nvPr/>
          </p:nvSpPr>
          <p:spPr>
            <a:xfrm>
              <a:off x="4818250" y="3727525"/>
              <a:ext cx="680225" cy="226100"/>
            </a:xfrm>
            <a:custGeom>
              <a:avLst/>
              <a:gdLst/>
              <a:ahLst/>
              <a:cxnLst/>
              <a:rect l="l" t="t" r="r" b="b"/>
              <a:pathLst>
                <a:path w="27209" h="9044" extrusionOk="0">
                  <a:moveTo>
                    <a:pt x="18482" y="0"/>
                  </a:moveTo>
                  <a:cubicBezTo>
                    <a:pt x="18327" y="645"/>
                    <a:pt x="17730" y="2949"/>
                    <a:pt x="17551" y="3868"/>
                  </a:cubicBezTo>
                  <a:cubicBezTo>
                    <a:pt x="17372" y="4787"/>
                    <a:pt x="17156" y="5158"/>
                    <a:pt x="17407" y="5516"/>
                  </a:cubicBezTo>
                  <a:cubicBezTo>
                    <a:pt x="17658" y="5874"/>
                    <a:pt x="17527" y="5587"/>
                    <a:pt x="19055" y="6017"/>
                  </a:cubicBezTo>
                  <a:cubicBezTo>
                    <a:pt x="20583" y="6447"/>
                    <a:pt x="25538" y="7605"/>
                    <a:pt x="26577" y="8095"/>
                  </a:cubicBezTo>
                  <a:cubicBezTo>
                    <a:pt x="27616" y="8585"/>
                    <a:pt x="27484" y="9254"/>
                    <a:pt x="25287" y="8955"/>
                  </a:cubicBezTo>
                  <a:cubicBezTo>
                    <a:pt x="23090" y="8657"/>
                    <a:pt x="17611" y="7283"/>
                    <a:pt x="13396" y="6304"/>
                  </a:cubicBezTo>
                  <a:cubicBezTo>
                    <a:pt x="9182" y="5325"/>
                    <a:pt x="2233" y="3617"/>
                    <a:pt x="0" y="3080"/>
                  </a:cubicBezTo>
                </a:path>
              </a:pathLst>
            </a:custGeom>
            <a:noFill/>
            <a:ln w="19050" cap="flat" cmpd="sng">
              <a:solidFill>
                <a:srgbClr val="009944"/>
              </a:solidFill>
              <a:prstDash val="solid"/>
              <a:round/>
              <a:headEnd type="none" w="med" len="med"/>
              <a:tailEnd type="triangle" w="med" len="med"/>
            </a:ln>
          </p:spPr>
        </p:sp>
        <p:sp>
          <p:nvSpPr>
            <p:cNvPr id="647" name="Google Shape;647;g220b02dd03b_0_442"/>
            <p:cNvSpPr/>
            <p:nvPr/>
          </p:nvSpPr>
          <p:spPr>
            <a:xfrm>
              <a:off x="4600303" y="3424850"/>
              <a:ext cx="212575" cy="377900"/>
            </a:xfrm>
            <a:custGeom>
              <a:avLst/>
              <a:gdLst/>
              <a:ahLst/>
              <a:cxnLst/>
              <a:rect l="l" t="t" r="r" b="b"/>
              <a:pathLst>
                <a:path w="8503" h="15116" extrusionOk="0">
                  <a:moveTo>
                    <a:pt x="8503" y="15116"/>
                  </a:moveTo>
                  <a:cubicBezTo>
                    <a:pt x="7333" y="14746"/>
                    <a:pt x="2843" y="14065"/>
                    <a:pt x="1482" y="12895"/>
                  </a:cubicBezTo>
                  <a:cubicBezTo>
                    <a:pt x="121" y="11725"/>
                    <a:pt x="-356" y="10244"/>
                    <a:pt x="336" y="8095"/>
                  </a:cubicBezTo>
                  <a:cubicBezTo>
                    <a:pt x="1029" y="5946"/>
                    <a:pt x="4754" y="1349"/>
                    <a:pt x="5637" y="0"/>
                  </a:cubicBezTo>
                </a:path>
              </a:pathLst>
            </a:custGeom>
            <a:noFill/>
            <a:ln w="19050" cap="flat" cmpd="sng">
              <a:solidFill>
                <a:srgbClr val="009944"/>
              </a:solidFill>
              <a:prstDash val="solid"/>
              <a:round/>
              <a:headEnd type="none" w="med" len="med"/>
              <a:tailEnd type="triangle" w="med" len="med"/>
            </a:ln>
          </p:spPr>
        </p:sp>
        <p:sp>
          <p:nvSpPr>
            <p:cNvPr id="648" name="Google Shape;648;g220b02dd03b_0_442"/>
            <p:cNvSpPr/>
            <p:nvPr/>
          </p:nvSpPr>
          <p:spPr>
            <a:xfrm>
              <a:off x="4746600" y="2871475"/>
              <a:ext cx="503250" cy="546225"/>
            </a:xfrm>
            <a:custGeom>
              <a:avLst/>
              <a:gdLst/>
              <a:ahLst/>
              <a:cxnLst/>
              <a:rect l="l" t="t" r="r" b="b"/>
              <a:pathLst>
                <a:path w="20130" h="21849" extrusionOk="0">
                  <a:moveTo>
                    <a:pt x="0" y="21849"/>
                  </a:moveTo>
                  <a:cubicBezTo>
                    <a:pt x="1266" y="19963"/>
                    <a:pt x="4239" y="14172"/>
                    <a:pt x="7594" y="10530"/>
                  </a:cubicBezTo>
                  <a:cubicBezTo>
                    <a:pt x="10949" y="6889"/>
                    <a:pt x="18041" y="1755"/>
                    <a:pt x="20130" y="0"/>
                  </a:cubicBezTo>
                </a:path>
              </a:pathLst>
            </a:custGeom>
            <a:noFill/>
            <a:ln w="19050" cap="flat" cmpd="sng">
              <a:solidFill>
                <a:srgbClr val="009944"/>
              </a:solidFill>
              <a:prstDash val="solid"/>
              <a:round/>
              <a:headEnd type="none" w="med" len="med"/>
              <a:tailEnd type="triangle" w="med" len="med"/>
            </a:ln>
          </p:spPr>
        </p:sp>
        <p:sp>
          <p:nvSpPr>
            <p:cNvPr id="649" name="Google Shape;649;g220b02dd03b_0_442"/>
            <p:cNvSpPr/>
            <p:nvPr/>
          </p:nvSpPr>
          <p:spPr>
            <a:xfrm>
              <a:off x="5258800" y="2355675"/>
              <a:ext cx="199600" cy="510425"/>
            </a:xfrm>
            <a:custGeom>
              <a:avLst/>
              <a:gdLst/>
              <a:ahLst/>
              <a:cxnLst/>
              <a:rect l="l" t="t" r="r" b="b"/>
              <a:pathLst>
                <a:path w="7984" h="20417" extrusionOk="0">
                  <a:moveTo>
                    <a:pt x="0" y="20417"/>
                  </a:moveTo>
                  <a:cubicBezTo>
                    <a:pt x="884" y="19307"/>
                    <a:pt x="4000" y="16155"/>
                    <a:pt x="5301" y="13755"/>
                  </a:cubicBezTo>
                  <a:cubicBezTo>
                    <a:pt x="6603" y="11355"/>
                    <a:pt x="7403" y="8311"/>
                    <a:pt x="7809" y="6018"/>
                  </a:cubicBezTo>
                  <a:cubicBezTo>
                    <a:pt x="8215" y="3726"/>
                    <a:pt x="7749" y="1003"/>
                    <a:pt x="7737" y="0"/>
                  </a:cubicBezTo>
                </a:path>
              </a:pathLst>
            </a:custGeom>
            <a:noFill/>
            <a:ln w="19050" cap="flat" cmpd="sng">
              <a:solidFill>
                <a:srgbClr val="009944"/>
              </a:solidFill>
              <a:prstDash val="solid"/>
              <a:round/>
              <a:headEnd type="none" w="med" len="med"/>
              <a:tailEnd type="triangle" w="med" len="med"/>
            </a:ln>
          </p:spPr>
        </p:sp>
        <p:sp>
          <p:nvSpPr>
            <p:cNvPr id="650" name="Google Shape;650;g220b02dd03b_0_442"/>
            <p:cNvSpPr/>
            <p:nvPr/>
          </p:nvSpPr>
          <p:spPr>
            <a:xfrm>
              <a:off x="5434136" y="1995725"/>
              <a:ext cx="306450" cy="354600"/>
            </a:xfrm>
            <a:custGeom>
              <a:avLst/>
              <a:gdLst/>
              <a:ahLst/>
              <a:cxnLst/>
              <a:rect l="l" t="t" r="r" b="b"/>
              <a:pathLst>
                <a:path w="12258" h="14184" extrusionOk="0">
                  <a:moveTo>
                    <a:pt x="796" y="14184"/>
                  </a:moveTo>
                  <a:cubicBezTo>
                    <a:pt x="689" y="13503"/>
                    <a:pt x="115" y="11019"/>
                    <a:pt x="151" y="10100"/>
                  </a:cubicBezTo>
                  <a:cubicBezTo>
                    <a:pt x="187" y="9181"/>
                    <a:pt x="-553" y="9086"/>
                    <a:pt x="1011" y="8668"/>
                  </a:cubicBezTo>
                  <a:cubicBezTo>
                    <a:pt x="2575" y="8250"/>
                    <a:pt x="7661" y="9038"/>
                    <a:pt x="9535" y="7593"/>
                  </a:cubicBezTo>
                  <a:cubicBezTo>
                    <a:pt x="11410" y="6148"/>
                    <a:pt x="11804" y="1266"/>
                    <a:pt x="12258" y="0"/>
                  </a:cubicBezTo>
                </a:path>
              </a:pathLst>
            </a:custGeom>
            <a:noFill/>
            <a:ln w="19050" cap="flat" cmpd="sng">
              <a:solidFill>
                <a:srgbClr val="009944"/>
              </a:solidFill>
              <a:prstDash val="solid"/>
              <a:round/>
              <a:headEnd type="none" w="med" len="med"/>
              <a:tailEnd type="triangle" w="med" len="med"/>
            </a:ln>
          </p:spPr>
        </p:sp>
        <p:sp>
          <p:nvSpPr>
            <p:cNvPr id="651" name="Google Shape;651;g220b02dd03b_0_442"/>
            <p:cNvSpPr/>
            <p:nvPr/>
          </p:nvSpPr>
          <p:spPr>
            <a:xfrm>
              <a:off x="5742350" y="1601700"/>
              <a:ext cx="436975" cy="394025"/>
            </a:xfrm>
            <a:custGeom>
              <a:avLst/>
              <a:gdLst/>
              <a:ahLst/>
              <a:cxnLst/>
              <a:rect l="l" t="t" r="r" b="b"/>
              <a:pathLst>
                <a:path w="17479" h="15761" extrusionOk="0">
                  <a:moveTo>
                    <a:pt x="0" y="15761"/>
                  </a:moveTo>
                  <a:cubicBezTo>
                    <a:pt x="203" y="15248"/>
                    <a:pt x="-346" y="14029"/>
                    <a:pt x="1218" y="12680"/>
                  </a:cubicBezTo>
                  <a:cubicBezTo>
                    <a:pt x="2782" y="11331"/>
                    <a:pt x="6675" y="9779"/>
                    <a:pt x="9385" y="7666"/>
                  </a:cubicBezTo>
                  <a:cubicBezTo>
                    <a:pt x="12095" y="5553"/>
                    <a:pt x="16130" y="1278"/>
                    <a:pt x="17479" y="0"/>
                  </a:cubicBezTo>
                </a:path>
              </a:pathLst>
            </a:custGeom>
            <a:noFill/>
            <a:ln w="19050" cap="flat" cmpd="sng">
              <a:solidFill>
                <a:srgbClr val="009944"/>
              </a:solidFill>
              <a:prstDash val="solid"/>
              <a:round/>
              <a:headEnd type="none" w="med" len="med"/>
              <a:tailEnd type="triangle" w="med" len="med"/>
            </a:ln>
          </p:spPr>
        </p:sp>
        <p:sp>
          <p:nvSpPr>
            <p:cNvPr id="652" name="Google Shape;652;g220b02dd03b_0_442"/>
            <p:cNvSpPr/>
            <p:nvPr/>
          </p:nvSpPr>
          <p:spPr>
            <a:xfrm>
              <a:off x="5009275" y="1330825"/>
              <a:ext cx="753900" cy="602100"/>
            </a:xfrm>
            <a:prstGeom prst="wedgeEllipseCallout">
              <a:avLst>
                <a:gd name="adj1" fmla="val 17307"/>
                <a:gd name="adj2" fmla="val 75299"/>
              </a:avLst>
            </a:prstGeom>
            <a:solidFill>
              <a:srgbClr val="009944"/>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4</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grpSp>
        <p:nvGrpSpPr>
          <p:cNvPr id="653" name="Google Shape;653;g220b02dd03b_0_442"/>
          <p:cNvGrpSpPr/>
          <p:nvPr/>
        </p:nvGrpSpPr>
        <p:grpSpPr>
          <a:xfrm>
            <a:off x="3357403" y="1741000"/>
            <a:ext cx="8758031" cy="5121107"/>
            <a:chOff x="2210802" y="1305750"/>
            <a:chExt cx="6568523" cy="3840830"/>
          </a:xfrm>
        </p:grpSpPr>
        <p:pic>
          <p:nvPicPr>
            <p:cNvPr id="654" name="Google Shape;654;g220b02dd03b_0_442"/>
            <p:cNvPicPr preferRelativeResize="0"/>
            <p:nvPr/>
          </p:nvPicPr>
          <p:blipFill rotWithShape="1">
            <a:blip r:embed="rId6">
              <a:alphaModFix/>
            </a:blip>
            <a:srcRect/>
            <a:stretch/>
          </p:blipFill>
          <p:spPr>
            <a:xfrm>
              <a:off x="2210802" y="2878005"/>
              <a:ext cx="3170667" cy="2268575"/>
            </a:xfrm>
            <a:prstGeom prst="rect">
              <a:avLst/>
            </a:prstGeom>
            <a:noFill/>
            <a:ln>
              <a:noFill/>
            </a:ln>
          </p:spPr>
        </p:pic>
        <p:sp>
          <p:nvSpPr>
            <p:cNvPr id="655" name="Google Shape;655;g220b02dd03b_0_442"/>
            <p:cNvSpPr/>
            <p:nvPr/>
          </p:nvSpPr>
          <p:spPr>
            <a:xfrm>
              <a:off x="4227125" y="1305750"/>
              <a:ext cx="4552200" cy="2423100"/>
            </a:xfrm>
            <a:prstGeom prst="wedgeEllipseCallout">
              <a:avLst>
                <a:gd name="adj1" fmla="val -45444"/>
                <a:gd name="adj2" fmla="val 56948"/>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nSpc>
                  <a:spcPct val="150000"/>
                </a:lnSpc>
                <a:buClr>
                  <a:srgbClr val="000000"/>
                </a:buClr>
                <a:buSzPts val="1700"/>
              </a:pPr>
              <a:r>
                <a:rPr lang="ja" altLang="en-US" sz="2267">
                  <a:solidFill>
                    <a:srgbClr val="000000"/>
                  </a:solidFill>
                  <a:latin typeface="M PLUS Rounded 1c Medium"/>
                  <a:ea typeface="M PLUS Rounded 1c Medium"/>
                  <a:cs typeface="M PLUS Rounded 1c Medium"/>
                  <a:sym typeface="M PLUS Rounded 1c Medium"/>
                </a:rPr>
                <a:t>ごみ収集車のごみを集める</a:t>
              </a:r>
              <a:endParaRPr sz="2267">
                <a:solidFill>
                  <a:srgbClr val="000000"/>
                </a:solidFill>
                <a:latin typeface="M PLUS Rounded 1c Medium"/>
                <a:ea typeface="M PLUS Rounded 1c Medium"/>
                <a:cs typeface="M PLUS Rounded 1c Medium"/>
                <a:sym typeface="M PLUS Rounded 1c Medium"/>
              </a:endParaRPr>
            </a:p>
            <a:p>
              <a:pPr>
                <a:lnSpc>
                  <a:spcPct val="150000"/>
                </a:lnSpc>
                <a:buClr>
                  <a:srgbClr val="000000"/>
                </a:buClr>
                <a:buSzPts val="1700"/>
              </a:pPr>
              <a:r>
                <a:rPr lang="ja" altLang="en-US" sz="2267">
                  <a:solidFill>
                    <a:srgbClr val="000000"/>
                  </a:solidFill>
                  <a:latin typeface="M PLUS Rounded 1c Medium"/>
                  <a:ea typeface="M PLUS Rounded 1c Medium"/>
                  <a:cs typeface="M PLUS Rounded 1c Medium"/>
                  <a:sym typeface="M PLUS Rounded 1c Medium"/>
                </a:rPr>
                <a:t>コースを見ると、同じ所を</a:t>
              </a:r>
              <a:endParaRPr sz="2267">
                <a:solidFill>
                  <a:srgbClr val="000000"/>
                </a:solidFill>
                <a:latin typeface="M PLUS Rounded 1c Medium"/>
                <a:ea typeface="M PLUS Rounded 1c Medium"/>
                <a:cs typeface="M PLUS Rounded 1c Medium"/>
                <a:sym typeface="M PLUS Rounded 1c Medium"/>
              </a:endParaRPr>
            </a:p>
            <a:p>
              <a:pPr>
                <a:lnSpc>
                  <a:spcPct val="150000"/>
                </a:lnSpc>
                <a:buClr>
                  <a:srgbClr val="000000"/>
                </a:buClr>
                <a:buSzPts val="1700"/>
              </a:pPr>
              <a:r>
                <a:rPr lang="ja" altLang="en-US" sz="2267">
                  <a:solidFill>
                    <a:srgbClr val="000000"/>
                  </a:solidFill>
                  <a:latin typeface="M PLUS Rounded 1c Medium"/>
                  <a:ea typeface="M PLUS Rounded 1c Medium"/>
                  <a:cs typeface="M PLUS Rounded 1c Medium"/>
                  <a:sym typeface="M PLUS Rounded 1c Medium"/>
                </a:rPr>
                <a:t>通っているのはなんでだろう？</a:t>
              </a:r>
              <a:endParaRPr sz="2267">
                <a:solidFill>
                  <a:srgbClr val="000000"/>
                </a:solidFill>
                <a:latin typeface="M PLUS Rounded 1c Medium"/>
                <a:ea typeface="M PLUS Rounded 1c Medium"/>
                <a:cs typeface="M PLUS Rounded 1c Medium"/>
                <a:sym typeface="M PLUS Rounded 1c Medium"/>
              </a:endParaRPr>
            </a:p>
          </p:txBody>
        </p:sp>
      </p:grpSp>
    </p:spTree>
    <p:extLst>
      <p:ext uri="{BB962C8B-B14F-4D97-AF65-F5344CB8AC3E}">
        <p14:creationId xmlns:p14="http://schemas.microsoft.com/office/powerpoint/2010/main" val="23009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3"/>
                                        </p:tgtEl>
                                        <p:attrNameLst>
                                          <p:attrName>style.visibility</p:attrName>
                                        </p:attrNameLst>
                                      </p:cBhvr>
                                      <p:to>
                                        <p:strVal val="visible"/>
                                      </p:to>
                                    </p:set>
                                    <p:animEffect transition="in" filter="fade">
                                      <p:cBhvr>
                                        <p:cTn id="7" dur="5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1d6f706f289_0_1640">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61" name="Google Shape;661;g1d6f706f289_0_1640"/>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662" name="Google Shape;662;g1d6f706f289_0_1640"/>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663" name="Google Shape;663;g1d6f706f289_0_1640"/>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solidFill>
                  <a:srgbClr val="000000"/>
                </a:solidFill>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664" name="Google Shape;664;g1d6f706f289_0_1640"/>
          <p:cNvPicPr preferRelativeResize="0"/>
          <p:nvPr/>
        </p:nvPicPr>
        <p:blipFill rotWithShape="1">
          <a:blip r:embed="rId4">
            <a:alphaModFix/>
          </a:blip>
          <a:srcRect/>
          <a:stretch/>
        </p:blipFill>
        <p:spPr>
          <a:xfrm>
            <a:off x="3498273" y="38476"/>
            <a:ext cx="918963" cy="883733"/>
          </a:xfrm>
          <a:prstGeom prst="rect">
            <a:avLst/>
          </a:prstGeom>
          <a:noFill/>
          <a:ln>
            <a:noFill/>
          </a:ln>
        </p:spPr>
      </p:pic>
      <p:sp>
        <p:nvSpPr>
          <p:cNvPr id="665" name="Google Shape;665;g1d6f706f289_0_1640"/>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pPr>
              <a:buClr>
                <a:srgbClr val="000000"/>
              </a:buClr>
              <a:buSzPts val="1600"/>
            </a:pPr>
            <a:r>
              <a:rPr lang="ja" altLang="en-US" sz="2133">
                <a:solidFill>
                  <a:srgbClr val="434343"/>
                </a:solidFill>
                <a:latin typeface="M PLUS Rounded 1c ExtraBold"/>
                <a:ea typeface="M PLUS Rounded 1c ExtraBold"/>
                <a:cs typeface="M PLUS Rounded 1c ExtraBold"/>
                <a:sym typeface="M PLUS Rounded 1c ExtraBold"/>
              </a:rPr>
              <a:t>● ごみ収集車ってどんな車？</a:t>
            </a:r>
            <a:endParaRPr sz="2133">
              <a:solidFill>
                <a:srgbClr val="434343"/>
              </a:solidFill>
              <a:latin typeface="M PLUS Rounded 1c ExtraBold"/>
              <a:ea typeface="M PLUS Rounded 1c ExtraBold"/>
              <a:cs typeface="M PLUS Rounded 1c ExtraBold"/>
              <a:sym typeface="M PLUS Rounded 1c ExtraBold"/>
            </a:endParaRPr>
          </a:p>
        </p:txBody>
      </p:sp>
      <p:sp>
        <p:nvSpPr>
          <p:cNvPr id="670" name="Google Shape;670;g1d6f706f289_0_1640"/>
          <p:cNvSpPr/>
          <p:nvPr/>
        </p:nvSpPr>
        <p:spPr>
          <a:xfrm>
            <a:off x="7345273" y="1064208"/>
            <a:ext cx="3851200" cy="1803200"/>
          </a:xfrm>
          <a:prstGeom prst="ellipse">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回で入るごみは最大</a:t>
            </a:r>
            <a:r>
              <a:rPr lang="en-US" altLang="ja" sz="1600" b="1">
                <a:solidFill>
                  <a:srgbClr val="000000"/>
                </a:solidFill>
                <a:latin typeface="M PLUS Rounded 1c"/>
                <a:ea typeface="M PLUS Rounded 1c"/>
                <a:cs typeface="M PLUS Rounded 1c"/>
                <a:sym typeface="M PLUS Rounded 1c"/>
              </a:rPr>
              <a:t>2t</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つぶしながら入れるので</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たくさん入るよ</a:t>
            </a:r>
            <a:endParaRPr sz="1600" b="1">
              <a:solidFill>
                <a:srgbClr val="000000"/>
              </a:solidFill>
              <a:latin typeface="M PLUS Rounded 1c"/>
              <a:ea typeface="M PLUS Rounded 1c"/>
              <a:cs typeface="M PLUS Rounded 1c"/>
              <a:sym typeface="M PLUS Rounded 1c"/>
            </a:endParaRPr>
          </a:p>
        </p:txBody>
      </p:sp>
      <p:sp>
        <p:nvSpPr>
          <p:cNvPr id="671" name="Google Shape;671;g1d6f706f289_0_1640"/>
          <p:cNvSpPr/>
          <p:nvPr/>
        </p:nvSpPr>
        <p:spPr>
          <a:xfrm>
            <a:off x="7965639" y="2347909"/>
            <a:ext cx="3851200" cy="2068800"/>
          </a:xfrm>
          <a:prstGeom prst="ellipse">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ごみがいっぱいになったら</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処理センターへ</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日</a:t>
            </a:r>
            <a:r>
              <a:rPr lang="en-US" altLang="ja" sz="1600" b="1">
                <a:solidFill>
                  <a:srgbClr val="000000"/>
                </a:solidFill>
                <a:latin typeface="M PLUS Rounded 1c"/>
                <a:ea typeface="M PLUS Rounded 1c"/>
                <a:cs typeface="M PLUS Rounded 1c"/>
                <a:sym typeface="M PLUS Rounded 1c"/>
              </a:rPr>
              <a:t>4〜5</a:t>
            </a:r>
            <a:r>
              <a:rPr lang="ja" altLang="en-US" sz="1600" b="1">
                <a:solidFill>
                  <a:srgbClr val="000000"/>
                </a:solidFill>
                <a:latin typeface="M PLUS Rounded 1c"/>
                <a:ea typeface="M PLUS Rounded 1c"/>
                <a:cs typeface="M PLUS Rounded 1c"/>
                <a:sym typeface="M PLUS Rounded 1c"/>
              </a:rPr>
              <a:t>回くらい地いきと</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センターを行き来するよ</a:t>
            </a:r>
            <a:endParaRPr sz="1600" b="1">
              <a:solidFill>
                <a:srgbClr val="000000"/>
              </a:solidFill>
              <a:latin typeface="M PLUS Rounded 1c"/>
              <a:ea typeface="M PLUS Rounded 1c"/>
              <a:cs typeface="M PLUS Rounded 1c"/>
              <a:sym typeface="M PLUS Rounded 1c"/>
            </a:endParaRPr>
          </a:p>
        </p:txBody>
      </p:sp>
      <p:sp>
        <p:nvSpPr>
          <p:cNvPr id="672" name="Google Shape;672;g1d6f706f289_0_1640"/>
          <p:cNvSpPr/>
          <p:nvPr/>
        </p:nvSpPr>
        <p:spPr>
          <a:xfrm>
            <a:off x="8011933" y="3968841"/>
            <a:ext cx="3851200" cy="2009200"/>
          </a:xfrm>
          <a:prstGeom prst="wedgeEllipseCallout">
            <a:avLst>
              <a:gd name="adj1" fmla="val -52152"/>
              <a:gd name="adj2" fmla="val 29638"/>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出してはいけないものが</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入っていると収集車が</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こわれちゃうから</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ルールは守ってね</a:t>
            </a:r>
            <a:endParaRPr sz="1600" b="1">
              <a:solidFill>
                <a:srgbClr val="000000"/>
              </a:solidFill>
              <a:latin typeface="M PLUS Rounded 1c"/>
              <a:ea typeface="M PLUS Rounded 1c"/>
              <a:cs typeface="M PLUS Rounded 1c"/>
              <a:sym typeface="M PLUS Rounded 1c"/>
            </a:endParaRPr>
          </a:p>
        </p:txBody>
      </p:sp>
      <p:grpSp>
        <p:nvGrpSpPr>
          <p:cNvPr id="673" name="Google Shape;673;g1d6f706f289_0_1640"/>
          <p:cNvGrpSpPr/>
          <p:nvPr/>
        </p:nvGrpSpPr>
        <p:grpSpPr>
          <a:xfrm>
            <a:off x="377900" y="2065676"/>
            <a:ext cx="3314000" cy="1527200"/>
            <a:chOff x="283425" y="1549257"/>
            <a:chExt cx="2485500" cy="1145400"/>
          </a:xfrm>
        </p:grpSpPr>
        <p:sp>
          <p:nvSpPr>
            <p:cNvPr id="674" name="Google Shape;674;g1d6f706f289_0_1640"/>
            <p:cNvSpPr/>
            <p:nvPr/>
          </p:nvSpPr>
          <p:spPr>
            <a:xfrm>
              <a:off x="283425" y="1549257"/>
              <a:ext cx="2485500" cy="1145400"/>
            </a:xfrm>
            <a:prstGeom prst="ellipse">
              <a:avLst/>
            </a:prstGeom>
            <a:solidFill>
              <a:srgbClr val="D4EEF9"/>
            </a:solidFill>
            <a:ln>
              <a:noFill/>
            </a:ln>
          </p:spPr>
          <p:txBody>
            <a:bodyPr spcFirstLastPara="1" wrap="square" lIns="121900" tIns="121900" rIns="121900" bIns="121900" anchor="ctr" anchorCtr="0">
              <a:noAutofit/>
            </a:bodyPr>
            <a:lstStyle/>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青と白のカラーリング</a:t>
              </a:r>
              <a:endParaRPr sz="1600">
                <a:solidFill>
                  <a:srgbClr val="000000"/>
                </a:solidFill>
                <a:latin typeface="Arial"/>
                <a:ea typeface="Arial"/>
                <a:cs typeface="Arial"/>
                <a:sym typeface="Arial"/>
              </a:endParaRPr>
            </a:p>
          </p:txBody>
        </p:sp>
        <p:sp>
          <p:nvSpPr>
            <p:cNvPr id="675" name="Google Shape;675;g1d6f706f289_0_1640"/>
            <p:cNvSpPr txBox="1"/>
            <p:nvPr/>
          </p:nvSpPr>
          <p:spPr>
            <a:xfrm rot="20932677">
              <a:off x="458427" y="1667024"/>
              <a:ext cx="1471232" cy="323135"/>
            </a:xfrm>
            <a:prstGeom prst="rect">
              <a:avLst/>
            </a:prstGeom>
            <a:noFill/>
            <a:ln>
              <a:noFill/>
            </a:ln>
          </p:spPr>
          <p:txBody>
            <a:bodyPr spcFirstLastPara="1" wrap="square" lIns="121900" tIns="121900" rIns="121900" bIns="121900" anchor="t" anchorCtr="0">
              <a:spAutoFit/>
            </a:bodyPr>
            <a:lstStyle/>
            <a:p>
              <a:pPr>
                <a:buClr>
                  <a:srgbClr val="000000"/>
                </a:buClr>
                <a:buSzPts val="900"/>
              </a:pPr>
              <a:r>
                <a:rPr lang="ja" altLang="en-US" sz="1200">
                  <a:solidFill>
                    <a:srgbClr val="00A4DC"/>
                  </a:solidFill>
                  <a:latin typeface="M PLUS Rounded 1c ExtraBold"/>
                  <a:ea typeface="M PLUS Rounded 1c ExtraBold"/>
                  <a:cs typeface="M PLUS Rounded 1c ExtraBold"/>
                  <a:sym typeface="M PLUS Rounded 1c ExtraBold"/>
                </a:rPr>
                <a:t>青い空 白い雲</a:t>
              </a:r>
              <a:endParaRPr sz="1200" b="1">
                <a:solidFill>
                  <a:srgbClr val="00A4DC"/>
                </a:solidFill>
                <a:latin typeface="Arial"/>
                <a:ea typeface="Arial"/>
                <a:cs typeface="Arial"/>
                <a:sym typeface="Arial"/>
              </a:endParaRPr>
            </a:p>
          </p:txBody>
        </p:sp>
        <p:pic>
          <p:nvPicPr>
            <p:cNvPr id="676" name="Google Shape;676;g1d6f706f289_0_1640"/>
            <p:cNvPicPr preferRelativeResize="0"/>
            <p:nvPr/>
          </p:nvPicPr>
          <p:blipFill rotWithShape="1">
            <a:blip r:embed="rId5">
              <a:alphaModFix/>
            </a:blip>
            <a:srcRect/>
            <a:stretch/>
          </p:blipFill>
          <p:spPr>
            <a:xfrm>
              <a:off x="1515786" y="1607293"/>
              <a:ext cx="327176" cy="206013"/>
            </a:xfrm>
            <a:prstGeom prst="rect">
              <a:avLst/>
            </a:prstGeom>
            <a:noFill/>
            <a:ln>
              <a:noFill/>
            </a:ln>
          </p:spPr>
        </p:pic>
        <p:pic>
          <p:nvPicPr>
            <p:cNvPr id="677" name="Google Shape;677;g1d6f706f289_0_1640"/>
            <p:cNvPicPr preferRelativeResize="0"/>
            <p:nvPr/>
          </p:nvPicPr>
          <p:blipFill rotWithShape="1">
            <a:blip r:embed="rId5">
              <a:alphaModFix/>
            </a:blip>
            <a:srcRect/>
            <a:stretch/>
          </p:blipFill>
          <p:spPr>
            <a:xfrm>
              <a:off x="2137298" y="1790640"/>
              <a:ext cx="385523" cy="242738"/>
            </a:xfrm>
            <a:prstGeom prst="rect">
              <a:avLst/>
            </a:prstGeom>
            <a:noFill/>
            <a:ln>
              <a:noFill/>
            </a:ln>
          </p:spPr>
        </p:pic>
      </p:grpSp>
      <p:grpSp>
        <p:nvGrpSpPr>
          <p:cNvPr id="678" name="Google Shape;678;g1d6f706f289_0_1640"/>
          <p:cNvGrpSpPr/>
          <p:nvPr/>
        </p:nvGrpSpPr>
        <p:grpSpPr>
          <a:xfrm>
            <a:off x="252167" y="3690267"/>
            <a:ext cx="3314000" cy="1956744"/>
            <a:chOff x="189125" y="2767700"/>
            <a:chExt cx="2485500" cy="1467558"/>
          </a:xfrm>
        </p:grpSpPr>
        <p:sp>
          <p:nvSpPr>
            <p:cNvPr id="679" name="Google Shape;679;g1d6f706f289_0_1640"/>
            <p:cNvSpPr/>
            <p:nvPr/>
          </p:nvSpPr>
          <p:spPr>
            <a:xfrm>
              <a:off x="189125" y="3127658"/>
              <a:ext cx="2485500" cy="1107600"/>
            </a:xfrm>
            <a:prstGeom prst="ellipse">
              <a:avLst/>
            </a:prstGeom>
            <a:solidFill>
              <a:srgbClr val="D4EEF9"/>
            </a:solidFill>
            <a:ln>
              <a:noFill/>
            </a:ln>
          </p:spPr>
          <p:txBody>
            <a:bodyPr spcFirstLastPara="1" wrap="square" lIns="121900" tIns="121900" rIns="121900" bIns="121900" anchor="ctr" anchorCtr="0">
              <a:noAutofit/>
            </a:bodyPr>
            <a:lstStyle/>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流す曲は</a:t>
              </a:r>
              <a:endParaRPr sz="1600" b="1">
                <a:solidFill>
                  <a:schemeClr val="dk1"/>
                </a:solidFill>
                <a:latin typeface="M PLUS Rounded 1c"/>
                <a:ea typeface="M PLUS Rounded 1c"/>
                <a:cs typeface="M PLUS Rounded 1c"/>
                <a:sym typeface="M PLUS Rounded 1c"/>
              </a:endParaRPr>
            </a:p>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「好きです かわさき</a:t>
              </a:r>
              <a:endParaRPr sz="1600" b="1">
                <a:solidFill>
                  <a:schemeClr val="dk1"/>
                </a:solidFill>
                <a:latin typeface="M PLUS Rounded 1c"/>
                <a:ea typeface="M PLUS Rounded 1c"/>
                <a:cs typeface="M PLUS Rounded 1c"/>
                <a:sym typeface="M PLUS Rounded 1c"/>
              </a:endParaRPr>
            </a:p>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　愛のまち」</a:t>
              </a:r>
              <a:endParaRPr sz="1600" b="1">
                <a:solidFill>
                  <a:schemeClr val="dk1"/>
                </a:solidFill>
                <a:latin typeface="M PLUS Rounded 1c"/>
                <a:ea typeface="M PLUS Rounded 1c"/>
                <a:cs typeface="M PLUS Rounded 1c"/>
                <a:sym typeface="M PLUS Rounded 1c"/>
              </a:endParaRPr>
            </a:p>
          </p:txBody>
        </p:sp>
        <p:pic>
          <p:nvPicPr>
            <p:cNvPr id="680" name="Google Shape;680;g1d6f706f289_0_1640"/>
            <p:cNvPicPr preferRelativeResize="0"/>
            <p:nvPr/>
          </p:nvPicPr>
          <p:blipFill rotWithShape="1">
            <a:blip r:embed="rId6">
              <a:alphaModFix/>
            </a:blip>
            <a:srcRect/>
            <a:stretch/>
          </p:blipFill>
          <p:spPr>
            <a:xfrm>
              <a:off x="1386025" y="2767700"/>
              <a:ext cx="871009" cy="728101"/>
            </a:xfrm>
            <a:prstGeom prst="rect">
              <a:avLst/>
            </a:prstGeom>
            <a:noFill/>
            <a:ln>
              <a:noFill/>
            </a:ln>
          </p:spPr>
        </p:pic>
      </p:grpSp>
      <p:pic>
        <p:nvPicPr>
          <p:cNvPr id="681" name="Google Shape;681;g1d6f706f289_0_1640"/>
          <p:cNvPicPr preferRelativeResize="0"/>
          <p:nvPr/>
        </p:nvPicPr>
        <p:blipFill rotWithShape="1">
          <a:blip r:embed="rId7">
            <a:alphaModFix/>
          </a:blip>
          <a:srcRect/>
          <a:stretch/>
        </p:blipFill>
        <p:spPr>
          <a:xfrm>
            <a:off x="3236219" y="1807228"/>
            <a:ext cx="4960600" cy="3879200"/>
          </a:xfrm>
          <a:prstGeom prst="rect">
            <a:avLst/>
          </a:prstGeom>
          <a:noFill/>
          <a:ln>
            <a:noFill/>
          </a:ln>
        </p:spPr>
      </p:pic>
      <p:pic>
        <p:nvPicPr>
          <p:cNvPr id="682" name="Google Shape;682;g1d6f706f289_0_1640"/>
          <p:cNvPicPr preferRelativeResize="0"/>
          <p:nvPr/>
        </p:nvPicPr>
        <p:blipFill rotWithShape="1">
          <a:blip r:embed="rId8">
            <a:alphaModFix/>
          </a:blip>
          <a:srcRect/>
          <a:stretch/>
        </p:blipFill>
        <p:spPr>
          <a:xfrm>
            <a:off x="6240535" y="4025877"/>
            <a:ext cx="1765600" cy="1952100"/>
          </a:xfrm>
          <a:prstGeom prst="rect">
            <a:avLst/>
          </a:prstGeom>
          <a:noFill/>
          <a:ln>
            <a:noFill/>
          </a:ln>
        </p:spPr>
      </p:pic>
      <p:sp>
        <p:nvSpPr>
          <p:cNvPr id="684" name="Google Shape;684;g1d6f706f289_0_1640"/>
          <p:cNvSpPr txBox="1"/>
          <p:nvPr/>
        </p:nvSpPr>
        <p:spPr>
          <a:xfrm>
            <a:off x="8664007" y="3035838"/>
            <a:ext cx="439200" cy="71815"/>
          </a:xfrm>
          <a:prstGeom prst="rect">
            <a:avLst/>
          </a:prstGeom>
          <a:noFill/>
          <a:ln>
            <a:noFill/>
          </a:ln>
        </p:spPr>
        <p:txBody>
          <a:bodyPr spcFirstLastPara="1" wrap="square" lIns="0" tIns="0" rIns="0" bIns="0" anchor="ctr" anchorCtr="0">
            <a:sp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しょり</a:t>
            </a:r>
            <a:endParaRPr sz="933">
              <a:solidFill>
                <a:srgbClr val="000000"/>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5190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5"/>
                                        </p:tgtEl>
                                        <p:attrNameLst>
                                          <p:attrName>style.visibility</p:attrName>
                                        </p:attrNameLst>
                                      </p:cBhvr>
                                      <p:to>
                                        <p:strVal val="visible"/>
                                      </p:to>
                                    </p:set>
                                    <p:animEffect transition="in" filter="fade">
                                      <p:cBhvr>
                                        <p:cTn id="7" dur="1000"/>
                                        <p:tgtEl>
                                          <p:spTgt spid="66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73"/>
                                        </p:tgtEl>
                                        <p:attrNameLst>
                                          <p:attrName>style.visibility</p:attrName>
                                        </p:attrNameLst>
                                      </p:cBhvr>
                                      <p:to>
                                        <p:strVal val="visible"/>
                                      </p:to>
                                    </p:set>
                                    <p:animEffect transition="in" filter="fade">
                                      <p:cBhvr>
                                        <p:cTn id="11" dur="500"/>
                                        <p:tgtEl>
                                          <p:spTgt spid="67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78"/>
                                        </p:tgtEl>
                                        <p:attrNameLst>
                                          <p:attrName>style.visibility</p:attrName>
                                        </p:attrNameLst>
                                      </p:cBhvr>
                                      <p:to>
                                        <p:strVal val="visible"/>
                                      </p:to>
                                    </p:set>
                                    <p:animEffect transition="in" filter="fade">
                                      <p:cBhvr>
                                        <p:cTn id="15" dur="500"/>
                                        <p:tgtEl>
                                          <p:spTgt spid="67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82"/>
                                        </p:tgtEl>
                                        <p:attrNameLst>
                                          <p:attrName>style.visibility</p:attrName>
                                        </p:attrNameLst>
                                      </p:cBhvr>
                                      <p:to>
                                        <p:strVal val="visible"/>
                                      </p:to>
                                    </p:set>
                                    <p:animEffect transition="in" filter="fade">
                                      <p:cBhvr>
                                        <p:cTn id="19" dur="500"/>
                                        <p:tgtEl>
                                          <p:spTgt spid="682"/>
                                        </p:tgtEl>
                                      </p:cBhvr>
                                    </p:animEffect>
                                  </p:childTnLst>
                                </p:cTn>
                              </p:par>
                              <p:par>
                                <p:cTn id="20" presetID="10" presetClass="entr" presetSubtype="0" fill="hold" nodeType="withEffect">
                                  <p:stCondLst>
                                    <p:cond delay="0"/>
                                  </p:stCondLst>
                                  <p:childTnLst>
                                    <p:set>
                                      <p:cBhvr>
                                        <p:cTn id="21" dur="1" fill="hold">
                                          <p:stCondLst>
                                            <p:cond delay="0"/>
                                          </p:stCondLst>
                                        </p:cTn>
                                        <p:tgtEl>
                                          <p:spTgt spid="670"/>
                                        </p:tgtEl>
                                        <p:attrNameLst>
                                          <p:attrName>style.visibility</p:attrName>
                                        </p:attrNameLst>
                                      </p:cBhvr>
                                      <p:to>
                                        <p:strVal val="visible"/>
                                      </p:to>
                                    </p:set>
                                    <p:animEffect transition="in" filter="fade">
                                      <p:cBhvr>
                                        <p:cTn id="22" dur="500"/>
                                        <p:tgtEl>
                                          <p:spTgt spid="670"/>
                                        </p:tgtEl>
                                      </p:cBhvr>
                                    </p:animEffect>
                                  </p:childTnLst>
                                </p:cTn>
                              </p:par>
                              <p:par>
                                <p:cTn id="23" presetID="10" presetClass="entr" presetSubtype="0" fill="hold" nodeType="withEffect">
                                  <p:stCondLst>
                                    <p:cond delay="0"/>
                                  </p:stCondLst>
                                  <p:childTnLst>
                                    <p:set>
                                      <p:cBhvr>
                                        <p:cTn id="24" dur="1" fill="hold">
                                          <p:stCondLst>
                                            <p:cond delay="0"/>
                                          </p:stCondLst>
                                        </p:cTn>
                                        <p:tgtEl>
                                          <p:spTgt spid="671"/>
                                        </p:tgtEl>
                                        <p:attrNameLst>
                                          <p:attrName>style.visibility</p:attrName>
                                        </p:attrNameLst>
                                      </p:cBhvr>
                                      <p:to>
                                        <p:strVal val="visible"/>
                                      </p:to>
                                    </p:set>
                                    <p:animEffect transition="in" filter="fade">
                                      <p:cBhvr>
                                        <p:cTn id="25" dur="500"/>
                                        <p:tgtEl>
                                          <p:spTgt spid="671"/>
                                        </p:tgtEl>
                                      </p:cBhvr>
                                    </p:animEffect>
                                  </p:childTnLst>
                                </p:cTn>
                              </p:par>
                              <p:par>
                                <p:cTn id="26" presetID="1" presetClass="entr" presetSubtype="0" fill="hold" nodeType="withEffect">
                                  <p:stCondLst>
                                    <p:cond delay="0"/>
                                  </p:stCondLst>
                                  <p:childTnLst>
                                    <p:set>
                                      <p:cBhvr>
                                        <p:cTn id="27" dur="1" fill="hold">
                                          <p:stCondLst>
                                            <p:cond delay="0"/>
                                          </p:stCondLst>
                                        </p:cTn>
                                        <p:tgtEl>
                                          <p:spTgt spid="684"/>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672"/>
                                        </p:tgtEl>
                                        <p:attrNameLst>
                                          <p:attrName>style.visibility</p:attrName>
                                        </p:attrNameLst>
                                      </p:cBhvr>
                                      <p:to>
                                        <p:strVal val="visible"/>
                                      </p:to>
                                    </p:set>
                                    <p:animEffect transition="in" filter="fade">
                                      <p:cBhvr>
                                        <p:cTn id="30"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038bafaf08_0_13">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90" name="Google Shape;690;g2038bafaf08_0_1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691" name="Google Shape;691;g2038bafaf08_0_1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692" name="Google Shape;692;g2038bafaf08_0_13"/>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solidFill>
                  <a:srgbClr val="000000"/>
                </a:solidFill>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693" name="Google Shape;693;g2038bafaf08_0_13"/>
          <p:cNvPicPr preferRelativeResize="0"/>
          <p:nvPr/>
        </p:nvPicPr>
        <p:blipFill rotWithShape="1">
          <a:blip r:embed="rId4">
            <a:alphaModFix/>
          </a:blip>
          <a:srcRect/>
          <a:stretch/>
        </p:blipFill>
        <p:spPr>
          <a:xfrm>
            <a:off x="3498273" y="38476"/>
            <a:ext cx="918963" cy="883733"/>
          </a:xfrm>
          <a:prstGeom prst="rect">
            <a:avLst/>
          </a:prstGeom>
          <a:noFill/>
          <a:ln>
            <a:noFill/>
          </a:ln>
        </p:spPr>
      </p:pic>
      <p:sp>
        <p:nvSpPr>
          <p:cNvPr id="694" name="Google Shape;694;g2038bafaf08_0_13"/>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pPr>
              <a:buClr>
                <a:srgbClr val="000000"/>
              </a:buClr>
              <a:buSzPts val="1600"/>
            </a:pPr>
            <a:r>
              <a:rPr lang="ja" altLang="en-US" sz="2133">
                <a:solidFill>
                  <a:srgbClr val="434343"/>
                </a:solidFill>
                <a:latin typeface="M PLUS Rounded 1c ExtraBold"/>
                <a:ea typeface="M PLUS Rounded 1c ExtraBold"/>
                <a:cs typeface="M PLUS Rounded 1c ExtraBold"/>
                <a:sym typeface="M PLUS Rounded 1c ExtraBold"/>
              </a:rPr>
              <a:t>● ごみ収集車ってどんな車？</a:t>
            </a:r>
            <a:endParaRPr sz="2133">
              <a:solidFill>
                <a:srgbClr val="434343"/>
              </a:solidFill>
              <a:latin typeface="M PLUS Rounded 1c ExtraBold"/>
              <a:ea typeface="M PLUS Rounded 1c ExtraBold"/>
              <a:cs typeface="M PLUS Rounded 1c ExtraBold"/>
              <a:sym typeface="M PLUS Rounded 1c ExtraBold"/>
            </a:endParaRPr>
          </a:p>
        </p:txBody>
      </p:sp>
      <p:sp>
        <p:nvSpPr>
          <p:cNvPr id="699" name="Google Shape;699;g2038bafaf08_0_13"/>
          <p:cNvSpPr/>
          <p:nvPr/>
        </p:nvSpPr>
        <p:spPr>
          <a:xfrm>
            <a:off x="7345273" y="1064208"/>
            <a:ext cx="3851200" cy="1803200"/>
          </a:xfrm>
          <a:prstGeom prst="ellipse">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回で入るごみは最大</a:t>
            </a:r>
            <a:r>
              <a:rPr lang="en-US" altLang="ja" sz="1600" b="1">
                <a:solidFill>
                  <a:srgbClr val="000000"/>
                </a:solidFill>
                <a:latin typeface="M PLUS Rounded 1c"/>
                <a:ea typeface="M PLUS Rounded 1c"/>
                <a:cs typeface="M PLUS Rounded 1c"/>
                <a:sym typeface="M PLUS Rounded 1c"/>
              </a:rPr>
              <a:t>2t</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つぶしながら入れるので</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たくさん入るよ</a:t>
            </a:r>
            <a:endParaRPr sz="1600" b="1">
              <a:solidFill>
                <a:srgbClr val="000000"/>
              </a:solidFill>
              <a:latin typeface="M PLUS Rounded 1c"/>
              <a:ea typeface="M PLUS Rounded 1c"/>
              <a:cs typeface="M PLUS Rounded 1c"/>
              <a:sym typeface="M PLUS Rounded 1c"/>
            </a:endParaRPr>
          </a:p>
        </p:txBody>
      </p:sp>
      <p:sp>
        <p:nvSpPr>
          <p:cNvPr id="700" name="Google Shape;700;g2038bafaf08_0_13"/>
          <p:cNvSpPr/>
          <p:nvPr/>
        </p:nvSpPr>
        <p:spPr>
          <a:xfrm>
            <a:off x="7965639" y="2347909"/>
            <a:ext cx="3851200" cy="2068800"/>
          </a:xfrm>
          <a:prstGeom prst="ellipse">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ごみがいっぱいになったら</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処理センターへ</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日</a:t>
            </a:r>
            <a:r>
              <a:rPr lang="en-US" altLang="ja" sz="1600" b="1">
                <a:solidFill>
                  <a:srgbClr val="000000"/>
                </a:solidFill>
                <a:latin typeface="M PLUS Rounded 1c"/>
                <a:ea typeface="M PLUS Rounded 1c"/>
                <a:cs typeface="M PLUS Rounded 1c"/>
                <a:sym typeface="M PLUS Rounded 1c"/>
              </a:rPr>
              <a:t>4〜5</a:t>
            </a:r>
            <a:r>
              <a:rPr lang="ja" altLang="en-US" sz="1600" b="1">
                <a:solidFill>
                  <a:srgbClr val="000000"/>
                </a:solidFill>
                <a:latin typeface="M PLUS Rounded 1c"/>
                <a:ea typeface="M PLUS Rounded 1c"/>
                <a:cs typeface="M PLUS Rounded 1c"/>
                <a:sym typeface="M PLUS Rounded 1c"/>
              </a:rPr>
              <a:t>回くらい地いきと</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センターを行き来するよ</a:t>
            </a:r>
            <a:endParaRPr sz="1600" b="1">
              <a:solidFill>
                <a:srgbClr val="000000"/>
              </a:solidFill>
              <a:latin typeface="M PLUS Rounded 1c"/>
              <a:ea typeface="M PLUS Rounded 1c"/>
              <a:cs typeface="M PLUS Rounded 1c"/>
              <a:sym typeface="M PLUS Rounded 1c"/>
            </a:endParaRPr>
          </a:p>
        </p:txBody>
      </p:sp>
      <p:sp>
        <p:nvSpPr>
          <p:cNvPr id="701" name="Google Shape;701;g2038bafaf08_0_13"/>
          <p:cNvSpPr/>
          <p:nvPr/>
        </p:nvSpPr>
        <p:spPr>
          <a:xfrm>
            <a:off x="8011933" y="3968841"/>
            <a:ext cx="3851200" cy="2009200"/>
          </a:xfrm>
          <a:prstGeom prst="wedgeEllipseCallout">
            <a:avLst>
              <a:gd name="adj1" fmla="val -52152"/>
              <a:gd name="adj2" fmla="val 29638"/>
            </a:avLst>
          </a:prstGeom>
          <a:solidFill>
            <a:srgbClr val="D4EEF9"/>
          </a:solidFill>
          <a:ln>
            <a:noFill/>
          </a:ln>
        </p:spPr>
        <p:txBody>
          <a:bodyPr spcFirstLastPara="1" wrap="square" lIns="121900" tIns="121900" rIns="121900" bIns="121900" anchor="ctr" anchorCtr="0">
            <a:noAutofit/>
          </a:bodyPr>
          <a:lstStyle/>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出してはいけないものが</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入っていると収集車が</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こわれちゃうから</a:t>
            </a:r>
            <a:endParaRPr sz="1600" b="1">
              <a:solidFill>
                <a:srgbClr val="000000"/>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rgbClr val="000000"/>
                </a:solidFill>
                <a:latin typeface="M PLUS Rounded 1c"/>
                <a:ea typeface="M PLUS Rounded 1c"/>
                <a:cs typeface="M PLUS Rounded 1c"/>
                <a:sym typeface="M PLUS Rounded 1c"/>
              </a:rPr>
              <a:t>ルールは守ってね</a:t>
            </a:r>
            <a:endParaRPr sz="1600" b="1">
              <a:solidFill>
                <a:srgbClr val="000000"/>
              </a:solidFill>
              <a:latin typeface="M PLUS Rounded 1c"/>
              <a:ea typeface="M PLUS Rounded 1c"/>
              <a:cs typeface="M PLUS Rounded 1c"/>
              <a:sym typeface="M PLUS Rounded 1c"/>
            </a:endParaRPr>
          </a:p>
        </p:txBody>
      </p:sp>
      <p:grpSp>
        <p:nvGrpSpPr>
          <p:cNvPr id="702" name="Google Shape;702;g2038bafaf08_0_13"/>
          <p:cNvGrpSpPr/>
          <p:nvPr/>
        </p:nvGrpSpPr>
        <p:grpSpPr>
          <a:xfrm>
            <a:off x="377900" y="2065676"/>
            <a:ext cx="3314000" cy="1527200"/>
            <a:chOff x="283425" y="1549257"/>
            <a:chExt cx="2485500" cy="1145400"/>
          </a:xfrm>
        </p:grpSpPr>
        <p:sp>
          <p:nvSpPr>
            <p:cNvPr id="703" name="Google Shape;703;g2038bafaf08_0_13"/>
            <p:cNvSpPr/>
            <p:nvPr/>
          </p:nvSpPr>
          <p:spPr>
            <a:xfrm>
              <a:off x="283425" y="1549257"/>
              <a:ext cx="2485500" cy="1145400"/>
            </a:xfrm>
            <a:prstGeom prst="ellipse">
              <a:avLst/>
            </a:prstGeom>
            <a:solidFill>
              <a:srgbClr val="D4EEF9"/>
            </a:solidFill>
            <a:ln>
              <a:noFill/>
            </a:ln>
          </p:spPr>
          <p:txBody>
            <a:bodyPr spcFirstLastPara="1" wrap="square" lIns="121900" tIns="121900" rIns="121900" bIns="121900" anchor="ctr" anchorCtr="0">
              <a:noAutofit/>
            </a:bodyPr>
            <a:lstStyle/>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青と白のカラーリング</a:t>
              </a:r>
              <a:endParaRPr sz="1600">
                <a:solidFill>
                  <a:srgbClr val="000000"/>
                </a:solidFill>
                <a:latin typeface="Arial"/>
                <a:ea typeface="Arial"/>
                <a:cs typeface="Arial"/>
                <a:sym typeface="Arial"/>
              </a:endParaRPr>
            </a:p>
          </p:txBody>
        </p:sp>
        <p:sp>
          <p:nvSpPr>
            <p:cNvPr id="704" name="Google Shape;704;g2038bafaf08_0_13"/>
            <p:cNvSpPr txBox="1"/>
            <p:nvPr/>
          </p:nvSpPr>
          <p:spPr>
            <a:xfrm rot="20932677">
              <a:off x="458427" y="1667024"/>
              <a:ext cx="1471232" cy="323135"/>
            </a:xfrm>
            <a:prstGeom prst="rect">
              <a:avLst/>
            </a:prstGeom>
            <a:noFill/>
            <a:ln>
              <a:noFill/>
            </a:ln>
          </p:spPr>
          <p:txBody>
            <a:bodyPr spcFirstLastPara="1" wrap="square" lIns="121900" tIns="121900" rIns="121900" bIns="121900" anchor="t" anchorCtr="0">
              <a:spAutoFit/>
            </a:bodyPr>
            <a:lstStyle/>
            <a:p>
              <a:pPr>
                <a:buClr>
                  <a:srgbClr val="000000"/>
                </a:buClr>
                <a:buSzPts val="900"/>
              </a:pPr>
              <a:r>
                <a:rPr lang="ja" altLang="en-US" sz="1200">
                  <a:solidFill>
                    <a:srgbClr val="00A4DC"/>
                  </a:solidFill>
                  <a:latin typeface="M PLUS Rounded 1c ExtraBold"/>
                  <a:ea typeface="M PLUS Rounded 1c ExtraBold"/>
                  <a:cs typeface="M PLUS Rounded 1c ExtraBold"/>
                  <a:sym typeface="M PLUS Rounded 1c ExtraBold"/>
                </a:rPr>
                <a:t>青い空 白い雲</a:t>
              </a:r>
              <a:endParaRPr sz="1200" b="1">
                <a:solidFill>
                  <a:srgbClr val="00A4DC"/>
                </a:solidFill>
                <a:latin typeface="Arial"/>
                <a:ea typeface="Arial"/>
                <a:cs typeface="Arial"/>
                <a:sym typeface="Arial"/>
              </a:endParaRPr>
            </a:p>
          </p:txBody>
        </p:sp>
        <p:pic>
          <p:nvPicPr>
            <p:cNvPr id="705" name="Google Shape;705;g2038bafaf08_0_13"/>
            <p:cNvPicPr preferRelativeResize="0"/>
            <p:nvPr/>
          </p:nvPicPr>
          <p:blipFill rotWithShape="1">
            <a:blip r:embed="rId5">
              <a:alphaModFix/>
            </a:blip>
            <a:srcRect/>
            <a:stretch/>
          </p:blipFill>
          <p:spPr>
            <a:xfrm>
              <a:off x="1515786" y="1607293"/>
              <a:ext cx="327176" cy="206013"/>
            </a:xfrm>
            <a:prstGeom prst="rect">
              <a:avLst/>
            </a:prstGeom>
            <a:noFill/>
            <a:ln>
              <a:noFill/>
            </a:ln>
          </p:spPr>
        </p:pic>
        <p:pic>
          <p:nvPicPr>
            <p:cNvPr id="706" name="Google Shape;706;g2038bafaf08_0_13"/>
            <p:cNvPicPr preferRelativeResize="0"/>
            <p:nvPr/>
          </p:nvPicPr>
          <p:blipFill rotWithShape="1">
            <a:blip r:embed="rId5">
              <a:alphaModFix/>
            </a:blip>
            <a:srcRect/>
            <a:stretch/>
          </p:blipFill>
          <p:spPr>
            <a:xfrm>
              <a:off x="2137298" y="1790640"/>
              <a:ext cx="385523" cy="242738"/>
            </a:xfrm>
            <a:prstGeom prst="rect">
              <a:avLst/>
            </a:prstGeom>
            <a:noFill/>
            <a:ln>
              <a:noFill/>
            </a:ln>
          </p:spPr>
        </p:pic>
      </p:grpSp>
      <p:grpSp>
        <p:nvGrpSpPr>
          <p:cNvPr id="707" name="Google Shape;707;g2038bafaf08_0_13"/>
          <p:cNvGrpSpPr/>
          <p:nvPr/>
        </p:nvGrpSpPr>
        <p:grpSpPr>
          <a:xfrm>
            <a:off x="252167" y="3690267"/>
            <a:ext cx="3314000" cy="1956744"/>
            <a:chOff x="189125" y="2767700"/>
            <a:chExt cx="2485500" cy="1467558"/>
          </a:xfrm>
        </p:grpSpPr>
        <p:sp>
          <p:nvSpPr>
            <p:cNvPr id="708" name="Google Shape;708;g2038bafaf08_0_13"/>
            <p:cNvSpPr/>
            <p:nvPr/>
          </p:nvSpPr>
          <p:spPr>
            <a:xfrm>
              <a:off x="189125" y="3127658"/>
              <a:ext cx="2485500" cy="1107600"/>
            </a:xfrm>
            <a:prstGeom prst="ellipse">
              <a:avLst/>
            </a:prstGeom>
            <a:solidFill>
              <a:srgbClr val="D4EEF9"/>
            </a:solidFill>
            <a:ln>
              <a:noFill/>
            </a:ln>
          </p:spPr>
          <p:txBody>
            <a:bodyPr spcFirstLastPara="1" wrap="square" lIns="121900" tIns="121900" rIns="121900" bIns="121900" anchor="ctr" anchorCtr="0">
              <a:noAutofit/>
            </a:bodyPr>
            <a:lstStyle/>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流す曲は</a:t>
              </a:r>
              <a:endParaRPr sz="1600" b="1">
                <a:solidFill>
                  <a:schemeClr val="dk1"/>
                </a:solidFill>
                <a:latin typeface="M PLUS Rounded 1c"/>
                <a:ea typeface="M PLUS Rounded 1c"/>
                <a:cs typeface="M PLUS Rounded 1c"/>
                <a:sym typeface="M PLUS Rounded 1c"/>
              </a:endParaRPr>
            </a:p>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「好きです かわさき</a:t>
              </a:r>
              <a:endParaRPr sz="1600" b="1">
                <a:solidFill>
                  <a:schemeClr val="dk1"/>
                </a:solidFill>
                <a:latin typeface="M PLUS Rounded 1c"/>
                <a:ea typeface="M PLUS Rounded 1c"/>
                <a:cs typeface="M PLUS Rounded 1c"/>
                <a:sym typeface="M PLUS Rounded 1c"/>
              </a:endParaRPr>
            </a:p>
            <a:p>
              <a:pPr>
                <a:lnSpc>
                  <a:spcPct val="115000"/>
                </a:lnSpc>
                <a:buClr>
                  <a:srgbClr val="000000"/>
                </a:buClr>
                <a:buSzPts val="1200"/>
              </a:pPr>
              <a:r>
                <a:rPr lang="ja" altLang="en-US" sz="1600" b="1">
                  <a:solidFill>
                    <a:schemeClr val="dk1"/>
                  </a:solidFill>
                  <a:latin typeface="M PLUS Rounded 1c"/>
                  <a:ea typeface="M PLUS Rounded 1c"/>
                  <a:cs typeface="M PLUS Rounded 1c"/>
                  <a:sym typeface="M PLUS Rounded 1c"/>
                </a:rPr>
                <a:t>　愛のまち」</a:t>
              </a:r>
              <a:endParaRPr sz="1600" b="1">
                <a:solidFill>
                  <a:schemeClr val="dk1"/>
                </a:solidFill>
                <a:latin typeface="M PLUS Rounded 1c"/>
                <a:ea typeface="M PLUS Rounded 1c"/>
                <a:cs typeface="M PLUS Rounded 1c"/>
                <a:sym typeface="M PLUS Rounded 1c"/>
              </a:endParaRPr>
            </a:p>
          </p:txBody>
        </p:sp>
        <p:pic>
          <p:nvPicPr>
            <p:cNvPr id="709" name="Google Shape;709;g2038bafaf08_0_13"/>
            <p:cNvPicPr preferRelativeResize="0"/>
            <p:nvPr/>
          </p:nvPicPr>
          <p:blipFill rotWithShape="1">
            <a:blip r:embed="rId6">
              <a:alphaModFix/>
            </a:blip>
            <a:srcRect/>
            <a:stretch/>
          </p:blipFill>
          <p:spPr>
            <a:xfrm>
              <a:off x="1386025" y="2767700"/>
              <a:ext cx="871009" cy="728101"/>
            </a:xfrm>
            <a:prstGeom prst="rect">
              <a:avLst/>
            </a:prstGeom>
            <a:noFill/>
            <a:ln>
              <a:noFill/>
            </a:ln>
          </p:spPr>
        </p:pic>
      </p:grpSp>
      <p:pic>
        <p:nvPicPr>
          <p:cNvPr id="710" name="Google Shape;710;g2038bafaf08_0_13"/>
          <p:cNvPicPr preferRelativeResize="0"/>
          <p:nvPr/>
        </p:nvPicPr>
        <p:blipFill rotWithShape="1">
          <a:blip r:embed="rId7">
            <a:alphaModFix/>
          </a:blip>
          <a:srcRect/>
          <a:stretch/>
        </p:blipFill>
        <p:spPr>
          <a:xfrm>
            <a:off x="3236219" y="1807228"/>
            <a:ext cx="4960600" cy="3879200"/>
          </a:xfrm>
          <a:prstGeom prst="rect">
            <a:avLst/>
          </a:prstGeom>
          <a:noFill/>
          <a:ln>
            <a:noFill/>
          </a:ln>
        </p:spPr>
      </p:pic>
      <p:pic>
        <p:nvPicPr>
          <p:cNvPr id="711" name="Google Shape;711;g2038bafaf08_0_13"/>
          <p:cNvPicPr preferRelativeResize="0"/>
          <p:nvPr/>
        </p:nvPicPr>
        <p:blipFill rotWithShape="1">
          <a:blip r:embed="rId8">
            <a:alphaModFix/>
          </a:blip>
          <a:srcRect/>
          <a:stretch/>
        </p:blipFill>
        <p:spPr>
          <a:xfrm>
            <a:off x="6240535" y="4025877"/>
            <a:ext cx="1765600" cy="1952100"/>
          </a:xfrm>
          <a:prstGeom prst="rect">
            <a:avLst/>
          </a:prstGeom>
          <a:noFill/>
          <a:ln>
            <a:noFill/>
          </a:ln>
        </p:spPr>
      </p:pic>
      <p:grpSp>
        <p:nvGrpSpPr>
          <p:cNvPr id="713" name="Google Shape;713;g2038bafaf08_0_13"/>
          <p:cNvGrpSpPr/>
          <p:nvPr/>
        </p:nvGrpSpPr>
        <p:grpSpPr>
          <a:xfrm>
            <a:off x="0" y="5999011"/>
            <a:ext cx="11863200" cy="648732"/>
            <a:chOff x="0" y="4499258"/>
            <a:chExt cx="8897400" cy="486549"/>
          </a:xfrm>
        </p:grpSpPr>
        <p:sp>
          <p:nvSpPr>
            <p:cNvPr id="714" name="Google Shape;714;g2038bafaf08_0_13"/>
            <p:cNvSpPr/>
            <p:nvPr/>
          </p:nvSpPr>
          <p:spPr>
            <a:xfrm>
              <a:off x="0" y="4590407"/>
              <a:ext cx="8897400" cy="395400"/>
            </a:xfrm>
            <a:prstGeom prst="homePlate">
              <a:avLst>
                <a:gd name="adj" fmla="val 50000"/>
              </a:avLst>
            </a:prstGeom>
            <a:solidFill>
              <a:srgbClr val="009944"/>
            </a:solidFill>
            <a:ln>
              <a:noFill/>
            </a:ln>
          </p:spPr>
          <p:txBody>
            <a:bodyPr spcFirstLastPara="1" wrap="square" lIns="121900" tIns="121900" rIns="121900" bIns="121900" anchor="ctr" anchorCtr="0">
              <a:noAutofit/>
            </a:bodyPr>
            <a:lstStyle/>
            <a:p>
              <a:pPr algn="ctr">
                <a:buClr>
                  <a:srgbClr val="000000"/>
                </a:buClr>
                <a:buSzPts val="1400"/>
              </a:pPr>
              <a:r>
                <a:rPr lang="ja" altLang="en-US" sz="1867" b="1">
                  <a:solidFill>
                    <a:srgbClr val="FFFF00"/>
                  </a:solidFill>
                  <a:latin typeface="M PLUS Rounded 1c"/>
                  <a:ea typeface="M PLUS Rounded 1c"/>
                  <a:cs typeface="M PLUS Rounded 1c"/>
                  <a:sym typeface="M PLUS Rounded 1c"/>
                </a:rPr>
                <a:t>集められた普通ごみの行方を見てみましょう！</a:t>
              </a:r>
              <a:endParaRPr sz="1867" b="1">
                <a:solidFill>
                  <a:srgbClr val="FFFF00"/>
                </a:solidFill>
                <a:latin typeface="M PLUS Rounded 1c"/>
                <a:ea typeface="M PLUS Rounded 1c"/>
                <a:cs typeface="M PLUS Rounded 1c"/>
                <a:sym typeface="M PLUS Rounded 1c"/>
              </a:endParaRPr>
            </a:p>
          </p:txBody>
        </p:sp>
        <p:sp>
          <p:nvSpPr>
            <p:cNvPr id="715" name="Google Shape;715;g2038bafaf08_0_13"/>
            <p:cNvSpPr txBox="1"/>
            <p:nvPr/>
          </p:nvSpPr>
          <p:spPr>
            <a:xfrm>
              <a:off x="4240727" y="4499258"/>
              <a:ext cx="617400" cy="185400"/>
            </a:xfrm>
            <a:prstGeom prst="rect">
              <a:avLst/>
            </a:prstGeom>
            <a:noFill/>
            <a:ln>
              <a:noFill/>
            </a:ln>
          </p:spPr>
          <p:txBody>
            <a:bodyPr spcFirstLastPara="1" wrap="square" lIns="121900" tIns="121900" rIns="121900" bIns="121900" anchor="t" anchorCtr="0">
              <a:noAutofit/>
            </a:bodyPr>
            <a:lstStyle/>
            <a:p>
              <a:pPr>
                <a:buClr>
                  <a:srgbClr val="000000"/>
                </a:buClr>
                <a:buSzPts val="700"/>
              </a:pPr>
              <a:r>
                <a:rPr lang="ja" altLang="en-US" sz="933" b="1">
                  <a:solidFill>
                    <a:srgbClr val="FFFF00"/>
                  </a:solidFill>
                  <a:latin typeface="M PLUS Rounded 1c"/>
                  <a:ea typeface="M PLUS Rounded 1c"/>
                  <a:cs typeface="M PLUS Rounded 1c"/>
                  <a:sym typeface="M PLUS Rounded 1c"/>
                </a:rPr>
                <a:t>ゆくえ</a:t>
              </a:r>
              <a:endParaRPr sz="933" b="1">
                <a:solidFill>
                  <a:srgbClr val="FFFF00"/>
                </a:solidFill>
                <a:latin typeface="M PLUS Rounded 1c"/>
                <a:ea typeface="M PLUS Rounded 1c"/>
                <a:cs typeface="M PLUS Rounded 1c"/>
                <a:sym typeface="M PLUS Rounded 1c"/>
              </a:endParaRPr>
            </a:p>
          </p:txBody>
        </p:sp>
      </p:grpSp>
      <p:sp>
        <p:nvSpPr>
          <p:cNvPr id="716" name="Google Shape;716;g2038bafaf08_0_13"/>
          <p:cNvSpPr txBox="1"/>
          <p:nvPr/>
        </p:nvSpPr>
        <p:spPr>
          <a:xfrm>
            <a:off x="8664007" y="3035838"/>
            <a:ext cx="439200" cy="71815"/>
          </a:xfrm>
          <a:prstGeom prst="rect">
            <a:avLst/>
          </a:prstGeom>
          <a:noFill/>
          <a:ln>
            <a:noFill/>
          </a:ln>
        </p:spPr>
        <p:txBody>
          <a:bodyPr spcFirstLastPara="1" wrap="square" lIns="0" tIns="0" rIns="0" bIns="0" anchor="ctr" anchorCtr="0">
            <a:sp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しょり</a:t>
            </a:r>
            <a:endParaRPr sz="933">
              <a:solidFill>
                <a:srgbClr val="000000"/>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4569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 calcmode="lin" valueType="num">
                                      <p:cBhvr additive="base">
                                        <p:cTn id="7" dur="1000"/>
                                        <p:tgtEl>
                                          <p:spTgt spid="7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1d6f706f289_0_1668"/>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722" name="Google Shape;722;g1d6f706f289_0_1668"/>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723" name="Google Shape;723;g1d6f706f289_0_1668"/>
          <p:cNvGrpSpPr/>
          <p:nvPr/>
        </p:nvGrpSpPr>
        <p:grpSpPr>
          <a:xfrm>
            <a:off x="452068" y="1882069"/>
            <a:ext cx="10972033" cy="3713900"/>
            <a:chOff x="339050" y="1411551"/>
            <a:chExt cx="8229025" cy="2785425"/>
          </a:xfrm>
        </p:grpSpPr>
        <p:sp>
          <p:nvSpPr>
            <p:cNvPr id="724" name="Google Shape;724;g1d6f706f289_0_1668"/>
            <p:cNvSpPr/>
            <p:nvPr/>
          </p:nvSpPr>
          <p:spPr>
            <a:xfrm>
              <a:off x="3506775" y="2209450"/>
              <a:ext cx="5061300" cy="1753800"/>
            </a:xfrm>
            <a:prstGeom prst="wedgeRoundRectCallout">
              <a:avLst>
                <a:gd name="adj1" fmla="val -64774"/>
                <a:gd name="adj2" fmla="val 1962"/>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普通ごみを処理するところ</a:t>
              </a:r>
              <a:endParaRPr sz="3200" b="1">
                <a:solidFill>
                  <a:srgbClr val="000000"/>
                </a:solidFill>
                <a:latin typeface="M PLUS Rounded 1c"/>
                <a:ea typeface="M PLUS Rounded 1c"/>
                <a:cs typeface="M PLUS Rounded 1c"/>
                <a:sym typeface="M PLUS Rounded 1c"/>
              </a:endParaRPr>
            </a:p>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「処理センター」！</a:t>
              </a:r>
              <a:endParaRPr sz="3200" b="1">
                <a:solidFill>
                  <a:srgbClr val="000000"/>
                </a:solidFill>
                <a:latin typeface="M PLUS Rounded 1c"/>
                <a:ea typeface="M PLUS Rounded 1c"/>
                <a:cs typeface="M PLUS Rounded 1c"/>
                <a:sym typeface="M PLUS Rounded 1c"/>
              </a:endParaRPr>
            </a:p>
          </p:txBody>
        </p:sp>
        <p:pic>
          <p:nvPicPr>
            <p:cNvPr id="725" name="Google Shape;725;g1d6f706f289_0_1668"/>
            <p:cNvPicPr preferRelativeResize="0"/>
            <p:nvPr/>
          </p:nvPicPr>
          <p:blipFill rotWithShape="1">
            <a:blip r:embed="rId3">
              <a:alphaModFix/>
            </a:blip>
            <a:srcRect/>
            <a:stretch/>
          </p:blipFill>
          <p:spPr>
            <a:xfrm>
              <a:off x="339050" y="1411551"/>
              <a:ext cx="2896525" cy="2785425"/>
            </a:xfrm>
            <a:prstGeom prst="rect">
              <a:avLst/>
            </a:prstGeom>
            <a:noFill/>
            <a:ln>
              <a:noFill/>
            </a:ln>
          </p:spPr>
        </p:pic>
      </p:grpSp>
    </p:spTree>
    <p:extLst>
      <p:ext uri="{BB962C8B-B14F-4D97-AF65-F5344CB8AC3E}">
        <p14:creationId xmlns:p14="http://schemas.microsoft.com/office/powerpoint/2010/main" val="35032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fade">
                                      <p:cBhvr>
                                        <p:cTn id="7" dur="1000"/>
                                        <p:tgtEl>
                                          <p:spTgt spid="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1d6f706f289_0_1677">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1" name="Google Shape;731;g1d6f706f289_0_167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732" name="Google Shape;732;g1d6f706f289_0_167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733" name="Google Shape;733;g1d6f706f289_0_1677"/>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普通ごみを処理するところ</a:t>
            </a:r>
            <a:endParaRPr sz="1600" b="1">
              <a:solidFill>
                <a:srgbClr val="000000"/>
              </a:solidFill>
              <a:latin typeface="M PLUS Rounded 1c"/>
              <a:ea typeface="M PLUS Rounded 1c"/>
              <a:cs typeface="M PLUS Rounded 1c"/>
              <a:sym typeface="M PLUS Rounded 1c"/>
            </a:endParaRPr>
          </a:p>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「処理センター」！</a:t>
            </a:r>
            <a:endParaRPr sz="1600" b="1">
              <a:solidFill>
                <a:srgbClr val="000000"/>
              </a:solidFill>
              <a:latin typeface="M PLUS Rounded 1c"/>
              <a:ea typeface="M PLUS Rounded 1c"/>
              <a:cs typeface="M PLUS Rounded 1c"/>
              <a:sym typeface="M PLUS Rounded 1c"/>
            </a:endParaRPr>
          </a:p>
        </p:txBody>
      </p:sp>
      <p:pic>
        <p:nvPicPr>
          <p:cNvPr id="734" name="Google Shape;734;g1d6f706f289_0_1677"/>
          <p:cNvPicPr preferRelativeResize="0"/>
          <p:nvPr/>
        </p:nvPicPr>
        <p:blipFill rotWithShape="1">
          <a:blip r:embed="rId4">
            <a:alphaModFix/>
          </a:blip>
          <a:srcRect/>
          <a:stretch/>
        </p:blipFill>
        <p:spPr>
          <a:xfrm>
            <a:off x="3498273" y="38476"/>
            <a:ext cx="918963" cy="883733"/>
          </a:xfrm>
          <a:prstGeom prst="rect">
            <a:avLst/>
          </a:prstGeom>
          <a:noFill/>
          <a:ln>
            <a:noFill/>
          </a:ln>
        </p:spPr>
      </p:pic>
      <p:pic>
        <p:nvPicPr>
          <p:cNvPr id="735" name="Google Shape;735;g1d6f706f289_0_1677"/>
          <p:cNvPicPr preferRelativeResize="0"/>
          <p:nvPr/>
        </p:nvPicPr>
        <p:blipFill rotWithShape="1">
          <a:blip r:embed="rId5">
            <a:alphaModFix/>
          </a:blip>
          <a:srcRect/>
          <a:stretch/>
        </p:blipFill>
        <p:spPr>
          <a:xfrm>
            <a:off x="665534" y="1996736"/>
            <a:ext cx="4939511" cy="4100297"/>
          </a:xfrm>
          <a:prstGeom prst="rect">
            <a:avLst/>
          </a:prstGeom>
          <a:noFill/>
          <a:ln>
            <a:noFill/>
          </a:ln>
        </p:spPr>
      </p:pic>
      <p:sp>
        <p:nvSpPr>
          <p:cNvPr id="736" name="Google Shape;736;g1d6f706f289_0_1677"/>
          <p:cNvSpPr/>
          <p:nvPr/>
        </p:nvSpPr>
        <p:spPr>
          <a:xfrm>
            <a:off x="5492748" y="1451600"/>
            <a:ext cx="3746800" cy="1852400"/>
          </a:xfrm>
          <a:prstGeom prst="wedgeEllipseCallout">
            <a:avLst>
              <a:gd name="adj1" fmla="val -50000"/>
              <a:gd name="adj2" fmla="val 59836"/>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nSpc>
                <a:spcPct val="130000"/>
              </a:lnSpc>
              <a:buClr>
                <a:srgbClr val="000000"/>
              </a:buClr>
              <a:buSzPts val="1600"/>
            </a:pPr>
            <a:r>
              <a:rPr lang="ja" altLang="en-US" sz="2133">
                <a:solidFill>
                  <a:srgbClr val="000000"/>
                </a:solidFill>
                <a:latin typeface="M PLUS Rounded 1c Medium"/>
                <a:ea typeface="M PLUS Rounded 1c Medium"/>
                <a:cs typeface="M PLUS Rounded 1c Medium"/>
                <a:sym typeface="M PLUS Rounded 1c Medium"/>
              </a:rPr>
              <a:t>ぼくは普通ごみを</a:t>
            </a:r>
            <a:endParaRPr sz="2133">
              <a:solidFill>
                <a:srgbClr val="000000"/>
              </a:solidFill>
              <a:latin typeface="M PLUS Rounded 1c Medium"/>
              <a:ea typeface="M PLUS Rounded 1c Medium"/>
              <a:cs typeface="M PLUS Rounded 1c Medium"/>
              <a:sym typeface="M PLUS Rounded 1c Medium"/>
            </a:endParaRPr>
          </a:p>
          <a:p>
            <a:pPr>
              <a:lnSpc>
                <a:spcPct val="130000"/>
              </a:lnSpc>
              <a:buClr>
                <a:srgbClr val="000000"/>
              </a:buClr>
              <a:buSzPts val="1600"/>
            </a:pPr>
            <a:r>
              <a:rPr lang="ja" altLang="en-US" sz="2133">
                <a:solidFill>
                  <a:srgbClr val="000000"/>
                </a:solidFill>
                <a:latin typeface="M PLUS Rounded 1c Medium"/>
                <a:ea typeface="M PLUS Rounded 1c Medium"/>
                <a:cs typeface="M PLUS Rounded 1c Medium"/>
                <a:sym typeface="M PLUS Rounded 1c Medium"/>
              </a:rPr>
              <a:t>もやす施設です</a:t>
            </a:r>
            <a:endParaRPr sz="2133">
              <a:solidFill>
                <a:srgbClr val="000000"/>
              </a:solidFill>
              <a:latin typeface="M PLUS Rounded 1c Medium"/>
              <a:ea typeface="M PLUS Rounded 1c Medium"/>
              <a:cs typeface="M PLUS Rounded 1c Medium"/>
              <a:sym typeface="M PLUS Rounded 1c Medium"/>
            </a:endParaRPr>
          </a:p>
        </p:txBody>
      </p:sp>
      <p:grpSp>
        <p:nvGrpSpPr>
          <p:cNvPr id="737" name="Google Shape;737;g1d6f706f289_0_1677"/>
          <p:cNvGrpSpPr/>
          <p:nvPr/>
        </p:nvGrpSpPr>
        <p:grpSpPr>
          <a:xfrm>
            <a:off x="6114380" y="3553867"/>
            <a:ext cx="5796877" cy="2706000"/>
            <a:chOff x="4585785" y="2665400"/>
            <a:chExt cx="4347658" cy="2029500"/>
          </a:xfrm>
        </p:grpSpPr>
        <p:sp>
          <p:nvSpPr>
            <p:cNvPr id="738" name="Google Shape;738;g1d6f706f289_0_1677"/>
            <p:cNvSpPr/>
            <p:nvPr/>
          </p:nvSpPr>
          <p:spPr>
            <a:xfrm>
              <a:off x="4835201" y="2665400"/>
              <a:ext cx="3199800" cy="2029500"/>
            </a:xfrm>
            <a:prstGeom prst="wedgeEllipseCallout">
              <a:avLst>
                <a:gd name="adj1" fmla="val -79895"/>
                <a:gd name="adj2" fmla="val 12841"/>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nSpc>
                  <a:spcPct val="130000"/>
                </a:lnSpc>
                <a:buClr>
                  <a:srgbClr val="000000"/>
                </a:buClr>
                <a:buSzPts val="1600"/>
              </a:pPr>
              <a:r>
                <a:rPr lang="ja" altLang="en-US" sz="2133">
                  <a:solidFill>
                    <a:srgbClr val="000000"/>
                  </a:solidFill>
                  <a:latin typeface="M PLUS Rounded 1c Medium"/>
                  <a:ea typeface="M PLUS Rounded 1c Medium"/>
                  <a:cs typeface="M PLUS Rounded 1c Medium"/>
                  <a:sym typeface="M PLUS Rounded 1c Medium"/>
                </a:rPr>
                <a:t>もやした熱を</a:t>
              </a:r>
              <a:endParaRPr sz="2133">
                <a:solidFill>
                  <a:srgbClr val="000000"/>
                </a:solidFill>
                <a:latin typeface="M PLUS Rounded 1c Medium"/>
                <a:ea typeface="M PLUS Rounded 1c Medium"/>
                <a:cs typeface="M PLUS Rounded 1c Medium"/>
                <a:sym typeface="M PLUS Rounded 1c Medium"/>
              </a:endParaRPr>
            </a:p>
            <a:p>
              <a:pPr>
                <a:lnSpc>
                  <a:spcPct val="130000"/>
                </a:lnSpc>
                <a:buClr>
                  <a:srgbClr val="000000"/>
                </a:buClr>
                <a:buSzPts val="1600"/>
              </a:pPr>
              <a:r>
                <a:rPr lang="ja" altLang="en-US" sz="2133">
                  <a:solidFill>
                    <a:srgbClr val="000000"/>
                  </a:solidFill>
                  <a:latin typeface="M PLUS Rounded 1c Medium"/>
                  <a:ea typeface="M PLUS Rounded 1c Medium"/>
                  <a:cs typeface="M PLUS Rounded 1c Medium"/>
                  <a:sym typeface="M PLUS Rounded 1c Medium"/>
                </a:rPr>
                <a:t>温水プールや</a:t>
              </a:r>
              <a:endParaRPr sz="2133">
                <a:solidFill>
                  <a:srgbClr val="000000"/>
                </a:solidFill>
                <a:latin typeface="M PLUS Rounded 1c Medium"/>
                <a:ea typeface="M PLUS Rounded 1c Medium"/>
                <a:cs typeface="M PLUS Rounded 1c Medium"/>
                <a:sym typeface="M PLUS Rounded 1c Medium"/>
              </a:endParaRPr>
            </a:p>
            <a:p>
              <a:pPr>
                <a:lnSpc>
                  <a:spcPct val="130000"/>
                </a:lnSpc>
                <a:buClr>
                  <a:srgbClr val="000000"/>
                </a:buClr>
                <a:buSzPts val="1600"/>
              </a:pPr>
              <a:r>
                <a:rPr lang="ja" altLang="en-US" sz="2133">
                  <a:solidFill>
                    <a:srgbClr val="000000"/>
                  </a:solidFill>
                  <a:latin typeface="M PLUS Rounded 1c Medium"/>
                  <a:ea typeface="M PLUS Rounded 1c Medium"/>
                  <a:cs typeface="M PLUS Rounded 1c Medium"/>
                  <a:sym typeface="M PLUS Rounded 1c Medium"/>
                </a:rPr>
                <a:t>発電に利用しています</a:t>
              </a:r>
              <a:endParaRPr sz="2133">
                <a:solidFill>
                  <a:srgbClr val="000000"/>
                </a:solidFill>
                <a:latin typeface="M PLUS Rounded 1c Medium"/>
                <a:ea typeface="M PLUS Rounded 1c Medium"/>
                <a:cs typeface="M PLUS Rounded 1c Medium"/>
                <a:sym typeface="M PLUS Rounded 1c Medium"/>
              </a:endParaRPr>
            </a:p>
          </p:txBody>
        </p:sp>
        <p:pic>
          <p:nvPicPr>
            <p:cNvPr id="739" name="Google Shape;739;g1d6f706f289_0_1677"/>
            <p:cNvPicPr preferRelativeResize="0"/>
            <p:nvPr/>
          </p:nvPicPr>
          <p:blipFill rotWithShape="1">
            <a:blip r:embed="rId6">
              <a:alphaModFix/>
            </a:blip>
            <a:srcRect/>
            <a:stretch/>
          </p:blipFill>
          <p:spPr>
            <a:xfrm>
              <a:off x="6735474" y="3042639"/>
              <a:ext cx="2197969" cy="728100"/>
            </a:xfrm>
            <a:prstGeom prst="rect">
              <a:avLst/>
            </a:prstGeom>
            <a:noFill/>
            <a:ln>
              <a:noFill/>
            </a:ln>
          </p:spPr>
        </p:pic>
        <p:pic>
          <p:nvPicPr>
            <p:cNvPr id="740" name="Google Shape;740;g1d6f706f289_0_1677"/>
            <p:cNvPicPr preferRelativeResize="0"/>
            <p:nvPr/>
          </p:nvPicPr>
          <p:blipFill rotWithShape="1">
            <a:blip r:embed="rId7">
              <a:alphaModFix/>
            </a:blip>
            <a:srcRect/>
            <a:stretch/>
          </p:blipFill>
          <p:spPr>
            <a:xfrm rot="-237683">
              <a:off x="4624028" y="2720752"/>
              <a:ext cx="665942" cy="1130169"/>
            </a:xfrm>
            <a:prstGeom prst="rect">
              <a:avLst/>
            </a:prstGeom>
            <a:noFill/>
            <a:ln>
              <a:noFill/>
            </a:ln>
          </p:spPr>
        </p:pic>
      </p:grpSp>
      <p:sp>
        <p:nvSpPr>
          <p:cNvPr id="741" name="Google Shape;741;g1d6f706f289_0_1677"/>
          <p:cNvSpPr txBox="1"/>
          <p:nvPr/>
        </p:nvSpPr>
        <p:spPr>
          <a:xfrm>
            <a:off x="7051567" y="2355501"/>
            <a:ext cx="439200" cy="71815"/>
          </a:xfrm>
          <a:prstGeom prst="rect">
            <a:avLst/>
          </a:prstGeom>
          <a:noFill/>
          <a:ln>
            <a:noFill/>
          </a:ln>
        </p:spPr>
        <p:txBody>
          <a:bodyPr spcFirstLastPara="1" wrap="square" lIns="0" tIns="0" rIns="0" bIns="0" anchor="ctr" anchorCtr="0">
            <a:sp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しせつ</a:t>
            </a:r>
            <a:endParaRPr sz="933">
              <a:solidFill>
                <a:srgbClr val="000000"/>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7156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fade">
                                      <p:cBhvr>
                                        <p:cTn id="7" dur="1000"/>
                                        <p:tgtEl>
                                          <p:spTgt spid="735"/>
                                        </p:tgtEl>
                                      </p:cBhvr>
                                    </p:animEffect>
                                  </p:childTnLst>
                                </p:cTn>
                              </p:par>
                              <p:par>
                                <p:cTn id="8" presetID="23" presetClass="entr" presetSubtype="16"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 calcmode="lin" valueType="num">
                                      <p:cBhvr additive="base">
                                        <p:cTn id="10" dur="1000"/>
                                        <p:tgtEl>
                                          <p:spTgt spid="735"/>
                                        </p:tgtEl>
                                        <p:attrNameLst>
                                          <p:attrName>ppt_w</p:attrName>
                                        </p:attrNameLst>
                                      </p:cBhvr>
                                      <p:tavLst>
                                        <p:tav tm="0">
                                          <p:val>
                                            <p:strVal val="0"/>
                                          </p:val>
                                        </p:tav>
                                        <p:tav tm="100000">
                                          <p:val>
                                            <p:strVal val="#ppt_w"/>
                                          </p:val>
                                        </p:tav>
                                      </p:tavLst>
                                    </p:anim>
                                    <p:anim calcmode="lin" valueType="num">
                                      <p:cBhvr additive="base">
                                        <p:cTn id="11" dur="1000"/>
                                        <p:tgtEl>
                                          <p:spTgt spid="735"/>
                                        </p:tgtEl>
                                        <p:attrNameLst>
                                          <p:attrName>ppt_h</p:attrName>
                                        </p:attrNameLst>
                                      </p:cBhvr>
                                      <p:tavLst>
                                        <p:tav tm="0">
                                          <p:val>
                                            <p:strVal val="0"/>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6"/>
                                        </p:tgtEl>
                                        <p:attrNameLst>
                                          <p:attrName>style.visibility</p:attrName>
                                        </p:attrNameLst>
                                      </p:cBhvr>
                                      <p:to>
                                        <p:strVal val="visible"/>
                                      </p:to>
                                    </p:set>
                                    <p:animEffect transition="in" filter="fade">
                                      <p:cBhvr>
                                        <p:cTn id="15" dur="1000"/>
                                        <p:tgtEl>
                                          <p:spTgt spid="736"/>
                                        </p:tgtEl>
                                      </p:cBhvr>
                                    </p:animEffect>
                                  </p:childTnLst>
                                </p:cTn>
                              </p:par>
                              <p:par>
                                <p:cTn id="16" presetID="10" presetClass="entr" presetSubtype="0" fill="hold" nodeType="withEffect">
                                  <p:stCondLst>
                                    <p:cond delay="0"/>
                                  </p:stCondLst>
                                  <p:childTnLst>
                                    <p:set>
                                      <p:cBhvr>
                                        <p:cTn id="17" dur="1" fill="hold">
                                          <p:stCondLst>
                                            <p:cond delay="0"/>
                                          </p:stCondLst>
                                        </p:cTn>
                                        <p:tgtEl>
                                          <p:spTgt spid="741"/>
                                        </p:tgtEl>
                                        <p:attrNameLst>
                                          <p:attrName>style.visibility</p:attrName>
                                        </p:attrNameLst>
                                      </p:cBhvr>
                                      <p:to>
                                        <p:strVal val="visible"/>
                                      </p:to>
                                    </p:set>
                                    <p:animEffect transition="in" filter="fade">
                                      <p:cBhvr>
                                        <p:cTn id="18" dur="1000"/>
                                        <p:tgtEl>
                                          <p:spTgt spid="741"/>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37"/>
                                        </p:tgtEl>
                                        <p:attrNameLst>
                                          <p:attrName>style.visibility</p:attrName>
                                        </p:attrNameLst>
                                      </p:cBhvr>
                                      <p:to>
                                        <p:strVal val="visible"/>
                                      </p:to>
                                    </p:set>
                                    <p:animEffect transition="in" filter="fade">
                                      <p:cBhvr>
                                        <p:cTn id="2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1d6f706f289_0_1691">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47" name="Google Shape;747;g1d6f706f289_0_169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748" name="Google Shape;748;g1d6f706f289_0_169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749" name="Google Shape;749;g1d6f706f289_0_1691"/>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普通ごみを処理するところ</a:t>
            </a:r>
            <a:endParaRPr sz="1600" b="1">
              <a:solidFill>
                <a:srgbClr val="000000"/>
              </a:solidFill>
              <a:latin typeface="M PLUS Rounded 1c"/>
              <a:ea typeface="M PLUS Rounded 1c"/>
              <a:cs typeface="M PLUS Rounded 1c"/>
              <a:sym typeface="M PLUS Rounded 1c"/>
            </a:endParaRPr>
          </a:p>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「処理センター」！</a:t>
            </a:r>
            <a:endParaRPr sz="1600" b="1">
              <a:solidFill>
                <a:srgbClr val="000000"/>
              </a:solidFill>
              <a:latin typeface="M PLUS Rounded 1c"/>
              <a:ea typeface="M PLUS Rounded 1c"/>
              <a:cs typeface="M PLUS Rounded 1c"/>
              <a:sym typeface="M PLUS Rounded 1c"/>
            </a:endParaRPr>
          </a:p>
        </p:txBody>
      </p:sp>
      <p:pic>
        <p:nvPicPr>
          <p:cNvPr id="750" name="Google Shape;750;g1d6f706f289_0_1691"/>
          <p:cNvPicPr preferRelativeResize="0"/>
          <p:nvPr/>
        </p:nvPicPr>
        <p:blipFill rotWithShape="1">
          <a:blip r:embed="rId4">
            <a:alphaModFix/>
          </a:blip>
          <a:srcRect/>
          <a:stretch/>
        </p:blipFill>
        <p:spPr>
          <a:xfrm>
            <a:off x="3498273" y="38476"/>
            <a:ext cx="918963" cy="883733"/>
          </a:xfrm>
          <a:prstGeom prst="rect">
            <a:avLst/>
          </a:prstGeom>
          <a:noFill/>
          <a:ln>
            <a:noFill/>
          </a:ln>
        </p:spPr>
      </p:pic>
      <p:pic>
        <p:nvPicPr>
          <p:cNvPr id="751" name="Google Shape;751;g1d6f706f289_0_1691"/>
          <p:cNvPicPr preferRelativeResize="0"/>
          <p:nvPr/>
        </p:nvPicPr>
        <p:blipFill rotWithShape="1">
          <a:blip r:embed="rId5">
            <a:alphaModFix/>
          </a:blip>
          <a:srcRect/>
          <a:stretch/>
        </p:blipFill>
        <p:spPr>
          <a:xfrm>
            <a:off x="6098000" y="1110583"/>
            <a:ext cx="1990768" cy="1652533"/>
          </a:xfrm>
          <a:prstGeom prst="rect">
            <a:avLst/>
          </a:prstGeom>
          <a:noFill/>
          <a:ln>
            <a:noFill/>
          </a:ln>
        </p:spPr>
      </p:pic>
      <p:pic>
        <p:nvPicPr>
          <p:cNvPr id="752" name="Google Shape;752;g1d6f706f289_0_1691"/>
          <p:cNvPicPr preferRelativeResize="0"/>
          <p:nvPr/>
        </p:nvPicPr>
        <p:blipFill rotWithShape="1">
          <a:blip r:embed="rId6">
            <a:alphaModFix/>
          </a:blip>
          <a:srcRect/>
          <a:stretch/>
        </p:blipFill>
        <p:spPr>
          <a:xfrm>
            <a:off x="3470633" y="1407200"/>
            <a:ext cx="4453268" cy="4998168"/>
          </a:xfrm>
          <a:prstGeom prst="rect">
            <a:avLst/>
          </a:prstGeom>
          <a:noFill/>
          <a:ln>
            <a:noFill/>
          </a:ln>
        </p:spPr>
      </p:pic>
      <p:grpSp>
        <p:nvGrpSpPr>
          <p:cNvPr id="753" name="Google Shape;753;g1d6f706f289_0_1691"/>
          <p:cNvGrpSpPr/>
          <p:nvPr/>
        </p:nvGrpSpPr>
        <p:grpSpPr>
          <a:xfrm>
            <a:off x="5725768" y="3010484"/>
            <a:ext cx="4499033" cy="854400"/>
            <a:chOff x="-750700" y="2398825"/>
            <a:chExt cx="3374275" cy="640800"/>
          </a:xfrm>
        </p:grpSpPr>
        <p:sp>
          <p:nvSpPr>
            <p:cNvPr id="754" name="Google Shape;754;g1d6f706f289_0_1691"/>
            <p:cNvSpPr/>
            <p:nvPr/>
          </p:nvSpPr>
          <p:spPr>
            <a:xfrm rot="10800000" flipH="1">
              <a:off x="-750700" y="2421559"/>
              <a:ext cx="1612047" cy="578378"/>
            </a:xfrm>
            <a:custGeom>
              <a:avLst/>
              <a:gdLst/>
              <a:ahLst/>
              <a:cxnLst/>
              <a:rect l="l" t="t" r="r" b="b"/>
              <a:pathLst>
                <a:path w="41242" h="20865" extrusionOk="0">
                  <a:moveTo>
                    <a:pt x="0" y="20865"/>
                  </a:moveTo>
                  <a:lnTo>
                    <a:pt x="41242" y="0"/>
                  </a:lnTo>
                </a:path>
              </a:pathLst>
            </a:custGeom>
            <a:noFill/>
            <a:ln w="28575" cap="flat" cmpd="sng">
              <a:solidFill>
                <a:srgbClr val="DF2287"/>
              </a:solidFill>
              <a:prstDash val="solid"/>
              <a:round/>
              <a:headEnd type="oval" w="med" len="med"/>
              <a:tailEnd type="none" w="sm" len="sm"/>
            </a:ln>
          </p:spPr>
        </p:sp>
        <p:sp>
          <p:nvSpPr>
            <p:cNvPr id="755" name="Google Shape;755;g1d6f706f289_0_1691"/>
            <p:cNvSpPr/>
            <p:nvPr/>
          </p:nvSpPr>
          <p:spPr>
            <a:xfrm>
              <a:off x="156075" y="2398825"/>
              <a:ext cx="2467500" cy="640800"/>
            </a:xfrm>
            <a:prstGeom prst="roundRect">
              <a:avLst>
                <a:gd name="adj" fmla="val 24607"/>
              </a:avLst>
            </a:prstGeom>
            <a:solidFill>
              <a:srgbClr val="FCF0AA"/>
            </a:solidFill>
            <a:ln w="28575" cap="flat" cmpd="sng">
              <a:solidFill>
                <a:srgbClr val="DF2287"/>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buClr>
                  <a:srgbClr val="000000"/>
                </a:buClr>
                <a:buSzPts val="1400"/>
              </a:pPr>
              <a:r>
                <a:rPr lang="ja" altLang="en-US" sz="1867">
                  <a:solidFill>
                    <a:srgbClr val="000000"/>
                  </a:solidFill>
                  <a:latin typeface="M PLUS Rounded 1c Medium"/>
                  <a:ea typeface="M PLUS Rounded 1c Medium"/>
                  <a:cs typeface="M PLUS Rounded 1c Medium"/>
                  <a:sym typeface="M PLUS Rounded 1c Medium"/>
                </a:rPr>
                <a:t>橘処理センター（休止中）</a:t>
              </a:r>
              <a:endParaRPr sz="1867">
                <a:solidFill>
                  <a:srgbClr val="000000"/>
                </a:solidFill>
                <a:latin typeface="M PLUS Rounded 1c Medium"/>
                <a:ea typeface="M PLUS Rounded 1c Medium"/>
                <a:cs typeface="M PLUS Rounded 1c Medium"/>
                <a:sym typeface="M PLUS Rounded 1c Medium"/>
              </a:endParaRPr>
            </a:p>
            <a:p>
              <a:pPr>
                <a:lnSpc>
                  <a:spcPct val="115000"/>
                </a:lnSpc>
                <a:buClr>
                  <a:srgbClr val="000000"/>
                </a:buClr>
                <a:buSzPts val="900"/>
              </a:pPr>
              <a:r>
                <a:rPr lang="ja" altLang="en-US" sz="1200">
                  <a:solidFill>
                    <a:schemeClr val="dk1"/>
                  </a:solidFill>
                  <a:latin typeface="M PLUS Rounded 1c Medium"/>
                  <a:ea typeface="M PLUS Rounded 1c Medium"/>
                  <a:cs typeface="M PLUS Rounded 1c Medium"/>
                  <a:sym typeface="M PLUS Rounded 1c Medium"/>
                </a:rPr>
                <a:t>令和</a:t>
              </a:r>
              <a:r>
                <a:rPr lang="en-US" altLang="ja" sz="1200">
                  <a:solidFill>
                    <a:schemeClr val="dk1"/>
                  </a:solidFill>
                  <a:latin typeface="M PLUS Rounded 1c Medium"/>
                  <a:ea typeface="M PLUS Rounded 1c Medium"/>
                  <a:cs typeface="M PLUS Rounded 1c Medium"/>
                  <a:sym typeface="M PLUS Rounded 1c Medium"/>
                </a:rPr>
                <a:t>6(2024)</a:t>
              </a:r>
              <a:r>
                <a:rPr lang="ja" altLang="en-US" sz="1200">
                  <a:solidFill>
                    <a:schemeClr val="dk1"/>
                  </a:solidFill>
                  <a:latin typeface="M PLUS Rounded 1c Medium"/>
                  <a:ea typeface="M PLUS Rounded 1c Medium"/>
                  <a:cs typeface="M PLUS Rounded 1c Medium"/>
                  <a:sym typeface="M PLUS Rounded 1c Medium"/>
                </a:rPr>
                <a:t>年</a:t>
              </a:r>
              <a:r>
                <a:rPr lang="en-US" altLang="ja" sz="1200">
                  <a:solidFill>
                    <a:schemeClr val="dk1"/>
                  </a:solidFill>
                  <a:latin typeface="M PLUS Rounded 1c Medium"/>
                  <a:ea typeface="M PLUS Rounded 1c Medium"/>
                  <a:cs typeface="M PLUS Rounded 1c Medium"/>
                  <a:sym typeface="M PLUS Rounded 1c Medium"/>
                </a:rPr>
                <a:t>4</a:t>
              </a:r>
              <a:r>
                <a:rPr lang="ja" altLang="en-US" sz="1200">
                  <a:solidFill>
                    <a:schemeClr val="dk1"/>
                  </a:solidFill>
                  <a:latin typeface="M PLUS Rounded 1c Medium"/>
                  <a:ea typeface="M PLUS Rounded 1c Medium"/>
                  <a:cs typeface="M PLUS Rounded 1c Medium"/>
                  <a:sym typeface="M PLUS Rounded 1c Medium"/>
                </a:rPr>
                <a:t>月から稼働予定</a:t>
              </a:r>
              <a:endParaRPr sz="1867">
                <a:solidFill>
                  <a:srgbClr val="000000"/>
                </a:solidFill>
                <a:latin typeface="M PLUS Rounded 1c Medium"/>
                <a:ea typeface="M PLUS Rounded 1c Medium"/>
                <a:cs typeface="M PLUS Rounded 1c Medium"/>
                <a:sym typeface="M PLUS Rounded 1c Medium"/>
              </a:endParaRPr>
            </a:p>
          </p:txBody>
        </p:sp>
      </p:grpSp>
      <p:grpSp>
        <p:nvGrpSpPr>
          <p:cNvPr id="756" name="Google Shape;756;g1d6f706f289_0_1691"/>
          <p:cNvGrpSpPr/>
          <p:nvPr/>
        </p:nvGrpSpPr>
        <p:grpSpPr>
          <a:xfrm>
            <a:off x="6419028" y="4192717"/>
            <a:ext cx="5226072" cy="2453600"/>
            <a:chOff x="-1553679" y="3150900"/>
            <a:chExt cx="3919554" cy="1840200"/>
          </a:xfrm>
        </p:grpSpPr>
        <p:sp>
          <p:nvSpPr>
            <p:cNvPr id="757" name="Google Shape;757;g1d6f706f289_0_1691"/>
            <p:cNvSpPr/>
            <p:nvPr/>
          </p:nvSpPr>
          <p:spPr>
            <a:xfrm flipH="1">
              <a:off x="-1553679" y="3754838"/>
              <a:ext cx="1809204" cy="509487"/>
            </a:xfrm>
            <a:custGeom>
              <a:avLst/>
              <a:gdLst/>
              <a:ahLst/>
              <a:cxnLst/>
              <a:rect l="l" t="t" r="r" b="b"/>
              <a:pathLst>
                <a:path w="104052" h="21678" extrusionOk="0">
                  <a:moveTo>
                    <a:pt x="104052" y="0"/>
                  </a:moveTo>
                  <a:lnTo>
                    <a:pt x="0" y="21678"/>
                  </a:lnTo>
                </a:path>
              </a:pathLst>
            </a:custGeom>
            <a:noFill/>
            <a:ln w="28575" cap="flat" cmpd="sng">
              <a:solidFill>
                <a:srgbClr val="DF2287"/>
              </a:solidFill>
              <a:prstDash val="solid"/>
              <a:round/>
              <a:headEnd type="oval" w="med" len="med"/>
              <a:tailEnd type="none" w="sm" len="sm"/>
            </a:ln>
          </p:spPr>
        </p:sp>
        <p:sp>
          <p:nvSpPr>
            <p:cNvPr id="758" name="Google Shape;758;g1d6f706f289_0_1691"/>
            <p:cNvSpPr/>
            <p:nvPr/>
          </p:nvSpPr>
          <p:spPr>
            <a:xfrm>
              <a:off x="79875" y="3150900"/>
              <a:ext cx="2286000" cy="1840200"/>
            </a:xfrm>
            <a:prstGeom prst="roundRect">
              <a:avLst>
                <a:gd name="adj" fmla="val 7368"/>
              </a:avLst>
            </a:prstGeom>
            <a:solidFill>
              <a:srgbClr val="FCF0AA"/>
            </a:solidFill>
            <a:ln w="28575" cap="flat" cmpd="sng">
              <a:solidFill>
                <a:srgbClr val="DF2287"/>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ja" altLang="en-US" sz="1867">
                  <a:solidFill>
                    <a:srgbClr val="000000"/>
                  </a:solidFill>
                  <a:latin typeface="M PLUS Rounded 1c Medium"/>
                  <a:ea typeface="M PLUS Rounded 1c Medium"/>
                  <a:cs typeface="M PLUS Rounded 1c Medium"/>
                  <a:sym typeface="M PLUS Rounded 1c Medium"/>
                </a:rPr>
                <a:t> 堤根処理センター</a:t>
              </a: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900"/>
              </a:pPr>
              <a:r>
                <a:rPr lang="ja" altLang="en-US" sz="1200">
                  <a:solidFill>
                    <a:srgbClr val="000000"/>
                  </a:solidFill>
                  <a:latin typeface="M PLUS Rounded 1c Medium"/>
                  <a:ea typeface="M PLUS Rounded 1c Medium"/>
                  <a:cs typeface="M PLUS Rounded 1c Medium"/>
                  <a:sym typeface="M PLUS Rounded 1c Medium"/>
                </a:rPr>
                <a:t>令和</a:t>
              </a:r>
              <a:r>
                <a:rPr lang="en-US" altLang="ja" sz="1200">
                  <a:solidFill>
                    <a:srgbClr val="000000"/>
                  </a:solidFill>
                  <a:latin typeface="M PLUS Rounded 1c Medium"/>
                  <a:ea typeface="M PLUS Rounded 1c Medium"/>
                  <a:cs typeface="M PLUS Rounded 1c Medium"/>
                  <a:sym typeface="M PLUS Rounded 1c Medium"/>
                </a:rPr>
                <a:t>5(2023)</a:t>
              </a:r>
              <a:r>
                <a:rPr lang="ja" altLang="en-US" sz="1200">
                  <a:solidFill>
                    <a:srgbClr val="000000"/>
                  </a:solidFill>
                  <a:latin typeface="M PLUS Rounded 1c Medium"/>
                  <a:ea typeface="M PLUS Rounded 1c Medium"/>
                  <a:cs typeface="M PLUS Rounded 1c Medium"/>
                  <a:sym typeface="M PLUS Rounded 1c Medium"/>
                </a:rPr>
                <a:t>年度中に休止予定</a:t>
              </a:r>
              <a:endParaRPr sz="1200">
                <a:solidFill>
                  <a:srgbClr val="000000"/>
                </a:solidFill>
                <a:latin typeface="M PLUS Rounded 1c Medium"/>
                <a:ea typeface="M PLUS Rounded 1c Medium"/>
                <a:cs typeface="M PLUS Rounded 1c Medium"/>
                <a:sym typeface="M PLUS Rounded 1c Medium"/>
              </a:endParaRPr>
            </a:p>
          </p:txBody>
        </p:sp>
        <p:pic>
          <p:nvPicPr>
            <p:cNvPr id="759" name="Google Shape;759;g1d6f706f289_0_1691"/>
            <p:cNvPicPr preferRelativeResize="0"/>
            <p:nvPr/>
          </p:nvPicPr>
          <p:blipFill rotWithShape="1">
            <a:blip r:embed="rId7">
              <a:alphaModFix/>
            </a:blip>
            <a:srcRect/>
            <a:stretch/>
          </p:blipFill>
          <p:spPr>
            <a:xfrm>
              <a:off x="250614" y="3512805"/>
              <a:ext cx="1944525" cy="1189175"/>
            </a:xfrm>
            <a:prstGeom prst="rect">
              <a:avLst/>
            </a:prstGeom>
            <a:noFill/>
            <a:ln>
              <a:noFill/>
            </a:ln>
          </p:spPr>
        </p:pic>
      </p:grpSp>
      <p:sp>
        <p:nvSpPr>
          <p:cNvPr id="760" name="Google Shape;760;g1d6f706f289_0_1691"/>
          <p:cNvSpPr txBox="1"/>
          <p:nvPr/>
        </p:nvSpPr>
        <p:spPr>
          <a:xfrm>
            <a:off x="-4259933" y="-1370016"/>
            <a:ext cx="2879200" cy="1476902"/>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US" altLang="ja" sz="1333">
                <a:solidFill>
                  <a:srgbClr val="000000"/>
                </a:solidFill>
                <a:latin typeface="M PLUS Rounded 1c"/>
                <a:ea typeface="M PLUS Rounded 1c"/>
                <a:cs typeface="M PLUS Rounded 1c"/>
                <a:sym typeface="M PLUS Rounded 1c"/>
              </a:rPr>
              <a:t>※ 4</a:t>
            </a:r>
            <a:r>
              <a:rPr lang="ja" altLang="en-US" sz="1333">
                <a:solidFill>
                  <a:srgbClr val="000000"/>
                </a:solidFill>
                <a:latin typeface="M PLUS Rounded 1c"/>
                <a:ea typeface="M PLUS Rounded 1c"/>
                <a:cs typeface="M PLUS Rounded 1c"/>
                <a:sym typeface="M PLUS Rounded 1c"/>
              </a:rPr>
              <a:t>か所ある処理センターの内、</a:t>
            </a:r>
            <a:r>
              <a:rPr lang="en-US" altLang="ja" sz="1333">
                <a:solidFill>
                  <a:srgbClr val="000000"/>
                </a:solidFill>
                <a:latin typeface="M PLUS Rounded 1c"/>
                <a:ea typeface="M PLUS Rounded 1c"/>
                <a:cs typeface="M PLUS Rounded 1c"/>
                <a:sym typeface="M PLUS Rounded 1c"/>
              </a:rPr>
              <a:t>1</a:t>
            </a:r>
            <a:r>
              <a:rPr lang="ja" altLang="en-US" sz="1333">
                <a:solidFill>
                  <a:srgbClr val="000000"/>
                </a:solidFill>
                <a:latin typeface="M PLUS Rounded 1c"/>
                <a:ea typeface="M PLUS Rounded 1c"/>
                <a:cs typeface="M PLUS Rounded 1c"/>
                <a:sym typeface="M PLUS Rounded 1c"/>
              </a:rPr>
              <a:t>か所の休止・建てかえを順次行っていきます。</a:t>
            </a:r>
            <a:endParaRPr sz="1333">
              <a:solidFill>
                <a:srgbClr val="000000"/>
              </a:solidFill>
              <a:latin typeface="M PLUS Rounded 1c"/>
              <a:ea typeface="M PLUS Rounded 1c"/>
              <a:cs typeface="M PLUS Rounded 1c"/>
              <a:sym typeface="M PLUS Rounded 1c"/>
            </a:endParaRPr>
          </a:p>
          <a:p>
            <a:pPr>
              <a:buClr>
                <a:schemeClr val="dk1"/>
              </a:buClr>
              <a:buSzPts val="1100"/>
            </a:pPr>
            <a:r>
              <a:rPr lang="ja" altLang="en-US" sz="1333">
                <a:solidFill>
                  <a:srgbClr val="000000"/>
                </a:solidFill>
                <a:latin typeface="M PLUS Rounded 1c"/>
                <a:ea typeface="M PLUS Rounded 1c"/>
                <a:cs typeface="M PLUS Rounded 1c"/>
                <a:sym typeface="M PLUS Rounded 1c"/>
              </a:rPr>
              <a:t>　 これにより、計画的な施設整備を行っています。</a:t>
            </a:r>
            <a:endParaRPr sz="1333">
              <a:solidFill>
                <a:srgbClr val="000000"/>
              </a:solidFill>
              <a:latin typeface="M PLUS Rounded 1c"/>
              <a:ea typeface="M PLUS Rounded 1c"/>
              <a:cs typeface="M PLUS Rounded 1c"/>
              <a:sym typeface="M PLUS Rounded 1c"/>
            </a:endParaRPr>
          </a:p>
          <a:p>
            <a:pPr>
              <a:buClr>
                <a:srgbClr val="000000"/>
              </a:buClr>
              <a:buSzPts val="1000"/>
            </a:pPr>
            <a:endParaRPr sz="1333">
              <a:solidFill>
                <a:srgbClr val="000000"/>
              </a:solidFill>
              <a:latin typeface="M PLUS Rounded 1c"/>
              <a:ea typeface="M PLUS Rounded 1c"/>
              <a:cs typeface="M PLUS Rounded 1c"/>
              <a:sym typeface="M PLUS Rounded 1c"/>
            </a:endParaRPr>
          </a:p>
        </p:txBody>
      </p:sp>
      <p:sp>
        <p:nvSpPr>
          <p:cNvPr id="761" name="Google Shape;761;g1d6f706f289_0_1691"/>
          <p:cNvSpPr/>
          <p:nvPr/>
        </p:nvSpPr>
        <p:spPr>
          <a:xfrm>
            <a:off x="8626067" y="1165900"/>
            <a:ext cx="3048000" cy="1652400"/>
          </a:xfrm>
          <a:prstGeom prst="wedgeRoundRectCallout">
            <a:avLst>
              <a:gd name="adj1" fmla="val -72632"/>
              <a:gd name="adj2" fmla="val 20192"/>
              <a:gd name="adj3" fmla="val 0"/>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nSpc>
                <a:spcPct val="130000"/>
              </a:lnSpc>
              <a:buClr>
                <a:srgbClr val="000000"/>
              </a:buClr>
              <a:buSzPts val="1000"/>
            </a:pPr>
            <a:r>
              <a:rPr lang="en-US" altLang="ja" sz="1333">
                <a:solidFill>
                  <a:schemeClr val="dk1"/>
                </a:solidFill>
                <a:latin typeface="M PLUS Rounded 1c"/>
                <a:ea typeface="M PLUS Rounded 1c"/>
                <a:cs typeface="M PLUS Rounded 1c"/>
                <a:sym typeface="M PLUS Rounded 1c"/>
              </a:rPr>
              <a:t>4</a:t>
            </a:r>
            <a:r>
              <a:rPr lang="ja" altLang="en-US" sz="1333">
                <a:solidFill>
                  <a:schemeClr val="dk1"/>
                </a:solidFill>
                <a:latin typeface="M PLUS Rounded 1c"/>
                <a:ea typeface="M PLUS Rounded 1c"/>
                <a:cs typeface="M PLUS Rounded 1c"/>
                <a:sym typeface="M PLUS Rounded 1c"/>
              </a:rPr>
              <a:t>か所ある処理センターの内、</a:t>
            </a:r>
            <a:endParaRPr sz="1333">
              <a:solidFill>
                <a:schemeClr val="dk1"/>
              </a:solidFill>
              <a:latin typeface="M PLUS Rounded 1c"/>
              <a:ea typeface="M PLUS Rounded 1c"/>
              <a:cs typeface="M PLUS Rounded 1c"/>
              <a:sym typeface="M PLUS Rounded 1c"/>
            </a:endParaRPr>
          </a:p>
          <a:p>
            <a:pPr>
              <a:lnSpc>
                <a:spcPct val="130000"/>
              </a:lnSpc>
              <a:buClr>
                <a:srgbClr val="000000"/>
              </a:buClr>
              <a:buSzPts val="1000"/>
            </a:pPr>
            <a:r>
              <a:rPr lang="en-US" altLang="ja" sz="1333">
                <a:solidFill>
                  <a:schemeClr val="dk1"/>
                </a:solidFill>
                <a:latin typeface="M PLUS Rounded 1c"/>
                <a:ea typeface="M PLUS Rounded 1c"/>
                <a:cs typeface="M PLUS Rounded 1c"/>
                <a:sym typeface="M PLUS Rounded 1c"/>
              </a:rPr>
              <a:t>1</a:t>
            </a:r>
            <a:r>
              <a:rPr lang="ja" altLang="en-US" sz="1333">
                <a:solidFill>
                  <a:schemeClr val="dk1"/>
                </a:solidFill>
                <a:latin typeface="M PLUS Rounded 1c"/>
                <a:ea typeface="M PLUS Rounded 1c"/>
                <a:cs typeface="M PLUS Rounded 1c"/>
                <a:sym typeface="M PLUS Rounded 1c"/>
              </a:rPr>
              <a:t>か所の休止・建てかえを順次行っていきます。</a:t>
            </a:r>
            <a:endParaRPr sz="1333">
              <a:solidFill>
                <a:schemeClr val="dk1"/>
              </a:solidFill>
              <a:latin typeface="M PLUS Rounded 1c"/>
              <a:ea typeface="M PLUS Rounded 1c"/>
              <a:cs typeface="M PLUS Rounded 1c"/>
              <a:sym typeface="M PLUS Rounded 1c"/>
            </a:endParaRPr>
          </a:p>
          <a:p>
            <a:pPr>
              <a:lnSpc>
                <a:spcPct val="130000"/>
              </a:lnSpc>
              <a:buClr>
                <a:srgbClr val="000000"/>
              </a:buClr>
              <a:buSzPts val="1000"/>
            </a:pPr>
            <a:r>
              <a:rPr lang="ja" altLang="en-US" sz="1333">
                <a:solidFill>
                  <a:schemeClr val="dk1"/>
                </a:solidFill>
                <a:latin typeface="M PLUS Rounded 1c"/>
                <a:ea typeface="M PLUS Rounded 1c"/>
                <a:cs typeface="M PLUS Rounded 1c"/>
                <a:sym typeface="M PLUS Rounded 1c"/>
              </a:rPr>
              <a:t>これにより、計画的な施設整備を行っています。</a:t>
            </a:r>
            <a:endParaRPr sz="1867">
              <a:solidFill>
                <a:srgbClr val="000000"/>
              </a:solidFill>
              <a:latin typeface="Arial"/>
              <a:ea typeface="Arial"/>
              <a:cs typeface="Arial"/>
              <a:sym typeface="Arial"/>
            </a:endParaRPr>
          </a:p>
        </p:txBody>
      </p:sp>
      <p:grpSp>
        <p:nvGrpSpPr>
          <p:cNvPr id="763" name="Google Shape;763;g1d6f706f289_0_1691"/>
          <p:cNvGrpSpPr/>
          <p:nvPr/>
        </p:nvGrpSpPr>
        <p:grpSpPr>
          <a:xfrm>
            <a:off x="284522" y="1165900"/>
            <a:ext cx="4163511" cy="2453600"/>
            <a:chOff x="213391" y="874425"/>
            <a:chExt cx="3122633" cy="1840200"/>
          </a:xfrm>
        </p:grpSpPr>
        <p:sp>
          <p:nvSpPr>
            <p:cNvPr id="764" name="Google Shape;764;g1d6f706f289_0_1691"/>
            <p:cNvSpPr/>
            <p:nvPr/>
          </p:nvSpPr>
          <p:spPr>
            <a:xfrm rot="-5400000" flipH="1">
              <a:off x="2717379" y="1492046"/>
              <a:ext cx="266790" cy="970499"/>
            </a:xfrm>
            <a:custGeom>
              <a:avLst/>
              <a:gdLst/>
              <a:ahLst/>
              <a:cxnLst/>
              <a:rect l="l" t="t" r="r" b="b"/>
              <a:pathLst>
                <a:path w="110358" h="29166" extrusionOk="0">
                  <a:moveTo>
                    <a:pt x="0" y="29166"/>
                  </a:moveTo>
                  <a:lnTo>
                    <a:pt x="0" y="0"/>
                  </a:lnTo>
                  <a:lnTo>
                    <a:pt x="110358" y="0"/>
                  </a:lnTo>
                </a:path>
              </a:pathLst>
            </a:custGeom>
            <a:noFill/>
            <a:ln w="28575" cap="flat" cmpd="sng">
              <a:solidFill>
                <a:srgbClr val="DF2287"/>
              </a:solidFill>
              <a:prstDash val="solid"/>
              <a:round/>
              <a:headEnd type="oval" w="med" len="med"/>
              <a:tailEnd type="none" w="sm" len="sm"/>
            </a:ln>
          </p:spPr>
        </p:sp>
        <p:sp>
          <p:nvSpPr>
            <p:cNvPr id="765" name="Google Shape;765;g1d6f706f289_0_1691"/>
            <p:cNvSpPr/>
            <p:nvPr/>
          </p:nvSpPr>
          <p:spPr>
            <a:xfrm>
              <a:off x="213391" y="874425"/>
              <a:ext cx="2286000" cy="1840200"/>
            </a:xfrm>
            <a:prstGeom prst="roundRect">
              <a:avLst>
                <a:gd name="adj" fmla="val 7368"/>
              </a:avLst>
            </a:prstGeom>
            <a:solidFill>
              <a:srgbClr val="FCF0AA"/>
            </a:solidFill>
            <a:ln w="28575" cap="flat" cmpd="sng">
              <a:solidFill>
                <a:srgbClr val="DF2287"/>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ja" altLang="en-US" sz="1867">
                  <a:solidFill>
                    <a:srgbClr val="000000"/>
                  </a:solidFill>
                  <a:latin typeface="M PLUS Rounded 1c Medium"/>
                  <a:ea typeface="M PLUS Rounded 1c Medium"/>
                  <a:cs typeface="M PLUS Rounded 1c Medium"/>
                  <a:sym typeface="M PLUS Rounded 1c Medium"/>
                </a:rPr>
                <a:t> 王禅寺処理センター</a:t>
              </a: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900"/>
              </a:pPr>
              <a:r>
                <a:rPr lang="ja" altLang="en-US" sz="1200">
                  <a:solidFill>
                    <a:srgbClr val="000000"/>
                  </a:solidFill>
                  <a:latin typeface="M PLUS Rounded 1c Medium"/>
                  <a:ea typeface="M PLUS Rounded 1c Medium"/>
                  <a:cs typeface="M PLUS Rounded 1c Medium"/>
                  <a:sym typeface="M PLUS Rounded 1c Medium"/>
                </a:rPr>
                <a:t>平成</a:t>
              </a:r>
              <a:r>
                <a:rPr lang="en-US" altLang="ja" sz="1200">
                  <a:solidFill>
                    <a:srgbClr val="000000"/>
                  </a:solidFill>
                  <a:latin typeface="M PLUS Rounded 1c Medium"/>
                  <a:ea typeface="M PLUS Rounded 1c Medium"/>
                  <a:cs typeface="M PLUS Rounded 1c Medium"/>
                  <a:sym typeface="M PLUS Rounded 1c Medium"/>
                </a:rPr>
                <a:t>24(2012)</a:t>
              </a:r>
              <a:r>
                <a:rPr lang="ja" altLang="en-US" sz="1200">
                  <a:solidFill>
                    <a:srgbClr val="000000"/>
                  </a:solidFill>
                  <a:latin typeface="M PLUS Rounded 1c Medium"/>
                  <a:ea typeface="M PLUS Rounded 1c Medium"/>
                  <a:cs typeface="M PLUS Rounded 1c Medium"/>
                  <a:sym typeface="M PLUS Rounded 1c Medium"/>
                </a:rPr>
                <a:t>年</a:t>
              </a:r>
              <a:r>
                <a:rPr lang="en-US" altLang="ja" sz="1200">
                  <a:solidFill>
                    <a:srgbClr val="000000"/>
                  </a:solidFill>
                  <a:latin typeface="M PLUS Rounded 1c Medium"/>
                  <a:ea typeface="M PLUS Rounded 1c Medium"/>
                  <a:cs typeface="M PLUS Rounded 1c Medium"/>
                  <a:sym typeface="M PLUS Rounded 1c Medium"/>
                </a:rPr>
                <a:t>4</a:t>
              </a:r>
              <a:r>
                <a:rPr lang="ja" altLang="en-US" sz="1200">
                  <a:solidFill>
                    <a:srgbClr val="000000"/>
                  </a:solidFill>
                  <a:latin typeface="M PLUS Rounded 1c Medium"/>
                  <a:ea typeface="M PLUS Rounded 1c Medium"/>
                  <a:cs typeface="M PLUS Rounded 1c Medium"/>
                  <a:sym typeface="M PLUS Rounded 1c Medium"/>
                </a:rPr>
                <a:t>月から稼働</a:t>
              </a:r>
              <a:endParaRPr sz="1200">
                <a:solidFill>
                  <a:srgbClr val="000000"/>
                </a:solidFill>
                <a:latin typeface="M PLUS Rounded 1c Medium"/>
                <a:ea typeface="M PLUS Rounded 1c Medium"/>
                <a:cs typeface="M PLUS Rounded 1c Medium"/>
                <a:sym typeface="M PLUS Rounded 1c Medium"/>
              </a:endParaRPr>
            </a:p>
          </p:txBody>
        </p:sp>
        <p:pic>
          <p:nvPicPr>
            <p:cNvPr id="766" name="Google Shape;766;g1d6f706f289_0_1691"/>
            <p:cNvPicPr preferRelativeResize="0"/>
            <p:nvPr/>
          </p:nvPicPr>
          <p:blipFill rotWithShape="1">
            <a:blip r:embed="rId8">
              <a:alphaModFix/>
            </a:blip>
            <a:srcRect/>
            <a:stretch/>
          </p:blipFill>
          <p:spPr>
            <a:xfrm>
              <a:off x="363366" y="1245854"/>
              <a:ext cx="1953525" cy="1189175"/>
            </a:xfrm>
            <a:prstGeom prst="rect">
              <a:avLst/>
            </a:prstGeom>
            <a:noFill/>
            <a:ln>
              <a:noFill/>
            </a:ln>
          </p:spPr>
        </p:pic>
      </p:grpSp>
      <p:grpSp>
        <p:nvGrpSpPr>
          <p:cNvPr id="771" name="Google Shape;771;g1d6f706f289_0_1691"/>
          <p:cNvGrpSpPr/>
          <p:nvPr/>
        </p:nvGrpSpPr>
        <p:grpSpPr>
          <a:xfrm>
            <a:off x="1147567" y="4019784"/>
            <a:ext cx="6616501" cy="2453600"/>
            <a:chOff x="-11197275" y="1189250"/>
            <a:chExt cx="4962376" cy="1840200"/>
          </a:xfrm>
        </p:grpSpPr>
        <p:sp>
          <p:nvSpPr>
            <p:cNvPr id="772" name="Google Shape;772;g1d6f706f289_0_1691"/>
            <p:cNvSpPr/>
            <p:nvPr/>
          </p:nvSpPr>
          <p:spPr>
            <a:xfrm>
              <a:off x="-9838000" y="2071930"/>
              <a:ext cx="3603101" cy="566717"/>
            </a:xfrm>
            <a:custGeom>
              <a:avLst/>
              <a:gdLst/>
              <a:ahLst/>
              <a:cxnLst/>
              <a:rect l="l" t="t" r="r" b="b"/>
              <a:pathLst>
                <a:path w="146542" h="20380" extrusionOk="0">
                  <a:moveTo>
                    <a:pt x="146542" y="20380"/>
                  </a:moveTo>
                  <a:lnTo>
                    <a:pt x="0" y="0"/>
                  </a:lnTo>
                </a:path>
              </a:pathLst>
            </a:custGeom>
            <a:noFill/>
            <a:ln w="28575" cap="flat" cmpd="sng">
              <a:solidFill>
                <a:srgbClr val="DF2287"/>
              </a:solidFill>
              <a:prstDash val="solid"/>
              <a:round/>
              <a:headEnd type="oval" w="med" len="med"/>
              <a:tailEnd type="none" w="sm" len="sm"/>
            </a:ln>
          </p:spPr>
        </p:sp>
        <p:sp>
          <p:nvSpPr>
            <p:cNvPr id="773" name="Google Shape;773;g1d6f706f289_0_1691"/>
            <p:cNvSpPr/>
            <p:nvPr/>
          </p:nvSpPr>
          <p:spPr>
            <a:xfrm>
              <a:off x="-11197275" y="1189250"/>
              <a:ext cx="2286000" cy="1840200"/>
            </a:xfrm>
            <a:prstGeom prst="roundRect">
              <a:avLst>
                <a:gd name="adj" fmla="val 7368"/>
              </a:avLst>
            </a:prstGeom>
            <a:solidFill>
              <a:srgbClr val="FCF0AA"/>
            </a:solidFill>
            <a:ln w="28575" cap="flat" cmpd="sng">
              <a:solidFill>
                <a:srgbClr val="DF2287"/>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ja" altLang="en-US" sz="1867">
                  <a:solidFill>
                    <a:srgbClr val="000000"/>
                  </a:solidFill>
                  <a:latin typeface="M PLUS Rounded 1c Medium"/>
                  <a:ea typeface="M PLUS Rounded 1c Medium"/>
                  <a:cs typeface="M PLUS Rounded 1c Medium"/>
                  <a:sym typeface="M PLUS Rounded 1c Medium"/>
                </a:rPr>
                <a:t>浮島処理センター</a:t>
              </a: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1400"/>
              </a:pPr>
              <a:endParaRPr sz="1867">
                <a:solidFill>
                  <a:srgbClr val="000000"/>
                </a:solidFill>
                <a:latin typeface="M PLUS Rounded 1c Medium"/>
                <a:ea typeface="M PLUS Rounded 1c Medium"/>
                <a:cs typeface="M PLUS Rounded 1c Medium"/>
                <a:sym typeface="M PLUS Rounded 1c Medium"/>
              </a:endParaRPr>
            </a:p>
            <a:p>
              <a:pPr>
                <a:buClr>
                  <a:srgbClr val="000000"/>
                </a:buClr>
                <a:buSzPts val="900"/>
              </a:pPr>
              <a:r>
                <a:rPr lang="ja" altLang="en-US" sz="1200">
                  <a:solidFill>
                    <a:srgbClr val="000000"/>
                  </a:solidFill>
                  <a:latin typeface="M PLUS Rounded 1c Medium"/>
                  <a:ea typeface="M PLUS Rounded 1c Medium"/>
                  <a:cs typeface="M PLUS Rounded 1c Medium"/>
                  <a:sym typeface="M PLUS Rounded 1c Medium"/>
                </a:rPr>
                <a:t>平成</a:t>
              </a:r>
              <a:r>
                <a:rPr lang="en-US" altLang="ja" sz="1200">
                  <a:solidFill>
                    <a:srgbClr val="000000"/>
                  </a:solidFill>
                  <a:latin typeface="M PLUS Rounded 1c Medium"/>
                  <a:ea typeface="M PLUS Rounded 1c Medium"/>
                  <a:cs typeface="M PLUS Rounded 1c Medium"/>
                  <a:sym typeface="M PLUS Rounded 1c Medium"/>
                </a:rPr>
                <a:t>7(1995)</a:t>
              </a:r>
              <a:r>
                <a:rPr lang="ja" altLang="en-US" sz="1200">
                  <a:solidFill>
                    <a:srgbClr val="000000"/>
                  </a:solidFill>
                  <a:latin typeface="M PLUS Rounded 1c Medium"/>
                  <a:ea typeface="M PLUS Rounded 1c Medium"/>
                  <a:cs typeface="M PLUS Rounded 1c Medium"/>
                  <a:sym typeface="M PLUS Rounded 1c Medium"/>
                </a:rPr>
                <a:t>年</a:t>
              </a:r>
              <a:r>
                <a:rPr lang="en-US" altLang="ja" sz="1200">
                  <a:solidFill>
                    <a:srgbClr val="000000"/>
                  </a:solidFill>
                  <a:latin typeface="M PLUS Rounded 1c Medium"/>
                  <a:ea typeface="M PLUS Rounded 1c Medium"/>
                  <a:cs typeface="M PLUS Rounded 1c Medium"/>
                  <a:sym typeface="M PLUS Rounded 1c Medium"/>
                </a:rPr>
                <a:t>10</a:t>
              </a:r>
              <a:r>
                <a:rPr lang="ja" altLang="en-US" sz="1200">
                  <a:solidFill>
                    <a:srgbClr val="000000"/>
                  </a:solidFill>
                  <a:latin typeface="M PLUS Rounded 1c Medium"/>
                  <a:ea typeface="M PLUS Rounded 1c Medium"/>
                  <a:cs typeface="M PLUS Rounded 1c Medium"/>
                  <a:sym typeface="M PLUS Rounded 1c Medium"/>
                </a:rPr>
                <a:t>月から稼働</a:t>
              </a:r>
              <a:endParaRPr sz="1200">
                <a:solidFill>
                  <a:srgbClr val="000000"/>
                </a:solidFill>
                <a:latin typeface="M PLUS Rounded 1c Medium"/>
                <a:ea typeface="M PLUS Rounded 1c Medium"/>
                <a:cs typeface="M PLUS Rounded 1c Medium"/>
                <a:sym typeface="M PLUS Rounded 1c Medium"/>
              </a:endParaRPr>
            </a:p>
          </p:txBody>
        </p:sp>
        <p:pic>
          <p:nvPicPr>
            <p:cNvPr id="774" name="Google Shape;774;g1d6f706f289_0_1691"/>
            <p:cNvPicPr preferRelativeResize="0"/>
            <p:nvPr/>
          </p:nvPicPr>
          <p:blipFill rotWithShape="1">
            <a:blip r:embed="rId9">
              <a:alphaModFix/>
            </a:blip>
            <a:srcRect/>
            <a:stretch/>
          </p:blipFill>
          <p:spPr>
            <a:xfrm>
              <a:off x="-11018894" y="1551313"/>
              <a:ext cx="1953526" cy="1196486"/>
            </a:xfrm>
            <a:prstGeom prst="rect">
              <a:avLst/>
            </a:prstGeom>
            <a:noFill/>
            <a:ln>
              <a:noFill/>
            </a:ln>
          </p:spPr>
        </p:pic>
      </p:grpSp>
      <p:grpSp>
        <p:nvGrpSpPr>
          <p:cNvPr id="780" name="Google Shape;780;g1d6f706f289_0_1691"/>
          <p:cNvGrpSpPr/>
          <p:nvPr/>
        </p:nvGrpSpPr>
        <p:grpSpPr>
          <a:xfrm>
            <a:off x="567741" y="1110567"/>
            <a:ext cx="10393321" cy="3256155"/>
            <a:chOff x="425805" y="832925"/>
            <a:chExt cx="7794991" cy="2442116"/>
          </a:xfrm>
        </p:grpSpPr>
        <p:sp>
          <p:nvSpPr>
            <p:cNvPr id="781" name="Google Shape;781;g1d6f706f289_0_1691"/>
            <p:cNvSpPr txBox="1"/>
            <p:nvPr/>
          </p:nvSpPr>
          <p:spPr>
            <a:xfrm>
              <a:off x="425805" y="832925"/>
              <a:ext cx="1584600" cy="171300"/>
            </a:xfrm>
            <a:prstGeom prst="rect">
              <a:avLst/>
            </a:prstGeom>
            <a:noFill/>
            <a:ln>
              <a:noFill/>
            </a:ln>
          </p:spPr>
          <p:txBody>
            <a:bodyPr spcFirstLastPara="1" wrap="square" lIns="0" tIns="0" rIns="0" bIns="0" anchor="b" anchorCtr="0">
              <a:no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おうぜんじ</a:t>
              </a:r>
              <a:endParaRPr sz="933">
                <a:solidFill>
                  <a:srgbClr val="000000"/>
                </a:solidFill>
                <a:latin typeface="M PLUS Rounded 1c"/>
                <a:ea typeface="M PLUS Rounded 1c"/>
                <a:cs typeface="M PLUS Rounded 1c"/>
                <a:sym typeface="M PLUS Rounded 1c"/>
              </a:endParaRPr>
            </a:p>
          </p:txBody>
        </p:sp>
        <p:sp>
          <p:nvSpPr>
            <p:cNvPr id="782" name="Google Shape;782;g1d6f706f289_0_1691"/>
            <p:cNvSpPr txBox="1"/>
            <p:nvPr/>
          </p:nvSpPr>
          <p:spPr>
            <a:xfrm>
              <a:off x="982418" y="2974029"/>
              <a:ext cx="1584600" cy="171300"/>
            </a:xfrm>
            <a:prstGeom prst="rect">
              <a:avLst/>
            </a:prstGeom>
            <a:noFill/>
            <a:ln>
              <a:noFill/>
            </a:ln>
          </p:spPr>
          <p:txBody>
            <a:bodyPr spcFirstLastPara="1" wrap="square" lIns="0" tIns="0" rIns="0" bIns="0" anchor="b" anchorCtr="0">
              <a:no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うきしま</a:t>
              </a:r>
              <a:endParaRPr sz="933">
                <a:solidFill>
                  <a:srgbClr val="000000"/>
                </a:solidFill>
                <a:latin typeface="M PLUS Rounded 1c"/>
                <a:ea typeface="M PLUS Rounded 1c"/>
                <a:cs typeface="M PLUS Rounded 1c"/>
                <a:sym typeface="M PLUS Rounded 1c"/>
              </a:endParaRPr>
            </a:p>
          </p:txBody>
        </p:sp>
        <p:sp>
          <p:nvSpPr>
            <p:cNvPr id="783" name="Google Shape;783;g1d6f706f289_0_1691"/>
            <p:cNvSpPr txBox="1"/>
            <p:nvPr/>
          </p:nvSpPr>
          <p:spPr>
            <a:xfrm>
              <a:off x="1643703" y="2330670"/>
              <a:ext cx="689100" cy="171300"/>
            </a:xfrm>
            <a:prstGeom prst="rect">
              <a:avLst/>
            </a:prstGeom>
            <a:noFill/>
            <a:ln>
              <a:noFill/>
            </a:ln>
          </p:spPr>
          <p:txBody>
            <a:bodyPr spcFirstLastPara="1" wrap="square" lIns="0" tIns="0" rIns="0" bIns="0" anchor="b" anchorCtr="0">
              <a:noAutofit/>
            </a:bodyPr>
            <a:lstStyle/>
            <a:p>
              <a:pPr>
                <a:lnSpc>
                  <a:spcPct val="50000"/>
                </a:lnSpc>
                <a:buClr>
                  <a:srgbClr val="000000"/>
                </a:buClr>
                <a:buSzPts val="600"/>
              </a:pPr>
              <a:r>
                <a:rPr lang="ja" altLang="en-US" sz="800">
                  <a:solidFill>
                    <a:srgbClr val="000000"/>
                  </a:solidFill>
                  <a:latin typeface="M PLUS Rounded 1c"/>
                  <a:ea typeface="M PLUS Rounded 1c"/>
                  <a:cs typeface="M PLUS Rounded 1c"/>
                  <a:sym typeface="M PLUS Rounded 1c"/>
                </a:rPr>
                <a:t>か</a:t>
              </a:r>
              <a:endParaRPr sz="800">
                <a:solidFill>
                  <a:srgbClr val="000000"/>
                </a:solidFill>
                <a:latin typeface="M PLUS Rounded 1c"/>
                <a:ea typeface="M PLUS Rounded 1c"/>
                <a:cs typeface="M PLUS Rounded 1c"/>
                <a:sym typeface="M PLUS Rounded 1c"/>
              </a:endParaRPr>
            </a:p>
          </p:txBody>
        </p:sp>
        <p:sp>
          <p:nvSpPr>
            <p:cNvPr id="784" name="Google Shape;784;g1d6f706f289_0_1691"/>
            <p:cNvSpPr txBox="1"/>
            <p:nvPr/>
          </p:nvSpPr>
          <p:spPr>
            <a:xfrm>
              <a:off x="5278871" y="2227237"/>
              <a:ext cx="1584600" cy="171300"/>
            </a:xfrm>
            <a:prstGeom prst="rect">
              <a:avLst/>
            </a:prstGeom>
            <a:noFill/>
            <a:ln>
              <a:noFill/>
            </a:ln>
          </p:spPr>
          <p:txBody>
            <a:bodyPr spcFirstLastPara="1" wrap="square" lIns="0" tIns="0" rIns="0" bIns="0" anchor="b" anchorCtr="0">
              <a:no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たちばな</a:t>
              </a:r>
              <a:endParaRPr sz="933">
                <a:solidFill>
                  <a:srgbClr val="000000"/>
                </a:solidFill>
                <a:latin typeface="M PLUS Rounded 1c"/>
                <a:ea typeface="M PLUS Rounded 1c"/>
                <a:cs typeface="M PLUS Rounded 1c"/>
                <a:sym typeface="M PLUS Rounded 1c"/>
              </a:endParaRPr>
            </a:p>
          </p:txBody>
        </p:sp>
        <p:sp>
          <p:nvSpPr>
            <p:cNvPr id="785" name="Google Shape;785;g1d6f706f289_0_1691"/>
            <p:cNvSpPr txBox="1"/>
            <p:nvPr/>
          </p:nvSpPr>
          <p:spPr>
            <a:xfrm>
              <a:off x="6636196" y="3103741"/>
              <a:ext cx="1584600" cy="171300"/>
            </a:xfrm>
            <a:prstGeom prst="rect">
              <a:avLst/>
            </a:prstGeom>
            <a:noFill/>
            <a:ln>
              <a:noFill/>
            </a:ln>
          </p:spPr>
          <p:txBody>
            <a:bodyPr spcFirstLastPara="1" wrap="square" lIns="0" tIns="0" rIns="0" bIns="0" anchor="b" anchorCtr="0">
              <a:no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つつみね</a:t>
              </a:r>
              <a:endParaRPr sz="933">
                <a:solidFill>
                  <a:srgbClr val="000000"/>
                </a:solidFill>
                <a:latin typeface="M PLUS Rounded 1c"/>
                <a:ea typeface="M PLUS Rounded 1c"/>
                <a:cs typeface="M PLUS Rounded 1c"/>
                <a:sym typeface="M PLUS Rounded 1c"/>
              </a:endParaRPr>
            </a:p>
          </p:txBody>
        </p:sp>
      </p:grpSp>
      <p:sp>
        <p:nvSpPr>
          <p:cNvPr id="786" name="Google Shape;786;g1d6f706f289_0_1691"/>
          <p:cNvSpPr txBox="1"/>
          <p:nvPr/>
        </p:nvSpPr>
        <p:spPr>
          <a:xfrm>
            <a:off x="11054847" y="1940823"/>
            <a:ext cx="225600" cy="228400"/>
          </a:xfrm>
          <a:prstGeom prst="rect">
            <a:avLst/>
          </a:prstGeom>
          <a:noFill/>
          <a:ln>
            <a:noFill/>
          </a:ln>
        </p:spPr>
        <p:txBody>
          <a:bodyPr spcFirstLastPara="1" wrap="square" lIns="0" tIns="0" rIns="0" bIns="0" anchor="b" anchorCtr="0">
            <a:noAutofit/>
          </a:bodyPr>
          <a:lstStyle/>
          <a:p>
            <a:pPr>
              <a:lnSpc>
                <a:spcPct val="50000"/>
              </a:lnSpc>
              <a:buClr>
                <a:srgbClr val="000000"/>
              </a:buClr>
              <a:buSzPts val="700"/>
            </a:pPr>
            <a:r>
              <a:rPr lang="ja" altLang="en-US" sz="933">
                <a:solidFill>
                  <a:srgbClr val="000000"/>
                </a:solidFill>
                <a:latin typeface="M PLUS Rounded 1c"/>
                <a:ea typeface="M PLUS Rounded 1c"/>
                <a:cs typeface="M PLUS Rounded 1c"/>
                <a:sym typeface="M PLUS Rounded 1c"/>
              </a:rPr>
              <a:t>び</a:t>
            </a:r>
            <a:endParaRPr sz="933">
              <a:solidFill>
                <a:srgbClr val="000000"/>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207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1000"/>
                                        <p:tgtEl>
                                          <p:spTgt spid="752"/>
                                        </p:tgtEl>
                                      </p:cBhvr>
                                    </p:animEffect>
                                  </p:childTnLst>
                                </p:cTn>
                              </p:par>
                              <p:par>
                                <p:cTn id="8" presetID="23" presetClass="entr" presetSubtype="16" fill="hold" nodeType="withEffect">
                                  <p:stCondLst>
                                    <p:cond delay="0"/>
                                  </p:stCondLst>
                                  <p:childTnLst>
                                    <p:set>
                                      <p:cBhvr>
                                        <p:cTn id="9" dur="1" fill="hold">
                                          <p:stCondLst>
                                            <p:cond delay="0"/>
                                          </p:stCondLst>
                                        </p:cTn>
                                        <p:tgtEl>
                                          <p:spTgt spid="752"/>
                                        </p:tgtEl>
                                        <p:attrNameLst>
                                          <p:attrName>style.visibility</p:attrName>
                                        </p:attrNameLst>
                                      </p:cBhvr>
                                      <p:to>
                                        <p:strVal val="visible"/>
                                      </p:to>
                                    </p:set>
                                    <p:anim calcmode="lin" valueType="num">
                                      <p:cBhvr additive="base">
                                        <p:cTn id="10" dur="1000"/>
                                        <p:tgtEl>
                                          <p:spTgt spid="752"/>
                                        </p:tgtEl>
                                        <p:attrNameLst>
                                          <p:attrName>ppt_w</p:attrName>
                                        </p:attrNameLst>
                                      </p:cBhvr>
                                      <p:tavLst>
                                        <p:tav tm="0">
                                          <p:val>
                                            <p:strVal val="0"/>
                                          </p:val>
                                        </p:tav>
                                        <p:tav tm="100000">
                                          <p:val>
                                            <p:strVal val="#ppt_w"/>
                                          </p:val>
                                        </p:tav>
                                      </p:tavLst>
                                    </p:anim>
                                    <p:anim calcmode="lin" valueType="num">
                                      <p:cBhvr additive="base">
                                        <p:cTn id="11" dur="1000"/>
                                        <p:tgtEl>
                                          <p:spTgt spid="752"/>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753"/>
                                        </p:tgtEl>
                                        <p:attrNameLst>
                                          <p:attrName>style.visibility</p:attrName>
                                        </p:attrNameLst>
                                      </p:cBhvr>
                                      <p:to>
                                        <p:strVal val="visible"/>
                                      </p:to>
                                    </p:set>
                                    <p:animEffect transition="in" filter="fade">
                                      <p:cBhvr>
                                        <p:cTn id="14" dur="1000"/>
                                        <p:tgtEl>
                                          <p:spTgt spid="753"/>
                                        </p:tgtEl>
                                      </p:cBhvr>
                                    </p:animEffect>
                                  </p:childTnLst>
                                </p:cTn>
                              </p:par>
                              <p:par>
                                <p:cTn id="15" presetID="10" presetClass="entr" presetSubtype="0" fill="hold" nodeType="withEffect">
                                  <p:stCondLst>
                                    <p:cond delay="0"/>
                                  </p:stCondLst>
                                  <p:childTnLst>
                                    <p:set>
                                      <p:cBhvr>
                                        <p:cTn id="16" dur="1" fill="hold">
                                          <p:stCondLst>
                                            <p:cond delay="0"/>
                                          </p:stCondLst>
                                        </p:cTn>
                                        <p:tgtEl>
                                          <p:spTgt spid="756"/>
                                        </p:tgtEl>
                                        <p:attrNameLst>
                                          <p:attrName>style.visibility</p:attrName>
                                        </p:attrNameLst>
                                      </p:cBhvr>
                                      <p:to>
                                        <p:strVal val="visible"/>
                                      </p:to>
                                    </p:set>
                                    <p:animEffect transition="in" filter="fade">
                                      <p:cBhvr>
                                        <p:cTn id="17" dur="1000"/>
                                        <p:tgtEl>
                                          <p:spTgt spid="756"/>
                                        </p:tgtEl>
                                      </p:cBhvr>
                                    </p:animEffect>
                                  </p:childTnLst>
                                </p:cTn>
                              </p:par>
                              <p:par>
                                <p:cTn id="18" presetID="10" presetClass="entr" presetSubtype="0" fill="hold" nodeType="withEffect">
                                  <p:stCondLst>
                                    <p:cond delay="0"/>
                                  </p:stCondLst>
                                  <p:childTnLst>
                                    <p:set>
                                      <p:cBhvr>
                                        <p:cTn id="19" dur="1" fill="hold">
                                          <p:stCondLst>
                                            <p:cond delay="0"/>
                                          </p:stCondLst>
                                        </p:cTn>
                                        <p:tgtEl>
                                          <p:spTgt spid="780"/>
                                        </p:tgtEl>
                                        <p:attrNameLst>
                                          <p:attrName>style.visibility</p:attrName>
                                        </p:attrNameLst>
                                      </p:cBhvr>
                                      <p:to>
                                        <p:strVal val="visible"/>
                                      </p:to>
                                    </p:set>
                                    <p:animEffect transition="in" filter="fade">
                                      <p:cBhvr>
                                        <p:cTn id="20" dur="1000"/>
                                        <p:tgtEl>
                                          <p:spTgt spid="78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61"/>
                                        </p:tgtEl>
                                        <p:attrNameLst>
                                          <p:attrName>style.visibility</p:attrName>
                                        </p:attrNameLst>
                                      </p:cBhvr>
                                      <p:to>
                                        <p:strVal val="visible"/>
                                      </p:to>
                                    </p:set>
                                    <p:animEffect transition="in" filter="fade">
                                      <p:cBhvr>
                                        <p:cTn id="24" dur="1000"/>
                                        <p:tgtEl>
                                          <p:spTgt spid="761"/>
                                        </p:tgtEl>
                                      </p:cBhvr>
                                    </p:animEffect>
                                  </p:childTnLst>
                                </p:cTn>
                              </p:par>
                              <p:par>
                                <p:cTn id="25" presetID="10" presetClass="entr" presetSubtype="0" fill="hold" nodeType="withEffect">
                                  <p:stCondLst>
                                    <p:cond delay="0"/>
                                  </p:stCondLst>
                                  <p:childTnLst>
                                    <p:set>
                                      <p:cBhvr>
                                        <p:cTn id="26" dur="1" fill="hold">
                                          <p:stCondLst>
                                            <p:cond delay="0"/>
                                          </p:stCondLst>
                                        </p:cTn>
                                        <p:tgtEl>
                                          <p:spTgt spid="751"/>
                                        </p:tgtEl>
                                        <p:attrNameLst>
                                          <p:attrName>style.visibility</p:attrName>
                                        </p:attrNameLst>
                                      </p:cBhvr>
                                      <p:to>
                                        <p:strVal val="visible"/>
                                      </p:to>
                                    </p:set>
                                    <p:animEffect transition="in" filter="fade">
                                      <p:cBhvr>
                                        <p:cTn id="27" dur="1000"/>
                                        <p:tgtEl>
                                          <p:spTgt spid="751"/>
                                        </p:tgtEl>
                                      </p:cBhvr>
                                    </p:animEffect>
                                  </p:childTnLst>
                                </p:cTn>
                              </p:par>
                              <p:par>
                                <p:cTn id="28" presetID="10" presetClass="entr" presetSubtype="0" fill="hold" nodeType="withEffect">
                                  <p:stCondLst>
                                    <p:cond delay="0"/>
                                  </p:stCondLst>
                                  <p:childTnLst>
                                    <p:set>
                                      <p:cBhvr>
                                        <p:cTn id="29" dur="1" fill="hold">
                                          <p:stCondLst>
                                            <p:cond delay="0"/>
                                          </p:stCondLst>
                                        </p:cTn>
                                        <p:tgtEl>
                                          <p:spTgt spid="786"/>
                                        </p:tgtEl>
                                        <p:attrNameLst>
                                          <p:attrName>style.visibility</p:attrName>
                                        </p:attrNameLst>
                                      </p:cBhvr>
                                      <p:to>
                                        <p:strVal val="visible"/>
                                      </p:to>
                                    </p:set>
                                    <p:animEffect transition="in" filter="fade">
                                      <p:cBhvr>
                                        <p:cTn id="30" dur="10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1d6f706f289_0_173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810" name="Google Shape;810;g1d6f706f289_0_173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811" name="Google Shape;811;g1d6f706f289_0_1737"/>
          <p:cNvGrpSpPr/>
          <p:nvPr/>
        </p:nvGrpSpPr>
        <p:grpSpPr>
          <a:xfrm>
            <a:off x="500403" y="1904801"/>
            <a:ext cx="11159797" cy="3624900"/>
            <a:chOff x="385800" y="1428600"/>
            <a:chExt cx="8369848" cy="2718675"/>
          </a:xfrm>
        </p:grpSpPr>
        <p:pic>
          <p:nvPicPr>
            <p:cNvPr id="812" name="Google Shape;812;g1d6f706f289_0_1737"/>
            <p:cNvPicPr preferRelativeResize="0"/>
            <p:nvPr/>
          </p:nvPicPr>
          <p:blipFill rotWithShape="1">
            <a:blip r:embed="rId3">
              <a:alphaModFix/>
            </a:blip>
            <a:srcRect/>
            <a:stretch/>
          </p:blipFill>
          <p:spPr>
            <a:xfrm>
              <a:off x="385800" y="1428600"/>
              <a:ext cx="2831400" cy="2718675"/>
            </a:xfrm>
            <a:prstGeom prst="rect">
              <a:avLst/>
            </a:prstGeom>
            <a:noFill/>
            <a:ln>
              <a:noFill/>
            </a:ln>
          </p:spPr>
        </p:pic>
        <p:sp>
          <p:nvSpPr>
            <p:cNvPr id="813" name="Google Shape;813;g1d6f706f289_0_1737"/>
            <p:cNvSpPr/>
            <p:nvPr/>
          </p:nvSpPr>
          <p:spPr>
            <a:xfrm>
              <a:off x="3107848" y="2278850"/>
              <a:ext cx="5647800" cy="1614900"/>
            </a:xfrm>
            <a:prstGeom prst="wedgeRoundRectCallout">
              <a:avLst>
                <a:gd name="adj1" fmla="val -57474"/>
                <a:gd name="adj2" fmla="val 7883"/>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普通ごみをもやして出来た灰は</a:t>
              </a:r>
              <a:endParaRPr sz="3200" b="1">
                <a:solidFill>
                  <a:srgbClr val="000000"/>
                </a:solidFill>
                <a:latin typeface="M PLUS Rounded 1c"/>
                <a:ea typeface="M PLUS Rounded 1c"/>
                <a:cs typeface="M PLUS Rounded 1c"/>
                <a:sym typeface="M PLUS Rounded 1c"/>
              </a:endParaRPr>
            </a:p>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どこへ行くのでしょうか？</a:t>
              </a:r>
              <a:endParaRPr sz="3200" b="1">
                <a:solidFill>
                  <a:srgbClr val="000000"/>
                </a:solidFill>
                <a:latin typeface="M PLUS Rounded 1c"/>
                <a:ea typeface="M PLUS Rounded 1c"/>
                <a:cs typeface="M PLUS Rounded 1c"/>
                <a:sym typeface="M PLUS Rounded 1c"/>
              </a:endParaRPr>
            </a:p>
          </p:txBody>
        </p:sp>
        <p:pic>
          <p:nvPicPr>
            <p:cNvPr id="814" name="Google Shape;814;g1d6f706f289_0_1737"/>
            <p:cNvPicPr preferRelativeResize="0"/>
            <p:nvPr/>
          </p:nvPicPr>
          <p:blipFill rotWithShape="1">
            <a:blip r:embed="rId4">
              <a:alphaModFix/>
            </a:blip>
            <a:srcRect/>
            <a:stretch/>
          </p:blipFill>
          <p:spPr>
            <a:xfrm rot="477172">
              <a:off x="2360655" y="1602064"/>
              <a:ext cx="491666" cy="919972"/>
            </a:xfrm>
            <a:prstGeom prst="rect">
              <a:avLst/>
            </a:prstGeom>
            <a:noFill/>
            <a:ln>
              <a:noFill/>
            </a:ln>
          </p:spPr>
        </p:pic>
      </p:grpSp>
    </p:spTree>
    <p:extLst>
      <p:ext uri="{BB962C8B-B14F-4D97-AF65-F5344CB8AC3E}">
        <p14:creationId xmlns:p14="http://schemas.microsoft.com/office/powerpoint/2010/main" val="10389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pSp>
        <p:nvGrpSpPr>
          <p:cNvPr id="819" name="Google Shape;819;g1d6f706f289_0_1747"/>
          <p:cNvGrpSpPr/>
          <p:nvPr/>
        </p:nvGrpSpPr>
        <p:grpSpPr>
          <a:xfrm>
            <a:off x="5971764" y="1612182"/>
            <a:ext cx="5856333" cy="2325485"/>
            <a:chOff x="4478824" y="1209136"/>
            <a:chExt cx="4392250" cy="1744114"/>
          </a:xfrm>
        </p:grpSpPr>
        <p:pic>
          <p:nvPicPr>
            <p:cNvPr id="820" name="Google Shape;820;g1d6f706f289_0_1747"/>
            <p:cNvPicPr preferRelativeResize="0"/>
            <p:nvPr/>
          </p:nvPicPr>
          <p:blipFill rotWithShape="1">
            <a:blip r:embed="rId3">
              <a:alphaModFix/>
            </a:blip>
            <a:srcRect/>
            <a:stretch/>
          </p:blipFill>
          <p:spPr>
            <a:xfrm>
              <a:off x="4478824" y="1580675"/>
              <a:ext cx="4392250" cy="1372575"/>
            </a:xfrm>
            <a:prstGeom prst="rect">
              <a:avLst/>
            </a:prstGeom>
            <a:noFill/>
            <a:ln>
              <a:noFill/>
            </a:ln>
          </p:spPr>
        </p:pic>
        <p:sp>
          <p:nvSpPr>
            <p:cNvPr id="821" name="Google Shape;821;g1d6f706f289_0_1747"/>
            <p:cNvSpPr txBox="1"/>
            <p:nvPr/>
          </p:nvSpPr>
          <p:spPr>
            <a:xfrm>
              <a:off x="5658595" y="1209136"/>
              <a:ext cx="2148600" cy="400031"/>
            </a:xfrm>
            <a:prstGeom prst="rect">
              <a:avLst/>
            </a:prstGeom>
            <a:noFill/>
            <a:ln>
              <a:noFill/>
            </a:ln>
          </p:spPr>
          <p:txBody>
            <a:bodyPr spcFirstLastPara="1" wrap="square" lIns="121900" tIns="121900" rIns="121900" bIns="121900" anchor="t" anchorCtr="0">
              <a:spAutoFit/>
            </a:bodyPr>
            <a:lstStyle/>
            <a:p>
              <a:pPr algn="ctr">
                <a:lnSpc>
                  <a:spcPct val="140000"/>
                </a:lnSpc>
                <a:buClr>
                  <a:schemeClr val="dk1"/>
                </a:buClr>
                <a:buSzPts val="1500"/>
              </a:pPr>
              <a:r>
                <a:rPr lang="ja" altLang="en-US" sz="1333" b="1">
                  <a:solidFill>
                    <a:srgbClr val="000000"/>
                  </a:solidFill>
                  <a:latin typeface="M PLUS 1p"/>
                  <a:ea typeface="M PLUS 1p"/>
                  <a:cs typeface="M PLUS 1p"/>
                  <a:sym typeface="M PLUS 1p"/>
                </a:rPr>
                <a:t>灰を埋め立てているようす</a:t>
              </a:r>
              <a:endParaRPr sz="1333" b="1">
                <a:solidFill>
                  <a:srgbClr val="000000"/>
                </a:solidFill>
                <a:latin typeface="M PLUS 1p"/>
                <a:ea typeface="M PLUS 1p"/>
                <a:cs typeface="M PLUS 1p"/>
                <a:sym typeface="M PLUS 1p"/>
              </a:endParaRPr>
            </a:p>
          </p:txBody>
        </p:sp>
      </p:grpSp>
      <p:sp>
        <p:nvSpPr>
          <p:cNvPr id="822" name="Google Shape;822;g1d6f706f289_0_174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823" name="Google Shape;823;g1d6f706f289_0_174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824" name="Google Shape;824;g1d6f706f289_0_1747"/>
          <p:cNvGrpSpPr/>
          <p:nvPr/>
        </p:nvGrpSpPr>
        <p:grpSpPr>
          <a:xfrm>
            <a:off x="3498255" y="43523"/>
            <a:ext cx="5041679" cy="883751"/>
            <a:chOff x="2623691" y="32642"/>
            <a:chExt cx="3781259" cy="662813"/>
          </a:xfrm>
        </p:grpSpPr>
        <p:pic>
          <p:nvPicPr>
            <p:cNvPr id="825" name="Google Shape;825;g1d6f706f289_0_1747"/>
            <p:cNvPicPr preferRelativeResize="0"/>
            <p:nvPr/>
          </p:nvPicPr>
          <p:blipFill rotWithShape="1">
            <a:blip r:embed="rId4">
              <a:alphaModFix/>
            </a:blip>
            <a:srcRect/>
            <a:stretch/>
          </p:blipFill>
          <p:spPr>
            <a:xfrm>
              <a:off x="2623691" y="32642"/>
              <a:ext cx="690295" cy="662813"/>
            </a:xfrm>
            <a:prstGeom prst="rect">
              <a:avLst/>
            </a:prstGeom>
            <a:noFill/>
            <a:ln>
              <a:noFill/>
            </a:ln>
          </p:spPr>
        </p:pic>
        <p:sp>
          <p:nvSpPr>
            <p:cNvPr id="826" name="Google Shape;826;g1d6f706f289_0_1747"/>
            <p:cNvSpPr/>
            <p:nvPr/>
          </p:nvSpPr>
          <p:spPr>
            <a:xfrm>
              <a:off x="3384550" y="80700"/>
              <a:ext cx="3020400" cy="566700"/>
            </a:xfrm>
            <a:prstGeom prst="wedgeRoundRectCallout">
              <a:avLst>
                <a:gd name="adj1" fmla="val -55832"/>
                <a:gd name="adj2" fmla="val 12868"/>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普通ごみをもやして出来た灰は</a:t>
              </a:r>
              <a:endParaRPr sz="1600" b="1">
                <a:solidFill>
                  <a:srgbClr val="000000"/>
                </a:solidFill>
                <a:latin typeface="M PLUS Rounded 1c"/>
                <a:ea typeface="M PLUS Rounded 1c"/>
                <a:cs typeface="M PLUS Rounded 1c"/>
                <a:sym typeface="M PLUS Rounded 1c"/>
              </a:endParaRPr>
            </a:p>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どこへ行くのでしょうか？</a:t>
              </a:r>
              <a:endParaRPr sz="1600" b="1">
                <a:solidFill>
                  <a:srgbClr val="000000"/>
                </a:solidFill>
                <a:latin typeface="M PLUS Rounded 1c"/>
                <a:ea typeface="M PLUS Rounded 1c"/>
                <a:cs typeface="M PLUS Rounded 1c"/>
                <a:sym typeface="M PLUS Rounded 1c"/>
              </a:endParaRPr>
            </a:p>
          </p:txBody>
        </p:sp>
        <p:pic>
          <p:nvPicPr>
            <p:cNvPr id="827" name="Google Shape;827;g1d6f706f289_0_1747"/>
            <p:cNvPicPr preferRelativeResize="0"/>
            <p:nvPr/>
          </p:nvPicPr>
          <p:blipFill rotWithShape="1">
            <a:blip r:embed="rId5">
              <a:alphaModFix/>
            </a:blip>
            <a:srcRect/>
            <a:stretch/>
          </p:blipFill>
          <p:spPr>
            <a:xfrm rot="477166">
              <a:off x="3105161" y="74933"/>
              <a:ext cx="119868" cy="224289"/>
            </a:xfrm>
            <a:prstGeom prst="rect">
              <a:avLst/>
            </a:prstGeom>
            <a:noFill/>
            <a:ln>
              <a:noFill/>
            </a:ln>
          </p:spPr>
        </p:pic>
      </p:grpSp>
      <p:sp>
        <p:nvSpPr>
          <p:cNvPr id="828" name="Google Shape;828;g1d6f706f289_0_1747"/>
          <p:cNvSpPr txBox="1"/>
          <p:nvPr/>
        </p:nvSpPr>
        <p:spPr>
          <a:xfrm>
            <a:off x="353767" y="1202767"/>
            <a:ext cx="5441200" cy="2092840"/>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500"/>
            </a:pPr>
            <a:r>
              <a:rPr lang="ja" altLang="en-US" sz="2000">
                <a:solidFill>
                  <a:srgbClr val="000000"/>
                </a:solidFill>
                <a:latin typeface="M PLUS 1p"/>
                <a:ea typeface="M PLUS 1p"/>
                <a:cs typeface="M PLUS 1p"/>
                <a:sym typeface="M PLUS 1p"/>
              </a:rPr>
              <a:t>　灰は市内で</a:t>
            </a:r>
            <a:r>
              <a:rPr lang="en-US" altLang="ja" sz="2000">
                <a:solidFill>
                  <a:srgbClr val="000000"/>
                </a:solidFill>
                <a:latin typeface="M PLUS 1p"/>
                <a:ea typeface="M PLUS 1p"/>
                <a:cs typeface="M PLUS 1p"/>
                <a:sym typeface="M PLUS 1p"/>
              </a:rPr>
              <a:t>1</a:t>
            </a:r>
            <a:r>
              <a:rPr lang="ja" altLang="en-US" sz="2000">
                <a:solidFill>
                  <a:srgbClr val="000000"/>
                </a:solidFill>
                <a:latin typeface="M PLUS 1p"/>
                <a:ea typeface="M PLUS 1p"/>
                <a:cs typeface="M PLUS 1p"/>
                <a:sym typeface="M PLUS 1p"/>
              </a:rPr>
              <a:t>か所、海を区切ってつくられた埋立処分場に埋め立てていて、年間約</a:t>
            </a:r>
            <a:r>
              <a:rPr lang="en-US" altLang="ja" sz="2000">
                <a:solidFill>
                  <a:srgbClr val="000000"/>
                </a:solidFill>
                <a:latin typeface="M PLUS 1p"/>
                <a:ea typeface="M PLUS 1p"/>
                <a:cs typeface="M PLUS 1p"/>
                <a:sym typeface="M PLUS 1p"/>
              </a:rPr>
              <a:t>4</a:t>
            </a:r>
            <a:r>
              <a:rPr lang="ja" altLang="en-US" sz="2000">
                <a:solidFill>
                  <a:srgbClr val="000000"/>
                </a:solidFill>
                <a:latin typeface="M PLUS 1p"/>
                <a:ea typeface="M PLUS 1p"/>
                <a:cs typeface="M PLUS 1p"/>
                <a:sym typeface="M PLUS 1p"/>
              </a:rPr>
              <a:t>万</a:t>
            </a:r>
            <a:r>
              <a:rPr lang="en-US" altLang="ja" sz="2000">
                <a:solidFill>
                  <a:srgbClr val="000000"/>
                </a:solidFill>
                <a:latin typeface="M PLUS 1p"/>
                <a:ea typeface="M PLUS 1p"/>
                <a:cs typeface="M PLUS 1p"/>
                <a:sym typeface="M PLUS 1p"/>
              </a:rPr>
              <a:t>8</a:t>
            </a:r>
            <a:r>
              <a:rPr lang="ja" altLang="en-US" sz="2000">
                <a:solidFill>
                  <a:srgbClr val="000000"/>
                </a:solidFill>
                <a:latin typeface="M PLUS 1p"/>
                <a:ea typeface="M PLUS 1p"/>
                <a:cs typeface="M PLUS 1p"/>
                <a:sym typeface="M PLUS 1p"/>
              </a:rPr>
              <a:t>千トン埋め立てられています</a:t>
            </a:r>
            <a:endParaRPr sz="2000">
              <a:solidFill>
                <a:srgbClr val="000000"/>
              </a:solidFill>
              <a:latin typeface="M PLUS 1p"/>
              <a:ea typeface="M PLUS 1p"/>
              <a:cs typeface="M PLUS 1p"/>
              <a:sym typeface="M PLUS 1p"/>
            </a:endParaRPr>
          </a:p>
          <a:p>
            <a:pPr>
              <a:lnSpc>
                <a:spcPct val="150000"/>
              </a:lnSpc>
              <a:buClr>
                <a:schemeClr val="dk1"/>
              </a:buClr>
              <a:buSzPts val="1500"/>
            </a:pPr>
            <a:r>
              <a:rPr lang="en-US" altLang="ja" sz="2000">
                <a:solidFill>
                  <a:schemeClr val="dk1"/>
                </a:solidFill>
                <a:latin typeface="M PLUS 1p"/>
                <a:ea typeface="M PLUS 1p"/>
                <a:cs typeface="M PLUS 1p"/>
                <a:sym typeface="M PLUS 1p"/>
              </a:rPr>
              <a:t>(</a:t>
            </a:r>
            <a:r>
              <a:rPr lang="ja" altLang="en-US" sz="2000">
                <a:solidFill>
                  <a:schemeClr val="dk1"/>
                </a:solidFill>
                <a:latin typeface="M PLUS 1p"/>
                <a:ea typeface="M PLUS 1p"/>
                <a:cs typeface="M PLUS 1p"/>
                <a:sym typeface="M PLUS 1p"/>
              </a:rPr>
              <a:t>お店のごみも含めて</a:t>
            </a:r>
            <a:r>
              <a:rPr lang="en-US" altLang="ja" sz="2000">
                <a:solidFill>
                  <a:schemeClr val="dk1"/>
                </a:solidFill>
                <a:latin typeface="M PLUS 1p"/>
                <a:ea typeface="M PLUS 1p"/>
                <a:cs typeface="M PLUS 1p"/>
                <a:sym typeface="M PLUS 1p"/>
              </a:rPr>
              <a:t>)</a:t>
            </a:r>
            <a:r>
              <a:rPr lang="ja" altLang="en-US" sz="2000">
                <a:solidFill>
                  <a:schemeClr val="dk1"/>
                </a:solidFill>
                <a:latin typeface="M PLUS 1p"/>
                <a:ea typeface="M PLUS 1p"/>
                <a:cs typeface="M PLUS 1p"/>
                <a:sym typeface="M PLUS 1p"/>
              </a:rPr>
              <a:t>。</a:t>
            </a:r>
            <a:endParaRPr sz="2000">
              <a:solidFill>
                <a:srgbClr val="000000"/>
              </a:solidFill>
              <a:latin typeface="M PLUS 1p"/>
              <a:ea typeface="M PLUS 1p"/>
              <a:cs typeface="M PLUS 1p"/>
              <a:sym typeface="M PLUS 1p"/>
            </a:endParaRPr>
          </a:p>
        </p:txBody>
      </p:sp>
      <p:pic>
        <p:nvPicPr>
          <p:cNvPr id="829" name="Google Shape;829;g1d6f706f289_0_1747"/>
          <p:cNvPicPr preferRelativeResize="0"/>
          <p:nvPr/>
        </p:nvPicPr>
        <p:blipFill rotWithShape="1">
          <a:blip r:embed="rId6">
            <a:alphaModFix/>
          </a:blip>
          <a:srcRect/>
          <a:stretch/>
        </p:blipFill>
        <p:spPr>
          <a:xfrm>
            <a:off x="470078" y="3663358"/>
            <a:ext cx="5041665" cy="2686009"/>
          </a:xfrm>
          <a:prstGeom prst="rect">
            <a:avLst/>
          </a:prstGeom>
          <a:noFill/>
          <a:ln>
            <a:noFill/>
          </a:ln>
        </p:spPr>
      </p:pic>
      <p:pic>
        <p:nvPicPr>
          <p:cNvPr id="830" name="Google Shape;830;g1d6f706f289_0_1747"/>
          <p:cNvPicPr preferRelativeResize="0"/>
          <p:nvPr/>
        </p:nvPicPr>
        <p:blipFill rotWithShape="1">
          <a:blip r:embed="rId7">
            <a:alphaModFix/>
          </a:blip>
          <a:srcRect/>
          <a:stretch/>
        </p:blipFill>
        <p:spPr>
          <a:xfrm>
            <a:off x="3856608" y="2268317"/>
            <a:ext cx="3889761" cy="4365699"/>
          </a:xfrm>
          <a:prstGeom prst="rect">
            <a:avLst/>
          </a:prstGeom>
          <a:noFill/>
          <a:ln>
            <a:noFill/>
          </a:ln>
        </p:spPr>
      </p:pic>
      <p:grpSp>
        <p:nvGrpSpPr>
          <p:cNvPr id="831" name="Google Shape;831;g1d6f706f289_0_1747"/>
          <p:cNvGrpSpPr/>
          <p:nvPr/>
        </p:nvGrpSpPr>
        <p:grpSpPr>
          <a:xfrm>
            <a:off x="7342750" y="5221700"/>
            <a:ext cx="2582716" cy="1304632"/>
            <a:chOff x="5507062" y="3916275"/>
            <a:chExt cx="1937037" cy="978474"/>
          </a:xfrm>
        </p:grpSpPr>
        <p:sp>
          <p:nvSpPr>
            <p:cNvPr id="832" name="Google Shape;832;g1d6f706f289_0_1747"/>
            <p:cNvSpPr/>
            <p:nvPr/>
          </p:nvSpPr>
          <p:spPr>
            <a:xfrm>
              <a:off x="5507062" y="4565949"/>
              <a:ext cx="429000" cy="3288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33" name="Google Shape;833;g1d6f706f289_0_1747"/>
            <p:cNvSpPr txBox="1"/>
            <p:nvPr/>
          </p:nvSpPr>
          <p:spPr>
            <a:xfrm>
              <a:off x="5610499" y="3916275"/>
              <a:ext cx="1833600" cy="453989"/>
            </a:xfrm>
            <a:prstGeom prst="rect">
              <a:avLst/>
            </a:prstGeom>
            <a:noFill/>
            <a:ln>
              <a:noFill/>
            </a:ln>
          </p:spPr>
          <p:txBody>
            <a:bodyPr spcFirstLastPara="1" wrap="square" lIns="121900" tIns="121900" rIns="121900" bIns="121900" anchor="t" anchorCtr="0">
              <a:spAutoFit/>
            </a:bodyPr>
            <a:lstStyle/>
            <a:p>
              <a:pPr>
                <a:lnSpc>
                  <a:spcPct val="125000"/>
                </a:lnSpc>
                <a:buClr>
                  <a:srgbClr val="000000"/>
                </a:buClr>
                <a:buSzPts val="1500"/>
              </a:pPr>
              <a:r>
                <a:rPr lang="ja" altLang="en-US" sz="1867" b="1">
                  <a:solidFill>
                    <a:srgbClr val="FF0000"/>
                  </a:solidFill>
                  <a:latin typeface="M PLUS Rounded 1c"/>
                  <a:ea typeface="M PLUS Rounded 1c"/>
                  <a:cs typeface="M PLUS Rounded 1c"/>
                  <a:sym typeface="M PLUS Rounded 1c"/>
                </a:rPr>
                <a:t>埋立処分場の場所</a:t>
              </a:r>
              <a:endParaRPr sz="1867" b="1">
                <a:solidFill>
                  <a:srgbClr val="FF0000"/>
                </a:solidFill>
                <a:latin typeface="M PLUS Rounded 1c"/>
                <a:ea typeface="M PLUS Rounded 1c"/>
                <a:cs typeface="M PLUS Rounded 1c"/>
                <a:sym typeface="M PLUS Rounded 1c"/>
              </a:endParaRPr>
            </a:p>
          </p:txBody>
        </p:sp>
        <p:sp>
          <p:nvSpPr>
            <p:cNvPr id="834" name="Google Shape;834;g1d6f706f289_0_1747"/>
            <p:cNvSpPr/>
            <p:nvPr/>
          </p:nvSpPr>
          <p:spPr>
            <a:xfrm rot="8093965">
              <a:off x="5970869" y="4342924"/>
              <a:ext cx="362534" cy="329229"/>
            </a:xfrm>
            <a:prstGeom prst="rightArrow">
              <a:avLst>
                <a:gd name="adj1" fmla="val 50000"/>
                <a:gd name="adj2" fmla="val 50000"/>
              </a:avLst>
            </a:prstGeom>
            <a:solidFill>
              <a:srgbClr val="FF0000"/>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835" name="Google Shape;835;g1d6f706f289_0_1747"/>
          <p:cNvGrpSpPr/>
          <p:nvPr/>
        </p:nvGrpSpPr>
        <p:grpSpPr>
          <a:xfrm>
            <a:off x="299701" y="3317567"/>
            <a:ext cx="4884244" cy="1925013"/>
            <a:chOff x="224775" y="2488175"/>
            <a:chExt cx="3663183" cy="1443760"/>
          </a:xfrm>
        </p:grpSpPr>
        <p:sp>
          <p:nvSpPr>
            <p:cNvPr id="836" name="Google Shape;836;g1d6f706f289_0_1747"/>
            <p:cNvSpPr/>
            <p:nvPr/>
          </p:nvSpPr>
          <p:spPr>
            <a:xfrm>
              <a:off x="1231283" y="3161635"/>
              <a:ext cx="2656675" cy="770300"/>
            </a:xfrm>
            <a:custGeom>
              <a:avLst/>
              <a:gdLst/>
              <a:ahLst/>
              <a:cxnLst/>
              <a:rect l="l" t="t" r="r" b="b"/>
              <a:pathLst>
                <a:path w="106267" h="30812" extrusionOk="0">
                  <a:moveTo>
                    <a:pt x="3882" y="0"/>
                  </a:moveTo>
                  <a:lnTo>
                    <a:pt x="83946" y="970"/>
                  </a:lnTo>
                  <a:lnTo>
                    <a:pt x="83946" y="7763"/>
                  </a:lnTo>
                  <a:lnTo>
                    <a:pt x="105296" y="22806"/>
                  </a:lnTo>
                  <a:lnTo>
                    <a:pt x="106267" y="27658"/>
                  </a:lnTo>
                  <a:lnTo>
                    <a:pt x="95106" y="27658"/>
                  </a:lnTo>
                  <a:lnTo>
                    <a:pt x="97047" y="30570"/>
                  </a:lnTo>
                  <a:lnTo>
                    <a:pt x="90739" y="30812"/>
                  </a:lnTo>
                  <a:lnTo>
                    <a:pt x="88556" y="27658"/>
                  </a:lnTo>
                  <a:lnTo>
                    <a:pt x="0" y="27415"/>
                  </a:lnTo>
                  <a:close/>
                </a:path>
              </a:pathLst>
            </a:custGeom>
            <a:noFill/>
            <a:ln w="38100" cap="flat" cmpd="sng">
              <a:solidFill>
                <a:srgbClr val="FF0000"/>
              </a:solidFill>
              <a:prstDash val="solid"/>
              <a:round/>
              <a:headEnd type="none" w="sm" len="sm"/>
              <a:tailEnd type="none" w="sm" len="sm"/>
            </a:ln>
          </p:spPr>
        </p:sp>
        <p:grpSp>
          <p:nvGrpSpPr>
            <p:cNvPr id="837" name="Google Shape;837;g1d6f706f289_0_1747"/>
            <p:cNvGrpSpPr/>
            <p:nvPr/>
          </p:nvGrpSpPr>
          <p:grpSpPr>
            <a:xfrm>
              <a:off x="224775" y="2488175"/>
              <a:ext cx="2475300" cy="964700"/>
              <a:chOff x="224775" y="2488175"/>
              <a:chExt cx="2475300" cy="964700"/>
            </a:xfrm>
          </p:grpSpPr>
          <p:sp>
            <p:nvSpPr>
              <p:cNvPr id="838" name="Google Shape;838;g1d6f706f289_0_1747"/>
              <p:cNvSpPr txBox="1"/>
              <p:nvPr/>
            </p:nvSpPr>
            <p:spPr>
              <a:xfrm>
                <a:off x="224775" y="2488175"/>
                <a:ext cx="2475300" cy="453989"/>
              </a:xfrm>
              <a:prstGeom prst="rect">
                <a:avLst/>
              </a:prstGeom>
              <a:solidFill>
                <a:srgbClr val="FCF0AA"/>
              </a:solidFill>
              <a:ln w="28575" cap="flat" cmpd="sng">
                <a:solidFill>
                  <a:srgbClr val="FF0000"/>
                </a:solidFill>
                <a:prstDash val="solid"/>
                <a:round/>
                <a:headEnd type="none" w="sm" len="sm"/>
                <a:tailEnd type="none" w="sm" len="sm"/>
              </a:ln>
            </p:spPr>
            <p:txBody>
              <a:bodyPr spcFirstLastPara="1" wrap="square" lIns="121900" tIns="121900" rIns="121900" bIns="121900" anchor="t" anchorCtr="0">
                <a:spAutoFit/>
              </a:bodyPr>
              <a:lstStyle/>
              <a:p>
                <a:pPr>
                  <a:lnSpc>
                    <a:spcPct val="125000"/>
                  </a:lnSpc>
                  <a:buClr>
                    <a:srgbClr val="000000"/>
                  </a:buClr>
                  <a:buSzPts val="1500"/>
                </a:pPr>
                <a:r>
                  <a:rPr lang="ja" altLang="en-US" sz="1867" b="1">
                    <a:solidFill>
                      <a:srgbClr val="000000"/>
                    </a:solidFill>
                    <a:latin typeface="M PLUS Rounded 1c"/>
                    <a:ea typeface="M PLUS Rounded 1c"/>
                    <a:cs typeface="M PLUS Rounded 1c"/>
                    <a:sym typeface="M PLUS Rounded 1c"/>
                  </a:rPr>
                  <a:t>昭和</a:t>
                </a:r>
                <a:r>
                  <a:rPr lang="en-US" altLang="ja" sz="1867" b="1">
                    <a:solidFill>
                      <a:srgbClr val="000000"/>
                    </a:solidFill>
                    <a:latin typeface="M PLUS Rounded 1c"/>
                    <a:ea typeface="M PLUS Rounded 1c"/>
                    <a:cs typeface="M PLUS Rounded 1c"/>
                    <a:sym typeface="M PLUS Rounded 1c"/>
                  </a:rPr>
                  <a:t>53</a:t>
                </a:r>
                <a:r>
                  <a:rPr lang="ja" altLang="en-US" sz="1867" b="1">
                    <a:solidFill>
                      <a:srgbClr val="000000"/>
                    </a:solidFill>
                    <a:latin typeface="M PLUS Rounded 1c"/>
                    <a:ea typeface="M PLUS Rounded 1c"/>
                    <a:cs typeface="M PLUS Rounded 1c"/>
                    <a:sym typeface="M PLUS Rounded 1c"/>
                  </a:rPr>
                  <a:t>年に造られたところ</a:t>
                </a:r>
                <a:endParaRPr sz="1867" b="1">
                  <a:solidFill>
                    <a:srgbClr val="000000"/>
                  </a:solidFill>
                  <a:latin typeface="M PLUS Rounded 1c"/>
                  <a:ea typeface="M PLUS Rounded 1c"/>
                  <a:cs typeface="M PLUS Rounded 1c"/>
                  <a:sym typeface="M PLUS Rounded 1c"/>
                </a:endParaRPr>
              </a:p>
            </p:txBody>
          </p:sp>
          <p:cxnSp>
            <p:nvCxnSpPr>
              <p:cNvPr id="839" name="Google Shape;839;g1d6f706f289_0_1747"/>
              <p:cNvCxnSpPr/>
              <p:nvPr/>
            </p:nvCxnSpPr>
            <p:spPr>
              <a:xfrm>
                <a:off x="1752908" y="2906875"/>
                <a:ext cx="467100" cy="546000"/>
              </a:xfrm>
              <a:prstGeom prst="straightConnector1">
                <a:avLst/>
              </a:prstGeom>
              <a:noFill/>
              <a:ln w="28575" cap="flat" cmpd="sng">
                <a:solidFill>
                  <a:srgbClr val="FF0000"/>
                </a:solidFill>
                <a:prstDash val="solid"/>
                <a:round/>
                <a:headEnd type="none" w="sm" len="sm"/>
                <a:tailEnd type="oval" w="med" len="med"/>
              </a:ln>
            </p:spPr>
          </p:cxnSp>
        </p:grpSp>
      </p:grpSp>
      <p:grpSp>
        <p:nvGrpSpPr>
          <p:cNvPr id="840" name="Google Shape;840;g1d6f706f289_0_1747"/>
          <p:cNvGrpSpPr/>
          <p:nvPr/>
        </p:nvGrpSpPr>
        <p:grpSpPr>
          <a:xfrm>
            <a:off x="1568945" y="5153633"/>
            <a:ext cx="3335791" cy="1538388"/>
            <a:chOff x="1176708" y="3865225"/>
            <a:chExt cx="2501843" cy="1153791"/>
          </a:xfrm>
        </p:grpSpPr>
        <p:sp>
          <p:nvSpPr>
            <p:cNvPr id="841" name="Google Shape;841;g1d6f706f289_0_1747"/>
            <p:cNvSpPr/>
            <p:nvPr/>
          </p:nvSpPr>
          <p:spPr>
            <a:xfrm>
              <a:off x="1176708" y="3865225"/>
              <a:ext cx="1225200" cy="321450"/>
            </a:xfrm>
            <a:custGeom>
              <a:avLst/>
              <a:gdLst/>
              <a:ahLst/>
              <a:cxnLst/>
              <a:rect l="l" t="t" r="r" b="b"/>
              <a:pathLst>
                <a:path w="49008" h="12858" extrusionOk="0">
                  <a:moveTo>
                    <a:pt x="1698" y="0"/>
                  </a:moveTo>
                  <a:lnTo>
                    <a:pt x="48766" y="242"/>
                  </a:lnTo>
                  <a:lnTo>
                    <a:pt x="49008" y="12131"/>
                  </a:lnTo>
                  <a:lnTo>
                    <a:pt x="0" y="12858"/>
                  </a:lnTo>
                  <a:close/>
                </a:path>
              </a:pathLst>
            </a:custGeom>
            <a:noFill/>
            <a:ln w="38100" cap="flat" cmpd="sng">
              <a:solidFill>
                <a:srgbClr val="ADCC26"/>
              </a:solidFill>
              <a:prstDash val="solid"/>
              <a:round/>
              <a:headEnd type="none" w="sm" len="sm"/>
              <a:tailEnd type="none" w="sm" len="sm"/>
            </a:ln>
          </p:spPr>
        </p:sp>
        <p:grpSp>
          <p:nvGrpSpPr>
            <p:cNvPr id="842" name="Google Shape;842;g1d6f706f289_0_1747"/>
            <p:cNvGrpSpPr/>
            <p:nvPr/>
          </p:nvGrpSpPr>
          <p:grpSpPr>
            <a:xfrm>
              <a:off x="1704333" y="3980325"/>
              <a:ext cx="1974218" cy="1038691"/>
              <a:chOff x="1704333" y="3980325"/>
              <a:chExt cx="1974218" cy="1038691"/>
            </a:xfrm>
          </p:grpSpPr>
          <p:sp>
            <p:nvSpPr>
              <p:cNvPr id="843" name="Google Shape;843;g1d6f706f289_0_1747"/>
              <p:cNvSpPr txBox="1"/>
              <p:nvPr/>
            </p:nvSpPr>
            <p:spPr>
              <a:xfrm>
                <a:off x="1844951" y="4295675"/>
                <a:ext cx="1833600" cy="723341"/>
              </a:xfrm>
              <a:prstGeom prst="rect">
                <a:avLst/>
              </a:prstGeom>
              <a:solidFill>
                <a:srgbClr val="FCF0AA"/>
              </a:solidFill>
              <a:ln w="28575" cap="flat" cmpd="sng">
                <a:solidFill>
                  <a:srgbClr val="ADCC26"/>
                </a:solidFill>
                <a:prstDash val="solid"/>
                <a:round/>
                <a:headEnd type="none" w="sm" len="sm"/>
                <a:tailEnd type="none" w="sm" len="sm"/>
              </a:ln>
            </p:spPr>
            <p:txBody>
              <a:bodyPr spcFirstLastPara="1" wrap="square" lIns="121900" tIns="121900" rIns="121900" bIns="121900" anchor="t" anchorCtr="0">
                <a:spAutoFit/>
              </a:bodyPr>
              <a:lstStyle/>
              <a:p>
                <a:pPr>
                  <a:lnSpc>
                    <a:spcPct val="125000"/>
                  </a:lnSpc>
                  <a:buClr>
                    <a:srgbClr val="000000"/>
                  </a:buClr>
                  <a:buSzPts val="1500"/>
                </a:pPr>
                <a:r>
                  <a:rPr lang="ja" altLang="en-US" sz="1867" b="1">
                    <a:solidFill>
                      <a:srgbClr val="000000"/>
                    </a:solidFill>
                    <a:latin typeface="M PLUS Rounded 1c"/>
                    <a:ea typeface="M PLUS Rounded 1c"/>
                    <a:cs typeface="M PLUS Rounded 1c"/>
                    <a:sym typeface="M PLUS Rounded 1c"/>
                  </a:rPr>
                  <a:t>今使っているところ</a:t>
                </a:r>
                <a:endParaRPr sz="1867" b="1">
                  <a:solidFill>
                    <a:srgbClr val="000000"/>
                  </a:solidFill>
                  <a:latin typeface="M PLUS Rounded 1c"/>
                  <a:ea typeface="M PLUS Rounded 1c"/>
                  <a:cs typeface="M PLUS Rounded 1c"/>
                  <a:sym typeface="M PLUS Rounded 1c"/>
                </a:endParaRPr>
              </a:p>
              <a:p>
                <a:pPr>
                  <a:lnSpc>
                    <a:spcPct val="125000"/>
                  </a:lnSpc>
                  <a:buClr>
                    <a:srgbClr val="000000"/>
                  </a:buClr>
                  <a:buSzPts val="1500"/>
                </a:pPr>
                <a:r>
                  <a:rPr lang="ja" altLang="en-US" sz="1867" b="1">
                    <a:solidFill>
                      <a:srgbClr val="000000"/>
                    </a:solidFill>
                    <a:latin typeface="M PLUS Rounded 1c"/>
                    <a:ea typeface="M PLUS Rounded 1c"/>
                    <a:cs typeface="M PLUS Rounded 1c"/>
                    <a:sym typeface="M PLUS Rounded 1c"/>
                  </a:rPr>
                  <a:t>（平成</a:t>
                </a:r>
                <a:r>
                  <a:rPr lang="en-US" altLang="ja" sz="1867" b="1">
                    <a:solidFill>
                      <a:srgbClr val="000000"/>
                    </a:solidFill>
                    <a:latin typeface="M PLUS Rounded 1c"/>
                    <a:ea typeface="M PLUS Rounded 1c"/>
                    <a:cs typeface="M PLUS Rounded 1c"/>
                    <a:sym typeface="M PLUS Rounded 1c"/>
                  </a:rPr>
                  <a:t>12</a:t>
                </a:r>
                <a:r>
                  <a:rPr lang="ja" altLang="en-US" sz="1867" b="1">
                    <a:solidFill>
                      <a:srgbClr val="000000"/>
                    </a:solidFill>
                    <a:latin typeface="M PLUS Rounded 1c"/>
                    <a:ea typeface="M PLUS Rounded 1c"/>
                    <a:cs typeface="M PLUS Rounded 1c"/>
                    <a:sym typeface="M PLUS Rounded 1c"/>
                  </a:rPr>
                  <a:t>年から）</a:t>
                </a:r>
                <a:endParaRPr sz="1867" b="1">
                  <a:solidFill>
                    <a:srgbClr val="000000"/>
                  </a:solidFill>
                  <a:latin typeface="M PLUS Rounded 1c"/>
                  <a:ea typeface="M PLUS Rounded 1c"/>
                  <a:cs typeface="M PLUS Rounded 1c"/>
                  <a:sym typeface="M PLUS Rounded 1c"/>
                </a:endParaRPr>
              </a:p>
            </p:txBody>
          </p:sp>
          <p:cxnSp>
            <p:nvCxnSpPr>
              <p:cNvPr id="844" name="Google Shape;844;g1d6f706f289_0_1747"/>
              <p:cNvCxnSpPr/>
              <p:nvPr/>
            </p:nvCxnSpPr>
            <p:spPr>
              <a:xfrm rot="10800000">
                <a:off x="1704333" y="3980325"/>
                <a:ext cx="800700" cy="321600"/>
              </a:xfrm>
              <a:prstGeom prst="straightConnector1">
                <a:avLst/>
              </a:prstGeom>
              <a:noFill/>
              <a:ln w="28575" cap="flat" cmpd="sng">
                <a:solidFill>
                  <a:srgbClr val="ADCC26"/>
                </a:solidFill>
                <a:prstDash val="solid"/>
                <a:round/>
                <a:headEnd type="none" w="sm" len="sm"/>
                <a:tailEnd type="oval" w="med" len="med"/>
              </a:ln>
            </p:spPr>
          </p:cxnSp>
        </p:grpSp>
      </p:grpSp>
      <p:grpSp>
        <p:nvGrpSpPr>
          <p:cNvPr id="845" name="Google Shape;845;g1d6f706f289_0_1747"/>
          <p:cNvGrpSpPr/>
          <p:nvPr/>
        </p:nvGrpSpPr>
        <p:grpSpPr>
          <a:xfrm>
            <a:off x="9925284" y="4727128"/>
            <a:ext cx="1974800" cy="2103685"/>
            <a:chOff x="7443963" y="3545345"/>
            <a:chExt cx="1481100" cy="1577764"/>
          </a:xfrm>
        </p:grpSpPr>
        <p:pic>
          <p:nvPicPr>
            <p:cNvPr id="846" name="Google Shape;846;g1d6f706f289_0_1747"/>
            <p:cNvPicPr preferRelativeResize="0"/>
            <p:nvPr/>
          </p:nvPicPr>
          <p:blipFill rotWithShape="1">
            <a:blip r:embed="rId8">
              <a:alphaModFix/>
            </a:blip>
            <a:srcRect/>
            <a:stretch/>
          </p:blipFill>
          <p:spPr>
            <a:xfrm>
              <a:off x="7607113" y="3545345"/>
              <a:ext cx="1154800" cy="962325"/>
            </a:xfrm>
            <a:prstGeom prst="rect">
              <a:avLst/>
            </a:prstGeom>
            <a:noFill/>
            <a:ln>
              <a:noFill/>
            </a:ln>
          </p:spPr>
        </p:pic>
        <p:sp>
          <p:nvSpPr>
            <p:cNvPr id="847" name="Google Shape;847;g1d6f706f289_0_1747"/>
            <p:cNvSpPr txBox="1"/>
            <p:nvPr/>
          </p:nvSpPr>
          <p:spPr>
            <a:xfrm>
              <a:off x="7443963" y="4507682"/>
              <a:ext cx="1481100" cy="615427"/>
            </a:xfrm>
            <a:prstGeom prst="rect">
              <a:avLst/>
            </a:prstGeom>
            <a:noFill/>
            <a:ln>
              <a:noFill/>
            </a:ln>
          </p:spPr>
          <p:txBody>
            <a:bodyPr spcFirstLastPara="1" wrap="square" lIns="121900" tIns="121900" rIns="121900" bIns="121900" anchor="t" anchorCtr="0">
              <a:spAutoFit/>
            </a:bodyPr>
            <a:lstStyle/>
            <a:p>
              <a:pPr algn="ctr">
                <a:lnSpc>
                  <a:spcPct val="140000"/>
                </a:lnSpc>
                <a:buClr>
                  <a:schemeClr val="dk1"/>
                </a:buClr>
                <a:buSzPts val="1500"/>
              </a:pPr>
              <a:r>
                <a:rPr lang="ja" altLang="en-US" sz="1333" b="1">
                  <a:solidFill>
                    <a:srgbClr val="000000"/>
                  </a:solidFill>
                  <a:latin typeface="M PLUS 1p"/>
                  <a:ea typeface="M PLUS 1p"/>
                  <a:cs typeface="M PLUS 1p"/>
                  <a:sym typeface="M PLUS 1p"/>
                </a:rPr>
                <a:t>処分場に入れられた</a:t>
              </a:r>
              <a:endParaRPr sz="1333" b="1">
                <a:solidFill>
                  <a:srgbClr val="000000"/>
                </a:solidFill>
                <a:latin typeface="M PLUS 1p"/>
                <a:ea typeface="M PLUS 1p"/>
                <a:cs typeface="M PLUS 1p"/>
                <a:sym typeface="M PLUS 1p"/>
              </a:endParaRPr>
            </a:p>
            <a:p>
              <a:pPr algn="ctr">
                <a:lnSpc>
                  <a:spcPct val="140000"/>
                </a:lnSpc>
                <a:buClr>
                  <a:schemeClr val="dk1"/>
                </a:buClr>
                <a:buSzPts val="1500"/>
              </a:pPr>
              <a:r>
                <a:rPr lang="ja" altLang="en-US" sz="1333" b="1">
                  <a:solidFill>
                    <a:srgbClr val="000000"/>
                  </a:solidFill>
                  <a:latin typeface="M PLUS 1p"/>
                  <a:ea typeface="M PLUS 1p"/>
                  <a:cs typeface="M PLUS 1p"/>
                  <a:sym typeface="M PLUS 1p"/>
                </a:rPr>
                <a:t>空きかんなど</a:t>
              </a:r>
              <a:endParaRPr sz="1333" b="1">
                <a:solidFill>
                  <a:srgbClr val="000000"/>
                </a:solidFill>
                <a:latin typeface="M PLUS 1p"/>
                <a:ea typeface="M PLUS 1p"/>
                <a:cs typeface="M PLUS 1p"/>
                <a:sym typeface="M PLUS 1p"/>
              </a:endParaRPr>
            </a:p>
          </p:txBody>
        </p:sp>
      </p:grpSp>
      <p:sp>
        <p:nvSpPr>
          <p:cNvPr id="848" name="Google Shape;848;g1d6f706f289_0_1747"/>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49" name="Google Shape;849;g1d6f706f289_0_1747"/>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次のページ ▶</a:t>
            </a:r>
            <a:endParaRPr sz="1333" b="1">
              <a:solidFill>
                <a:srgbClr val="000000"/>
              </a:solidFill>
              <a:latin typeface="M PLUS Rounded 1c"/>
              <a:ea typeface="M PLUS Rounded 1c"/>
              <a:cs typeface="M PLUS Rounded 1c"/>
              <a:sym typeface="M PLUS Rounded 1c"/>
            </a:endParaRPr>
          </a:p>
        </p:txBody>
      </p:sp>
      <p:sp>
        <p:nvSpPr>
          <p:cNvPr id="850" name="Google Shape;850;g1d6f706f289_0_1747">
            <a:hlinkClick r:id="rId9" action="ppaction://hlinksldjump"/>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51" name="Google Shape;851;g1d6f706f289_0_1747"/>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52" name="Google Shape;852;g1d6f706f289_0_1747"/>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 前のページ</a:t>
            </a:r>
            <a:endParaRPr sz="1333" b="1">
              <a:solidFill>
                <a:srgbClr val="000000"/>
              </a:solidFill>
              <a:latin typeface="M PLUS Rounded 1c"/>
              <a:ea typeface="M PLUS Rounded 1c"/>
              <a:cs typeface="M PLUS Rounded 1c"/>
              <a:sym typeface="M PLUS Rounded 1c"/>
            </a:endParaRPr>
          </a:p>
        </p:txBody>
      </p:sp>
      <p:sp>
        <p:nvSpPr>
          <p:cNvPr id="853" name="Google Shape;853;g1d6f706f289_0_1747">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54" name="Google Shape;854;g1d6f706f289_0_1747"/>
          <p:cNvSpPr txBox="1"/>
          <p:nvPr/>
        </p:nvSpPr>
        <p:spPr>
          <a:xfrm>
            <a:off x="360288" y="1338551"/>
            <a:ext cx="5441200" cy="676940"/>
          </a:xfrm>
          <a:prstGeom prst="rect">
            <a:avLst/>
          </a:prstGeom>
          <a:noFill/>
          <a:ln>
            <a:noFill/>
          </a:ln>
        </p:spPr>
        <p:txBody>
          <a:bodyPr spcFirstLastPara="1" wrap="square" lIns="121900" tIns="121900" rIns="121900" bIns="121900" anchor="t" anchorCtr="0">
            <a:spAutoFit/>
          </a:bodyPr>
          <a:lstStyle/>
          <a:p>
            <a:pPr>
              <a:lnSpc>
                <a:spcPct val="150000"/>
              </a:lnSpc>
              <a:buClr>
                <a:schemeClr val="dk1"/>
              </a:buClr>
              <a:buSzPts val="1500"/>
            </a:pPr>
            <a:endParaRPr sz="933" dirty="0">
              <a:solidFill>
                <a:srgbClr val="000000"/>
              </a:solidFill>
              <a:latin typeface="M PLUS 1p"/>
              <a:ea typeface="M PLUS 1p"/>
              <a:cs typeface="M PLUS 1p"/>
              <a:sym typeface="M PLUS 1p"/>
            </a:endParaRPr>
          </a:p>
          <a:p>
            <a:pPr>
              <a:lnSpc>
                <a:spcPct val="150000"/>
              </a:lnSpc>
              <a:buClr>
                <a:schemeClr val="dk1"/>
              </a:buClr>
              <a:buSzPts val="1500"/>
            </a:pPr>
            <a:r>
              <a:rPr lang="ja" altLang="en-US" sz="933" dirty="0" smtClean="0">
                <a:solidFill>
                  <a:srgbClr val="000000"/>
                </a:solidFill>
                <a:latin typeface="M PLUS 1p"/>
                <a:ea typeface="M PLUS 1p"/>
                <a:cs typeface="M PLUS 1p"/>
                <a:sym typeface="M PLUS 1p"/>
              </a:rPr>
              <a:t>うめたて</a:t>
            </a:r>
            <a:r>
              <a:rPr lang="ja" altLang="en-US" sz="933" dirty="0">
                <a:solidFill>
                  <a:srgbClr val="000000"/>
                </a:solidFill>
                <a:latin typeface="M PLUS 1p"/>
                <a:ea typeface="M PLUS 1p"/>
                <a:cs typeface="M PLUS 1p"/>
                <a:sym typeface="M PLUS 1p"/>
              </a:rPr>
              <a:t>しょぶんじょう　　  う</a:t>
            </a:r>
            <a:endParaRPr sz="933" dirty="0">
              <a:solidFill>
                <a:srgbClr val="000000"/>
              </a:solidFill>
              <a:latin typeface="M PLUS 1p"/>
              <a:ea typeface="M PLUS 1p"/>
              <a:cs typeface="M PLUS 1p"/>
              <a:sym typeface="M PLUS 1p"/>
            </a:endParaRPr>
          </a:p>
        </p:txBody>
      </p:sp>
    </p:spTree>
    <p:extLst>
      <p:ext uri="{BB962C8B-B14F-4D97-AF65-F5344CB8AC3E}">
        <p14:creationId xmlns:p14="http://schemas.microsoft.com/office/powerpoint/2010/main" val="21669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1000"/>
                                        <p:tgtEl>
                                          <p:spTgt spid="828"/>
                                        </p:tgtEl>
                                      </p:cBhvr>
                                    </p:animEffect>
                                  </p:childTnLst>
                                </p:cTn>
                              </p:par>
                              <p:par>
                                <p:cTn id="8" presetID="10" presetClass="entr" presetSubtype="0" fill="hold" nodeType="withEffect">
                                  <p:stCondLst>
                                    <p:cond delay="0"/>
                                  </p:stCondLst>
                                  <p:childTnLst>
                                    <p:set>
                                      <p:cBhvr>
                                        <p:cTn id="9" dur="1" fill="hold">
                                          <p:stCondLst>
                                            <p:cond delay="0"/>
                                          </p:stCondLst>
                                        </p:cTn>
                                        <p:tgtEl>
                                          <p:spTgt spid="854"/>
                                        </p:tgtEl>
                                        <p:attrNameLst>
                                          <p:attrName>style.visibility</p:attrName>
                                        </p:attrNameLst>
                                      </p:cBhvr>
                                      <p:to>
                                        <p:strVal val="visible"/>
                                      </p:to>
                                    </p:set>
                                    <p:animEffect transition="in" filter="fade">
                                      <p:cBhvr>
                                        <p:cTn id="10" dur="1000"/>
                                        <p:tgtEl>
                                          <p:spTgt spid="85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30"/>
                                        </p:tgtEl>
                                        <p:attrNameLst>
                                          <p:attrName>style.visibility</p:attrName>
                                        </p:attrNameLst>
                                      </p:cBhvr>
                                      <p:to>
                                        <p:strVal val="visible"/>
                                      </p:to>
                                    </p:set>
                                    <p:animEffect transition="in" filter="fade">
                                      <p:cBhvr>
                                        <p:cTn id="14" dur="1000"/>
                                        <p:tgtEl>
                                          <p:spTgt spid="830"/>
                                        </p:tgtEl>
                                      </p:cBhvr>
                                    </p:animEffect>
                                  </p:childTnLst>
                                </p:cTn>
                              </p:par>
                              <p:par>
                                <p:cTn id="15" presetID="10" presetClass="entr" presetSubtype="0" fill="hold" nodeType="withEffect">
                                  <p:stCondLst>
                                    <p:cond delay="0"/>
                                  </p:stCondLst>
                                  <p:childTnLst>
                                    <p:set>
                                      <p:cBhvr>
                                        <p:cTn id="16" dur="1" fill="hold">
                                          <p:stCondLst>
                                            <p:cond delay="0"/>
                                          </p:stCondLst>
                                        </p:cTn>
                                        <p:tgtEl>
                                          <p:spTgt spid="829"/>
                                        </p:tgtEl>
                                        <p:attrNameLst>
                                          <p:attrName>style.visibility</p:attrName>
                                        </p:attrNameLst>
                                      </p:cBhvr>
                                      <p:to>
                                        <p:strVal val="visible"/>
                                      </p:to>
                                    </p:set>
                                    <p:animEffect transition="in" filter="fade">
                                      <p:cBhvr>
                                        <p:cTn id="17" dur="1000"/>
                                        <p:tgtEl>
                                          <p:spTgt spid="82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31"/>
                                        </p:tgtEl>
                                        <p:attrNameLst>
                                          <p:attrName>style.visibility</p:attrName>
                                        </p:attrNameLst>
                                      </p:cBhvr>
                                      <p:to>
                                        <p:strVal val="visible"/>
                                      </p:to>
                                    </p:set>
                                    <p:animEffect transition="in" filter="fade">
                                      <p:cBhvr>
                                        <p:cTn id="21" dur="1000"/>
                                        <p:tgtEl>
                                          <p:spTgt spid="831"/>
                                        </p:tgtEl>
                                      </p:cBhvr>
                                    </p:animEffect>
                                  </p:childTnLst>
                                </p:cTn>
                              </p:par>
                              <p:par>
                                <p:cTn id="22" presetID="10" presetClass="entr" presetSubtype="0" fill="hold" nodeType="withEffect">
                                  <p:stCondLst>
                                    <p:cond delay="0"/>
                                  </p:stCondLst>
                                  <p:childTnLst>
                                    <p:set>
                                      <p:cBhvr>
                                        <p:cTn id="23" dur="1" fill="hold">
                                          <p:stCondLst>
                                            <p:cond delay="0"/>
                                          </p:stCondLst>
                                        </p:cTn>
                                        <p:tgtEl>
                                          <p:spTgt spid="840"/>
                                        </p:tgtEl>
                                        <p:attrNameLst>
                                          <p:attrName>style.visibility</p:attrName>
                                        </p:attrNameLst>
                                      </p:cBhvr>
                                      <p:to>
                                        <p:strVal val="visible"/>
                                      </p:to>
                                    </p:set>
                                    <p:animEffect transition="in" filter="fade">
                                      <p:cBhvr>
                                        <p:cTn id="24" dur="1000"/>
                                        <p:tgtEl>
                                          <p:spTgt spid="840"/>
                                        </p:tgtEl>
                                      </p:cBhvr>
                                    </p:animEffect>
                                  </p:childTnLst>
                                </p:cTn>
                              </p:par>
                              <p:par>
                                <p:cTn id="25" presetID="10" presetClass="entr" presetSubtype="0" fill="hold" nodeType="withEffect">
                                  <p:stCondLst>
                                    <p:cond delay="0"/>
                                  </p:stCondLst>
                                  <p:childTnLst>
                                    <p:set>
                                      <p:cBhvr>
                                        <p:cTn id="26" dur="1" fill="hold">
                                          <p:stCondLst>
                                            <p:cond delay="0"/>
                                          </p:stCondLst>
                                        </p:cTn>
                                        <p:tgtEl>
                                          <p:spTgt spid="835"/>
                                        </p:tgtEl>
                                        <p:attrNameLst>
                                          <p:attrName>style.visibility</p:attrName>
                                        </p:attrNameLst>
                                      </p:cBhvr>
                                      <p:to>
                                        <p:strVal val="visible"/>
                                      </p:to>
                                    </p:set>
                                    <p:animEffect transition="in" filter="fade">
                                      <p:cBhvr>
                                        <p:cTn id="27" dur="1000"/>
                                        <p:tgtEl>
                                          <p:spTgt spid="835"/>
                                        </p:tgtEl>
                                      </p:cBhvr>
                                    </p:animEffect>
                                  </p:childTnLst>
                                </p:cTn>
                              </p:par>
                              <p:par>
                                <p:cTn id="28" presetID="10" presetClass="entr" presetSubtype="0" fill="hold" nodeType="withEffect">
                                  <p:stCondLst>
                                    <p:cond delay="0"/>
                                  </p:stCondLst>
                                  <p:childTnLst>
                                    <p:set>
                                      <p:cBhvr>
                                        <p:cTn id="29" dur="1" fill="hold">
                                          <p:stCondLst>
                                            <p:cond delay="0"/>
                                          </p:stCondLst>
                                        </p:cTn>
                                        <p:tgtEl>
                                          <p:spTgt spid="845"/>
                                        </p:tgtEl>
                                        <p:attrNameLst>
                                          <p:attrName>style.visibility</p:attrName>
                                        </p:attrNameLst>
                                      </p:cBhvr>
                                      <p:to>
                                        <p:strVal val="visible"/>
                                      </p:to>
                                    </p:set>
                                    <p:animEffect transition="in" filter="fade">
                                      <p:cBhvr>
                                        <p:cTn id="30" dur="1000"/>
                                        <p:tgtEl>
                                          <p:spTgt spid="845"/>
                                        </p:tgtEl>
                                      </p:cBhvr>
                                    </p:animEffect>
                                  </p:childTnLst>
                                </p:cTn>
                              </p:par>
                              <p:par>
                                <p:cTn id="31" presetID="10" presetClass="entr" presetSubtype="0" fill="hold" nodeType="withEffect">
                                  <p:stCondLst>
                                    <p:cond delay="0"/>
                                  </p:stCondLst>
                                  <p:childTnLst>
                                    <p:set>
                                      <p:cBhvr>
                                        <p:cTn id="32" dur="1" fill="hold">
                                          <p:stCondLst>
                                            <p:cond delay="0"/>
                                          </p:stCondLst>
                                        </p:cTn>
                                        <p:tgtEl>
                                          <p:spTgt spid="819"/>
                                        </p:tgtEl>
                                        <p:attrNameLst>
                                          <p:attrName>style.visibility</p:attrName>
                                        </p:attrNameLst>
                                      </p:cBhvr>
                                      <p:to>
                                        <p:strVal val="visible"/>
                                      </p:to>
                                    </p:set>
                                    <p:animEffect transition="in" filter="fade">
                                      <p:cBhvr>
                                        <p:cTn id="33" dur="1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1d6f706f289_0_180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860" name="Google Shape;860;g1d6f706f289_0_180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861" name="Google Shape;861;g1d6f706f289_0_1801"/>
          <p:cNvGrpSpPr/>
          <p:nvPr/>
        </p:nvGrpSpPr>
        <p:grpSpPr>
          <a:xfrm>
            <a:off x="3498255" y="43523"/>
            <a:ext cx="5041679" cy="883751"/>
            <a:chOff x="2623691" y="32642"/>
            <a:chExt cx="3781259" cy="662813"/>
          </a:xfrm>
        </p:grpSpPr>
        <p:pic>
          <p:nvPicPr>
            <p:cNvPr id="862" name="Google Shape;862;g1d6f706f289_0_1801"/>
            <p:cNvPicPr preferRelativeResize="0"/>
            <p:nvPr/>
          </p:nvPicPr>
          <p:blipFill rotWithShape="1">
            <a:blip r:embed="rId3">
              <a:alphaModFix/>
            </a:blip>
            <a:srcRect/>
            <a:stretch/>
          </p:blipFill>
          <p:spPr>
            <a:xfrm>
              <a:off x="2623691" y="32642"/>
              <a:ext cx="690295" cy="662813"/>
            </a:xfrm>
            <a:prstGeom prst="rect">
              <a:avLst/>
            </a:prstGeom>
            <a:noFill/>
            <a:ln>
              <a:noFill/>
            </a:ln>
          </p:spPr>
        </p:pic>
        <p:sp>
          <p:nvSpPr>
            <p:cNvPr id="863" name="Google Shape;863;g1d6f706f289_0_1801"/>
            <p:cNvSpPr/>
            <p:nvPr/>
          </p:nvSpPr>
          <p:spPr>
            <a:xfrm>
              <a:off x="3384550" y="80700"/>
              <a:ext cx="3020400" cy="566700"/>
            </a:xfrm>
            <a:prstGeom prst="wedgeRoundRectCallout">
              <a:avLst>
                <a:gd name="adj1" fmla="val -55832"/>
                <a:gd name="adj2" fmla="val 12868"/>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普通ごみをもやして出来た灰は</a:t>
              </a:r>
              <a:endParaRPr sz="1600" b="1">
                <a:solidFill>
                  <a:srgbClr val="000000"/>
                </a:solidFill>
                <a:latin typeface="M PLUS Rounded 1c"/>
                <a:ea typeface="M PLUS Rounded 1c"/>
                <a:cs typeface="M PLUS Rounded 1c"/>
                <a:sym typeface="M PLUS Rounded 1c"/>
              </a:endParaRPr>
            </a:p>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どこへ行くのでしょうか？</a:t>
              </a:r>
              <a:endParaRPr sz="1600" b="1">
                <a:solidFill>
                  <a:srgbClr val="000000"/>
                </a:solidFill>
                <a:latin typeface="M PLUS Rounded 1c"/>
                <a:ea typeface="M PLUS Rounded 1c"/>
                <a:cs typeface="M PLUS Rounded 1c"/>
                <a:sym typeface="M PLUS Rounded 1c"/>
              </a:endParaRPr>
            </a:p>
          </p:txBody>
        </p:sp>
        <p:pic>
          <p:nvPicPr>
            <p:cNvPr id="864" name="Google Shape;864;g1d6f706f289_0_1801"/>
            <p:cNvPicPr preferRelativeResize="0"/>
            <p:nvPr/>
          </p:nvPicPr>
          <p:blipFill rotWithShape="1">
            <a:blip r:embed="rId4">
              <a:alphaModFix/>
            </a:blip>
            <a:srcRect/>
            <a:stretch/>
          </p:blipFill>
          <p:spPr>
            <a:xfrm rot="477166">
              <a:off x="3105161" y="74933"/>
              <a:ext cx="119868" cy="224289"/>
            </a:xfrm>
            <a:prstGeom prst="rect">
              <a:avLst/>
            </a:prstGeom>
            <a:noFill/>
            <a:ln>
              <a:noFill/>
            </a:ln>
          </p:spPr>
        </p:pic>
      </p:grpSp>
      <p:sp>
        <p:nvSpPr>
          <p:cNvPr id="865" name="Google Shape;865;g1d6f706f289_0_1801"/>
          <p:cNvSpPr txBox="1"/>
          <p:nvPr/>
        </p:nvSpPr>
        <p:spPr>
          <a:xfrm>
            <a:off x="455367" y="1480367"/>
            <a:ext cx="6372000" cy="4401164"/>
          </a:xfrm>
          <a:prstGeom prst="rect">
            <a:avLst/>
          </a:prstGeom>
          <a:noFill/>
          <a:ln>
            <a:noFill/>
          </a:ln>
        </p:spPr>
        <p:txBody>
          <a:bodyPr spcFirstLastPara="1" wrap="square" lIns="121900" tIns="121900" rIns="121900" bIns="121900" anchor="t" anchorCtr="0">
            <a:spAutoFit/>
          </a:bodyPr>
          <a:lstStyle/>
          <a:p>
            <a:pPr algn="just">
              <a:lnSpc>
                <a:spcPct val="150000"/>
              </a:lnSpc>
              <a:buClr>
                <a:schemeClr val="dk1"/>
              </a:buClr>
              <a:buSzPts val="1500"/>
            </a:pPr>
            <a:r>
              <a:rPr lang="ja" altLang="en-US" sz="2000" dirty="0">
                <a:solidFill>
                  <a:srgbClr val="000000"/>
                </a:solidFill>
                <a:latin typeface="M PLUS 1p"/>
                <a:ea typeface="M PLUS 1p"/>
                <a:cs typeface="M PLUS 1p"/>
                <a:sym typeface="M PLUS 1p"/>
              </a:rPr>
              <a:t>平成</a:t>
            </a:r>
            <a:r>
              <a:rPr lang="en-US" altLang="ja" sz="2000" dirty="0">
                <a:solidFill>
                  <a:srgbClr val="000000"/>
                </a:solidFill>
                <a:latin typeface="M PLUS 1p"/>
                <a:ea typeface="M PLUS 1p"/>
                <a:cs typeface="M PLUS 1p"/>
                <a:sym typeface="M PLUS 1p"/>
              </a:rPr>
              <a:t>17</a:t>
            </a:r>
            <a:r>
              <a:rPr lang="ja" altLang="en-US" sz="2000" dirty="0">
                <a:solidFill>
                  <a:srgbClr val="000000"/>
                </a:solidFill>
                <a:latin typeface="M PLUS 1p"/>
                <a:ea typeface="M PLUS 1p"/>
                <a:cs typeface="M PLUS 1p"/>
                <a:sym typeface="M PLUS 1p"/>
              </a:rPr>
              <a:t>年</a:t>
            </a:r>
            <a:r>
              <a:rPr lang="en-US" altLang="ja" sz="2000" dirty="0">
                <a:solidFill>
                  <a:srgbClr val="000000"/>
                </a:solidFill>
                <a:latin typeface="M PLUS 1p"/>
                <a:ea typeface="M PLUS 1p"/>
                <a:cs typeface="M PLUS 1p"/>
                <a:sym typeface="M PLUS 1p"/>
              </a:rPr>
              <a:t>(2005</a:t>
            </a:r>
            <a:r>
              <a:rPr lang="ja" altLang="en-US" sz="2000" dirty="0">
                <a:solidFill>
                  <a:srgbClr val="000000"/>
                </a:solidFill>
                <a:latin typeface="M PLUS 1p"/>
                <a:ea typeface="M PLUS 1p"/>
                <a:cs typeface="M PLUS 1p"/>
                <a:sym typeface="M PLUS 1p"/>
              </a:rPr>
              <a:t>年</a:t>
            </a:r>
            <a:r>
              <a:rPr lang="en-US" altLang="ja" sz="2000" dirty="0">
                <a:solidFill>
                  <a:srgbClr val="000000"/>
                </a:solidFill>
                <a:latin typeface="M PLUS 1p"/>
                <a:ea typeface="M PLUS 1p"/>
                <a:cs typeface="M PLUS 1p"/>
                <a:sym typeface="M PLUS 1p"/>
              </a:rPr>
              <a:t>)</a:t>
            </a:r>
            <a:r>
              <a:rPr lang="ja" altLang="en-US" sz="2000" dirty="0">
                <a:solidFill>
                  <a:srgbClr val="000000"/>
                </a:solidFill>
                <a:latin typeface="M PLUS 1p"/>
                <a:ea typeface="M PLUS 1p"/>
                <a:cs typeface="M PLUS 1p"/>
                <a:sym typeface="M PLUS 1p"/>
              </a:rPr>
              <a:t>に計算したときには、令和</a:t>
            </a:r>
            <a:r>
              <a:rPr lang="en-US" altLang="ja" sz="2000" dirty="0">
                <a:solidFill>
                  <a:srgbClr val="000000"/>
                </a:solidFill>
                <a:latin typeface="M PLUS 1p"/>
                <a:ea typeface="M PLUS 1p"/>
                <a:cs typeface="M PLUS 1p"/>
                <a:sym typeface="M PLUS 1p"/>
              </a:rPr>
              <a:t>10</a:t>
            </a:r>
            <a:r>
              <a:rPr lang="ja" altLang="en-US" sz="2000" dirty="0">
                <a:solidFill>
                  <a:srgbClr val="000000"/>
                </a:solidFill>
                <a:latin typeface="M PLUS 1p"/>
                <a:ea typeface="M PLUS 1p"/>
                <a:cs typeface="M PLUS 1p"/>
                <a:sym typeface="M PLUS 1p"/>
              </a:rPr>
              <a:t>年</a:t>
            </a:r>
            <a:r>
              <a:rPr lang="en-US" altLang="ja" sz="2000" dirty="0">
                <a:solidFill>
                  <a:srgbClr val="000000"/>
                </a:solidFill>
                <a:latin typeface="M PLUS 1p"/>
                <a:ea typeface="M PLUS 1p"/>
                <a:cs typeface="M PLUS 1p"/>
                <a:sym typeface="M PLUS 1p"/>
              </a:rPr>
              <a:t>(2028</a:t>
            </a:r>
            <a:r>
              <a:rPr lang="ja" altLang="en-US" sz="2000" dirty="0">
                <a:solidFill>
                  <a:srgbClr val="000000"/>
                </a:solidFill>
                <a:latin typeface="M PLUS 1p"/>
                <a:ea typeface="M PLUS 1p"/>
                <a:cs typeface="M PLUS 1p"/>
                <a:sym typeface="M PLUS 1p"/>
              </a:rPr>
              <a:t>年</a:t>
            </a:r>
            <a:r>
              <a:rPr lang="en-US" altLang="ja" sz="2000" dirty="0">
                <a:solidFill>
                  <a:srgbClr val="000000"/>
                </a:solidFill>
                <a:latin typeface="M PLUS 1p"/>
                <a:ea typeface="M PLUS 1p"/>
                <a:cs typeface="M PLUS 1p"/>
                <a:sym typeface="M PLUS 1p"/>
              </a:rPr>
              <a:t>)</a:t>
            </a:r>
            <a:r>
              <a:rPr lang="ja" altLang="en-US" sz="2000" dirty="0">
                <a:solidFill>
                  <a:srgbClr val="000000"/>
                </a:solidFill>
                <a:latin typeface="M PLUS 1p"/>
                <a:ea typeface="M PLUS 1p"/>
                <a:cs typeface="M PLUS 1p"/>
                <a:sym typeface="M PLUS 1p"/>
              </a:rPr>
              <a:t>にはいっぱいになる予定だったものが、現在は令和</a:t>
            </a:r>
            <a:r>
              <a:rPr lang="en-US" altLang="ja" sz="2000" dirty="0">
                <a:solidFill>
                  <a:srgbClr val="000000"/>
                </a:solidFill>
                <a:latin typeface="M PLUS 1p"/>
                <a:ea typeface="M PLUS 1p"/>
                <a:cs typeface="M PLUS 1p"/>
                <a:sym typeface="M PLUS 1p"/>
              </a:rPr>
              <a:t>35</a:t>
            </a:r>
            <a:r>
              <a:rPr lang="ja" altLang="en-US" sz="2000" dirty="0">
                <a:solidFill>
                  <a:srgbClr val="000000"/>
                </a:solidFill>
                <a:latin typeface="M PLUS 1p"/>
                <a:ea typeface="M PLUS 1p"/>
                <a:cs typeface="M PLUS 1p"/>
                <a:sym typeface="M PLUS 1p"/>
              </a:rPr>
              <a:t>年（</a:t>
            </a:r>
            <a:r>
              <a:rPr lang="en-US" altLang="ja" sz="2000" dirty="0">
                <a:solidFill>
                  <a:srgbClr val="000000"/>
                </a:solidFill>
                <a:latin typeface="M PLUS 1p"/>
                <a:ea typeface="M PLUS 1p"/>
                <a:cs typeface="M PLUS 1p"/>
                <a:sym typeface="M PLUS 1p"/>
              </a:rPr>
              <a:t>2053</a:t>
            </a:r>
            <a:r>
              <a:rPr lang="ja" altLang="en-US" sz="2000" dirty="0">
                <a:solidFill>
                  <a:srgbClr val="000000"/>
                </a:solidFill>
                <a:latin typeface="M PLUS 1p"/>
                <a:ea typeface="M PLUS 1p"/>
                <a:cs typeface="M PLUS 1p"/>
                <a:sym typeface="M PLUS 1p"/>
              </a:rPr>
              <a:t>年）まで使えるという計算になりました。</a:t>
            </a:r>
            <a:endParaRPr sz="2000" dirty="0">
              <a:solidFill>
                <a:srgbClr val="000000"/>
              </a:solidFill>
              <a:latin typeface="M PLUS 1p"/>
              <a:ea typeface="M PLUS 1p"/>
              <a:cs typeface="M PLUS 1p"/>
              <a:sym typeface="M PLUS 1p"/>
            </a:endParaRPr>
          </a:p>
          <a:p>
            <a:pPr algn="just">
              <a:lnSpc>
                <a:spcPct val="150000"/>
              </a:lnSpc>
              <a:buClr>
                <a:schemeClr val="dk1"/>
              </a:buClr>
              <a:buSzPts val="1500"/>
            </a:pPr>
            <a:r>
              <a:rPr lang="ja" altLang="en-US" sz="2000" dirty="0">
                <a:solidFill>
                  <a:srgbClr val="000000"/>
                </a:solidFill>
                <a:latin typeface="M PLUS 1p"/>
                <a:ea typeface="M PLUS 1p"/>
                <a:cs typeface="M PLUS 1p"/>
                <a:sym typeface="M PLUS 1p"/>
              </a:rPr>
              <a:t> 長く使えるようになったのは、ごみをへらしたり、資源をきちんとリサイクルしたりすることで灰の埋め立て量をへらすことが出来たためです。</a:t>
            </a:r>
            <a:endParaRPr sz="2000" dirty="0">
              <a:solidFill>
                <a:srgbClr val="000000"/>
              </a:solidFill>
              <a:latin typeface="M PLUS 1p"/>
              <a:ea typeface="M PLUS 1p"/>
              <a:cs typeface="M PLUS 1p"/>
              <a:sym typeface="M PLUS 1p"/>
            </a:endParaRPr>
          </a:p>
          <a:p>
            <a:pPr algn="just">
              <a:lnSpc>
                <a:spcPct val="150000"/>
              </a:lnSpc>
              <a:buClr>
                <a:schemeClr val="dk1"/>
              </a:buClr>
              <a:buSzPts val="1500"/>
            </a:pPr>
            <a:r>
              <a:rPr lang="ja" altLang="en-US" sz="2000" dirty="0">
                <a:solidFill>
                  <a:srgbClr val="000000"/>
                </a:solidFill>
                <a:latin typeface="M PLUS 1p"/>
                <a:ea typeface="M PLUS 1p"/>
                <a:cs typeface="M PLUS 1p"/>
                <a:sym typeface="M PLUS 1p"/>
              </a:rPr>
              <a:t>　</a:t>
            </a:r>
            <a:r>
              <a:rPr lang="ja" altLang="en-US" sz="2000" b="1" dirty="0">
                <a:solidFill>
                  <a:srgbClr val="FF9900"/>
                </a:solidFill>
                <a:highlight>
                  <a:srgbClr val="FFF2CC"/>
                </a:highlight>
                <a:latin typeface="M PLUS 1p"/>
                <a:ea typeface="M PLUS 1p"/>
                <a:cs typeface="M PLUS 1p"/>
                <a:sym typeface="M PLUS 1p"/>
              </a:rPr>
              <a:t>新たに処分場を造ることはむずかしい</a:t>
            </a:r>
            <a:r>
              <a:rPr lang="ja" altLang="en-US" sz="2000" dirty="0">
                <a:solidFill>
                  <a:srgbClr val="000000"/>
                </a:solidFill>
                <a:latin typeface="M PLUS 1p"/>
                <a:ea typeface="M PLUS 1p"/>
                <a:cs typeface="M PLUS 1p"/>
                <a:sym typeface="M PLUS 1p"/>
              </a:rPr>
              <a:t>ので、みなさんがごみをへらしたり、きちんと分別をしたりして、もっと長く使えるようにしていきましょう。</a:t>
            </a:r>
            <a:endParaRPr sz="2000" dirty="0">
              <a:solidFill>
                <a:srgbClr val="000000"/>
              </a:solidFill>
              <a:latin typeface="M PLUS 1p"/>
              <a:ea typeface="M PLUS 1p"/>
              <a:cs typeface="M PLUS 1p"/>
              <a:sym typeface="M PLUS 1p"/>
            </a:endParaRPr>
          </a:p>
        </p:txBody>
      </p:sp>
      <p:grpSp>
        <p:nvGrpSpPr>
          <p:cNvPr id="866" name="Google Shape;866;g1d6f706f289_0_1801"/>
          <p:cNvGrpSpPr/>
          <p:nvPr/>
        </p:nvGrpSpPr>
        <p:grpSpPr>
          <a:xfrm>
            <a:off x="7167767" y="1225367"/>
            <a:ext cx="4401200" cy="5098467"/>
            <a:chOff x="5375825" y="919025"/>
            <a:chExt cx="3300900" cy="3823850"/>
          </a:xfrm>
        </p:grpSpPr>
        <p:sp>
          <p:nvSpPr>
            <p:cNvPr id="867" name="Google Shape;867;g1d6f706f289_0_1801"/>
            <p:cNvSpPr/>
            <p:nvPr/>
          </p:nvSpPr>
          <p:spPr>
            <a:xfrm>
              <a:off x="5375825" y="1110275"/>
              <a:ext cx="3300900" cy="3300900"/>
            </a:xfrm>
            <a:prstGeom prst="ellipse">
              <a:avLst/>
            </a:prstGeom>
            <a:solidFill>
              <a:srgbClr val="FCF0AA"/>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868" name="Google Shape;868;g1d6f706f289_0_1801"/>
            <p:cNvPicPr preferRelativeResize="0"/>
            <p:nvPr/>
          </p:nvPicPr>
          <p:blipFill rotWithShape="1">
            <a:blip r:embed="rId5">
              <a:alphaModFix/>
            </a:blip>
            <a:srcRect/>
            <a:stretch/>
          </p:blipFill>
          <p:spPr>
            <a:xfrm>
              <a:off x="5839113" y="2190100"/>
              <a:ext cx="2374275" cy="2552775"/>
            </a:xfrm>
            <a:prstGeom prst="rect">
              <a:avLst/>
            </a:prstGeom>
            <a:noFill/>
            <a:ln>
              <a:noFill/>
            </a:ln>
          </p:spPr>
        </p:pic>
        <p:sp>
          <p:nvSpPr>
            <p:cNvPr id="869" name="Google Shape;869;g1d6f706f289_0_1801"/>
            <p:cNvSpPr/>
            <p:nvPr/>
          </p:nvSpPr>
          <p:spPr>
            <a:xfrm>
              <a:off x="5546650" y="919025"/>
              <a:ext cx="2959200" cy="1095600"/>
            </a:xfrm>
            <a:prstGeom prst="wedgeEllipseCallout">
              <a:avLst>
                <a:gd name="adj1" fmla="val -418"/>
                <a:gd name="adj2" fmla="val 70100"/>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600"/>
              </a:pPr>
              <a:r>
                <a:rPr lang="ja" altLang="en-US" sz="2133" b="1">
                  <a:solidFill>
                    <a:srgbClr val="000000"/>
                  </a:solidFill>
                  <a:latin typeface="M PLUS Rounded 1c"/>
                  <a:ea typeface="M PLUS Rounded 1c"/>
                  <a:cs typeface="M PLUS Rounded 1c"/>
                  <a:sym typeface="M PLUS Rounded 1c"/>
                </a:rPr>
                <a:t>ご協力お願いします</a:t>
              </a:r>
              <a:endParaRPr sz="2133" b="1">
                <a:solidFill>
                  <a:srgbClr val="000000"/>
                </a:solidFill>
                <a:latin typeface="M PLUS Rounded 1c"/>
                <a:ea typeface="M PLUS Rounded 1c"/>
                <a:cs typeface="M PLUS Rounded 1c"/>
                <a:sym typeface="M PLUS Rounded 1c"/>
              </a:endParaRPr>
            </a:p>
          </p:txBody>
        </p:sp>
      </p:grpSp>
      <p:sp>
        <p:nvSpPr>
          <p:cNvPr id="870" name="Google Shape;870;g1d6f706f289_0_1801"/>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71" name="Google Shape;871;g1d6f706f289_0_1801"/>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次のページ ▶</a:t>
            </a:r>
            <a:endParaRPr sz="1333" b="1">
              <a:solidFill>
                <a:srgbClr val="000000"/>
              </a:solidFill>
              <a:latin typeface="M PLUS Rounded 1c"/>
              <a:ea typeface="M PLUS Rounded 1c"/>
              <a:cs typeface="M PLUS Rounded 1c"/>
              <a:sym typeface="M PLUS Rounded 1c"/>
            </a:endParaRPr>
          </a:p>
        </p:txBody>
      </p:sp>
      <p:sp>
        <p:nvSpPr>
          <p:cNvPr id="872" name="Google Shape;872;g1d6f706f289_0_1801">
            <a:hlinkClick r:id="" action="ppaction://hlinkshowjump?jump=nextslide"/>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73" name="Google Shape;873;g1d6f706f289_0_1801"/>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74" name="Google Shape;874;g1d6f706f289_0_1801"/>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 前のページ</a:t>
            </a:r>
            <a:endParaRPr sz="1333" b="1">
              <a:solidFill>
                <a:srgbClr val="000000"/>
              </a:solidFill>
              <a:latin typeface="M PLUS Rounded 1c"/>
              <a:ea typeface="M PLUS Rounded 1c"/>
              <a:cs typeface="M PLUS Rounded 1c"/>
              <a:sym typeface="M PLUS Rounded 1c"/>
            </a:endParaRPr>
          </a:p>
        </p:txBody>
      </p:sp>
      <p:sp>
        <p:nvSpPr>
          <p:cNvPr id="875" name="Google Shape;875;g1d6f706f289_0_1801">
            <a:hlinkClick r:id="rId6" action="ppaction://hlinksldjump"/>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76" name="Google Shape;876;g1d6f706f289_0_1801"/>
          <p:cNvSpPr txBox="1"/>
          <p:nvPr/>
        </p:nvSpPr>
        <p:spPr>
          <a:xfrm>
            <a:off x="367373" y="4570993"/>
            <a:ext cx="6372000" cy="461561"/>
          </a:xfrm>
          <a:prstGeom prst="rect">
            <a:avLst/>
          </a:prstGeom>
          <a:noFill/>
          <a:ln>
            <a:noFill/>
          </a:ln>
        </p:spPr>
        <p:txBody>
          <a:bodyPr spcFirstLastPara="1" wrap="square" lIns="121900" tIns="121900" rIns="121900" bIns="121900" anchor="t" anchorCtr="0">
            <a:spAutoFit/>
          </a:bodyPr>
          <a:lstStyle/>
          <a:p>
            <a:pPr>
              <a:lnSpc>
                <a:spcPct val="150000"/>
              </a:lnSpc>
              <a:buClr>
                <a:schemeClr val="dk1"/>
              </a:buClr>
              <a:buSzPts val="1500"/>
            </a:pPr>
            <a:r>
              <a:rPr lang="ja" altLang="en-US" sz="933">
                <a:solidFill>
                  <a:srgbClr val="000000"/>
                </a:solidFill>
                <a:latin typeface="M PLUS 1p"/>
                <a:ea typeface="M PLUS 1p"/>
                <a:cs typeface="M PLUS 1p"/>
                <a:sym typeface="M PLUS 1p"/>
              </a:rPr>
              <a:t>　　　　　　　　　　　　　　　　　　</a:t>
            </a:r>
            <a:r>
              <a:rPr lang="ja" altLang="en-US" sz="933" smtClean="0">
                <a:solidFill>
                  <a:srgbClr val="000000"/>
                </a:solidFill>
                <a:latin typeface="M PLUS 1p"/>
                <a:ea typeface="M PLUS 1p"/>
                <a:cs typeface="M PLUS 1p"/>
                <a:sym typeface="M PLUS 1p"/>
              </a:rPr>
              <a:t> </a:t>
            </a:r>
            <a:r>
              <a:rPr lang="ja" altLang="en-US" sz="933" smtClean="0">
                <a:solidFill>
                  <a:srgbClr val="FF9900"/>
                </a:solidFill>
                <a:latin typeface="M PLUS 1p"/>
                <a:ea typeface="M PLUS 1p"/>
                <a:cs typeface="M PLUS 1p"/>
                <a:sym typeface="M PLUS 1p"/>
              </a:rPr>
              <a:t>つく</a:t>
            </a:r>
            <a:endParaRPr sz="933" dirty="0">
              <a:solidFill>
                <a:srgbClr val="FF9900"/>
              </a:solidFill>
              <a:latin typeface="M PLUS 1p"/>
              <a:ea typeface="M PLUS 1p"/>
              <a:cs typeface="M PLUS 1p"/>
              <a:sym typeface="M PLUS 1p"/>
            </a:endParaRPr>
          </a:p>
        </p:txBody>
      </p:sp>
    </p:spTree>
    <p:extLst>
      <p:ext uri="{BB962C8B-B14F-4D97-AF65-F5344CB8AC3E}">
        <p14:creationId xmlns:p14="http://schemas.microsoft.com/office/powerpoint/2010/main" val="33241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1000"/>
                                        <p:tgtEl>
                                          <p:spTgt spid="865"/>
                                        </p:tgtEl>
                                      </p:cBhvr>
                                    </p:animEffect>
                                  </p:childTnLst>
                                </p:cTn>
                              </p:par>
                              <p:par>
                                <p:cTn id="8" presetID="10" presetClass="entr" presetSubtype="0" fill="hold"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fade">
                                      <p:cBhvr>
                                        <p:cTn id="10" dur="1000"/>
                                        <p:tgtEl>
                                          <p:spTgt spid="866"/>
                                        </p:tgtEl>
                                      </p:cBhvr>
                                    </p:animEffect>
                                  </p:childTnLst>
                                </p:cTn>
                              </p:par>
                              <p:par>
                                <p:cTn id="11" presetID="23" presetClass="entr" presetSubtype="16" fill="hold" nodeType="withEffect">
                                  <p:stCondLst>
                                    <p:cond delay="0"/>
                                  </p:stCondLst>
                                  <p:childTnLst>
                                    <p:set>
                                      <p:cBhvr>
                                        <p:cTn id="12" dur="1" fill="hold">
                                          <p:stCondLst>
                                            <p:cond delay="0"/>
                                          </p:stCondLst>
                                        </p:cTn>
                                        <p:tgtEl>
                                          <p:spTgt spid="866"/>
                                        </p:tgtEl>
                                        <p:attrNameLst>
                                          <p:attrName>style.visibility</p:attrName>
                                        </p:attrNameLst>
                                      </p:cBhvr>
                                      <p:to>
                                        <p:strVal val="visible"/>
                                      </p:to>
                                    </p:set>
                                    <p:anim calcmode="lin" valueType="num">
                                      <p:cBhvr additive="base">
                                        <p:cTn id="13" dur="1000"/>
                                        <p:tgtEl>
                                          <p:spTgt spid="866"/>
                                        </p:tgtEl>
                                        <p:attrNameLst>
                                          <p:attrName>ppt_w</p:attrName>
                                        </p:attrNameLst>
                                      </p:cBhvr>
                                      <p:tavLst>
                                        <p:tav tm="0">
                                          <p:val>
                                            <p:strVal val="0"/>
                                          </p:val>
                                        </p:tav>
                                        <p:tav tm="100000">
                                          <p:val>
                                            <p:strVal val="#ppt_w"/>
                                          </p:val>
                                        </p:tav>
                                      </p:tavLst>
                                    </p:anim>
                                    <p:anim calcmode="lin" valueType="num">
                                      <p:cBhvr additive="base">
                                        <p:cTn id="14" dur="1000"/>
                                        <p:tgtEl>
                                          <p:spTgt spid="866"/>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876"/>
                                        </p:tgtEl>
                                        <p:attrNameLst>
                                          <p:attrName>style.visibility</p:attrName>
                                        </p:attrNameLst>
                                      </p:cBhvr>
                                      <p:to>
                                        <p:strVal val="visible"/>
                                      </p:to>
                                    </p:set>
                                    <p:animEffect transition="in" filter="fade">
                                      <p:cBhvr>
                                        <p:cTn id="17" dur="1000"/>
                                        <p:tgtEl>
                                          <p:spTgt spid="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1d6f706f289_0_100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62" name="Google Shape;62;g1d6f706f289_0_100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63" name="Google Shape;63;g1d6f706f289_0_1007"/>
          <p:cNvGrpSpPr/>
          <p:nvPr/>
        </p:nvGrpSpPr>
        <p:grpSpPr>
          <a:xfrm>
            <a:off x="500403" y="1904801"/>
            <a:ext cx="11159797" cy="3624900"/>
            <a:chOff x="385800" y="1428600"/>
            <a:chExt cx="8369848" cy="2718675"/>
          </a:xfrm>
        </p:grpSpPr>
        <p:pic>
          <p:nvPicPr>
            <p:cNvPr id="64" name="Google Shape;64;g1d6f706f289_0_1007"/>
            <p:cNvPicPr preferRelativeResize="0"/>
            <p:nvPr/>
          </p:nvPicPr>
          <p:blipFill rotWithShape="1">
            <a:blip r:embed="rId3">
              <a:alphaModFix/>
            </a:blip>
            <a:srcRect/>
            <a:stretch/>
          </p:blipFill>
          <p:spPr>
            <a:xfrm>
              <a:off x="385800" y="1428600"/>
              <a:ext cx="2831400" cy="2718675"/>
            </a:xfrm>
            <a:prstGeom prst="rect">
              <a:avLst/>
            </a:prstGeom>
            <a:noFill/>
            <a:ln>
              <a:noFill/>
            </a:ln>
          </p:spPr>
        </p:pic>
        <p:sp>
          <p:nvSpPr>
            <p:cNvPr id="65" name="Google Shape;65;g1d6f706f289_0_1007"/>
            <p:cNvSpPr/>
            <p:nvPr/>
          </p:nvSpPr>
          <p:spPr>
            <a:xfrm>
              <a:off x="3107848" y="2278850"/>
              <a:ext cx="5647800" cy="1614900"/>
            </a:xfrm>
            <a:prstGeom prst="wedgeRoundRectCallout">
              <a:avLst>
                <a:gd name="adj1" fmla="val -57474"/>
                <a:gd name="adj2" fmla="val 7883"/>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朝出した普通ごみが</a:t>
              </a:r>
              <a:endParaRPr sz="3200" b="1">
                <a:solidFill>
                  <a:srgbClr val="000000"/>
                </a:solidFill>
                <a:latin typeface="M PLUS Rounded 1c"/>
                <a:ea typeface="M PLUS Rounded 1c"/>
                <a:cs typeface="M PLUS Rounded 1c"/>
                <a:sym typeface="M PLUS Rounded 1c"/>
              </a:endParaRPr>
            </a:p>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夕方にはなくなっていました。</a:t>
              </a:r>
              <a:endParaRPr sz="3200" b="1">
                <a:solidFill>
                  <a:srgbClr val="000000"/>
                </a:solidFill>
                <a:latin typeface="M PLUS Rounded 1c"/>
                <a:ea typeface="M PLUS Rounded 1c"/>
                <a:cs typeface="M PLUS Rounded 1c"/>
                <a:sym typeface="M PLUS Rounded 1c"/>
              </a:endParaRPr>
            </a:p>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ごみはどこへ行ったのでしょう？</a:t>
              </a:r>
              <a:endParaRPr sz="3200" b="1">
                <a:solidFill>
                  <a:srgbClr val="000000"/>
                </a:solidFill>
                <a:latin typeface="M PLUS Rounded 1c"/>
                <a:ea typeface="M PLUS Rounded 1c"/>
                <a:cs typeface="M PLUS Rounded 1c"/>
                <a:sym typeface="M PLUS Rounded 1c"/>
              </a:endParaRPr>
            </a:p>
          </p:txBody>
        </p:sp>
        <p:pic>
          <p:nvPicPr>
            <p:cNvPr id="66" name="Google Shape;66;g1d6f706f289_0_1007"/>
            <p:cNvPicPr preferRelativeResize="0"/>
            <p:nvPr/>
          </p:nvPicPr>
          <p:blipFill rotWithShape="1">
            <a:blip r:embed="rId4">
              <a:alphaModFix/>
            </a:blip>
            <a:srcRect/>
            <a:stretch/>
          </p:blipFill>
          <p:spPr>
            <a:xfrm rot="477172">
              <a:off x="2360655" y="1602064"/>
              <a:ext cx="491666" cy="919972"/>
            </a:xfrm>
            <a:prstGeom prst="rect">
              <a:avLst/>
            </a:prstGeom>
            <a:noFill/>
            <a:ln>
              <a:noFill/>
            </a:ln>
          </p:spPr>
        </p:pic>
      </p:grpSp>
      <p:sp>
        <p:nvSpPr>
          <p:cNvPr id="67" name="Google Shape;67;g1d6f706f289_0_1007"/>
          <p:cNvSpPr txBox="1"/>
          <p:nvPr/>
        </p:nvSpPr>
        <p:spPr>
          <a:xfrm>
            <a:off x="4410333" y="2989067"/>
            <a:ext cx="7250000" cy="1962800"/>
          </a:xfrm>
          <a:prstGeom prst="rect">
            <a:avLst/>
          </a:prstGeom>
          <a:noFill/>
          <a:ln>
            <a:noFill/>
          </a:ln>
        </p:spPr>
        <p:txBody>
          <a:bodyPr spcFirstLastPara="1" wrap="square" lIns="121900" tIns="121900" rIns="121900" bIns="121900" anchor="t" anchorCtr="0">
            <a:noAutofit/>
          </a:bodyPr>
          <a:lstStyle/>
          <a:p>
            <a:pPr>
              <a:buClr>
                <a:srgbClr val="000000"/>
              </a:buClr>
              <a:buSzPts val="1200"/>
            </a:pPr>
            <a:r>
              <a:rPr lang="ja" altLang="en-US" sz="1600" dirty="0">
                <a:solidFill>
                  <a:srgbClr val="000000"/>
                </a:solidFill>
                <a:latin typeface="M PLUS Rounded 1c Medium"/>
                <a:ea typeface="M PLUS Rounded 1c Medium"/>
                <a:cs typeface="M PLUS Rounded 1c Medium"/>
                <a:sym typeface="M PLUS Rounded 1c Medium"/>
              </a:rPr>
              <a:t>　　　　　　　　 </a:t>
            </a:r>
            <a:r>
              <a:rPr lang="ja-JP" altLang="en-US" sz="1600" dirty="0" smtClean="0">
                <a:solidFill>
                  <a:srgbClr val="000000"/>
                </a:solidFill>
                <a:latin typeface="M PLUS Rounded 1c Medium"/>
                <a:ea typeface="M PLUS Rounded 1c Medium"/>
                <a:cs typeface="M PLUS Rounded 1c Medium"/>
                <a:sym typeface="M PLUS Rounded 1c Medium"/>
              </a:rPr>
              <a:t>　　　</a:t>
            </a:r>
            <a:r>
              <a:rPr lang="ja" altLang="en-US" sz="1600" dirty="0" smtClean="0">
                <a:solidFill>
                  <a:srgbClr val="000000"/>
                </a:solidFill>
                <a:latin typeface="M PLUS Rounded 1c Medium"/>
                <a:ea typeface="M PLUS Rounded 1c Medium"/>
                <a:cs typeface="M PLUS Rounded 1c Medium"/>
                <a:sym typeface="M PLUS Rounded 1c Medium"/>
              </a:rPr>
              <a:t> </a:t>
            </a:r>
            <a:r>
              <a:rPr lang="ja" altLang="en-US" sz="1600" dirty="0">
                <a:solidFill>
                  <a:srgbClr val="000000"/>
                </a:solidFill>
                <a:latin typeface="M PLUS Rounded 1c Medium"/>
                <a:ea typeface="M PLUS Rounded 1c Medium"/>
                <a:cs typeface="M PLUS Rounded 1c Medium"/>
                <a:sym typeface="M PLUS Rounded 1c Medium"/>
              </a:rPr>
              <a:t>ふつう</a:t>
            </a:r>
            <a:endParaRPr sz="1600" dirty="0">
              <a:solidFill>
                <a:srgbClr val="000000"/>
              </a:solidFill>
              <a:latin typeface="M PLUS Rounded 1c Medium"/>
              <a:ea typeface="M PLUS Rounded 1c Medium"/>
              <a:cs typeface="M PLUS Rounded 1c Medium"/>
              <a:sym typeface="M PLUS Rounded 1c Medium"/>
            </a:endParaRPr>
          </a:p>
        </p:txBody>
      </p:sp>
    </p:spTree>
    <p:extLst>
      <p:ext uri="{BB962C8B-B14F-4D97-AF65-F5344CB8AC3E}">
        <p14:creationId xmlns:p14="http://schemas.microsoft.com/office/powerpoint/2010/main" val="16886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1d6f706f289_0_182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882" name="Google Shape;882;g1d6f706f289_0_182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883" name="Google Shape;883;g1d6f706f289_0_1821"/>
          <p:cNvGrpSpPr/>
          <p:nvPr/>
        </p:nvGrpSpPr>
        <p:grpSpPr>
          <a:xfrm>
            <a:off x="500403" y="1904801"/>
            <a:ext cx="11159797" cy="3624900"/>
            <a:chOff x="385800" y="1428600"/>
            <a:chExt cx="8369848" cy="2718675"/>
          </a:xfrm>
        </p:grpSpPr>
        <p:pic>
          <p:nvPicPr>
            <p:cNvPr id="884" name="Google Shape;884;g1d6f706f289_0_1821"/>
            <p:cNvPicPr preferRelativeResize="0"/>
            <p:nvPr/>
          </p:nvPicPr>
          <p:blipFill rotWithShape="1">
            <a:blip r:embed="rId3">
              <a:alphaModFix/>
            </a:blip>
            <a:srcRect/>
            <a:stretch/>
          </p:blipFill>
          <p:spPr>
            <a:xfrm>
              <a:off x="385800" y="1428600"/>
              <a:ext cx="2831400" cy="2718675"/>
            </a:xfrm>
            <a:prstGeom prst="rect">
              <a:avLst/>
            </a:prstGeom>
            <a:noFill/>
            <a:ln>
              <a:noFill/>
            </a:ln>
          </p:spPr>
        </p:pic>
        <p:sp>
          <p:nvSpPr>
            <p:cNvPr id="885" name="Google Shape;885;g1d6f706f289_0_1821"/>
            <p:cNvSpPr/>
            <p:nvPr/>
          </p:nvSpPr>
          <p:spPr>
            <a:xfrm>
              <a:off x="3107848" y="2278850"/>
              <a:ext cx="5647800" cy="1614900"/>
            </a:xfrm>
            <a:prstGeom prst="wedgeRoundRectCallout">
              <a:avLst>
                <a:gd name="adj1" fmla="val -57474"/>
                <a:gd name="adj2" fmla="val 7883"/>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ごみを出すときのルールは</a:t>
              </a:r>
              <a:endParaRPr sz="3200" b="1">
                <a:solidFill>
                  <a:srgbClr val="000000"/>
                </a:solidFill>
                <a:latin typeface="M PLUS Rounded 1c"/>
                <a:ea typeface="M PLUS Rounded 1c"/>
                <a:cs typeface="M PLUS Rounded 1c"/>
                <a:sym typeface="M PLUS Rounded 1c"/>
              </a:endParaRPr>
            </a:p>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どんなことでしょう？</a:t>
              </a:r>
              <a:endParaRPr sz="3200" b="1">
                <a:solidFill>
                  <a:srgbClr val="000000"/>
                </a:solidFill>
                <a:latin typeface="M PLUS Rounded 1c"/>
                <a:ea typeface="M PLUS Rounded 1c"/>
                <a:cs typeface="M PLUS Rounded 1c"/>
                <a:sym typeface="M PLUS Rounded 1c"/>
              </a:endParaRPr>
            </a:p>
          </p:txBody>
        </p:sp>
        <p:pic>
          <p:nvPicPr>
            <p:cNvPr id="886" name="Google Shape;886;g1d6f706f289_0_1821"/>
            <p:cNvPicPr preferRelativeResize="0"/>
            <p:nvPr/>
          </p:nvPicPr>
          <p:blipFill rotWithShape="1">
            <a:blip r:embed="rId4">
              <a:alphaModFix/>
            </a:blip>
            <a:srcRect/>
            <a:stretch/>
          </p:blipFill>
          <p:spPr>
            <a:xfrm rot="477172">
              <a:off x="2360655" y="1602064"/>
              <a:ext cx="491666" cy="919972"/>
            </a:xfrm>
            <a:prstGeom prst="rect">
              <a:avLst/>
            </a:prstGeom>
            <a:noFill/>
            <a:ln>
              <a:noFill/>
            </a:ln>
          </p:spPr>
        </p:pic>
      </p:grpSp>
    </p:spTree>
    <p:extLst>
      <p:ext uri="{BB962C8B-B14F-4D97-AF65-F5344CB8AC3E}">
        <p14:creationId xmlns:p14="http://schemas.microsoft.com/office/powerpoint/2010/main" val="28776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3"/>
                                        </p:tgtEl>
                                        <p:attrNameLst>
                                          <p:attrName>style.visibility</p:attrName>
                                        </p:attrNameLst>
                                      </p:cBhvr>
                                      <p:to>
                                        <p:strVal val="visible"/>
                                      </p:to>
                                    </p:set>
                                    <p:animEffect transition="in" filter="fade">
                                      <p:cBhvr>
                                        <p:cTn id="7" dur="10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1d6f706f289_0_183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892" name="Google Shape;892;g1d6f706f289_0_183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893" name="Google Shape;893;g1d6f706f289_0_1831"/>
          <p:cNvGrpSpPr/>
          <p:nvPr/>
        </p:nvGrpSpPr>
        <p:grpSpPr>
          <a:xfrm>
            <a:off x="3498255" y="43523"/>
            <a:ext cx="5041679" cy="883751"/>
            <a:chOff x="2623691" y="32642"/>
            <a:chExt cx="3781259" cy="662813"/>
          </a:xfrm>
        </p:grpSpPr>
        <p:pic>
          <p:nvPicPr>
            <p:cNvPr id="894" name="Google Shape;894;g1d6f706f289_0_1831"/>
            <p:cNvPicPr preferRelativeResize="0"/>
            <p:nvPr/>
          </p:nvPicPr>
          <p:blipFill rotWithShape="1">
            <a:blip r:embed="rId3">
              <a:alphaModFix/>
            </a:blip>
            <a:srcRect/>
            <a:stretch/>
          </p:blipFill>
          <p:spPr>
            <a:xfrm>
              <a:off x="2623691" y="32642"/>
              <a:ext cx="690295" cy="662813"/>
            </a:xfrm>
            <a:prstGeom prst="rect">
              <a:avLst/>
            </a:prstGeom>
            <a:noFill/>
            <a:ln>
              <a:noFill/>
            </a:ln>
          </p:spPr>
        </p:pic>
        <p:sp>
          <p:nvSpPr>
            <p:cNvPr id="895" name="Google Shape;895;g1d6f706f289_0_1831"/>
            <p:cNvSpPr/>
            <p:nvPr/>
          </p:nvSpPr>
          <p:spPr>
            <a:xfrm>
              <a:off x="3384550" y="80700"/>
              <a:ext cx="3020400" cy="566700"/>
            </a:xfrm>
            <a:prstGeom prst="wedgeRoundRectCallout">
              <a:avLst>
                <a:gd name="adj1" fmla="val -55832"/>
                <a:gd name="adj2" fmla="val 12868"/>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ごみを出すときのルールは</a:t>
              </a:r>
              <a:endParaRPr sz="1600" b="1">
                <a:solidFill>
                  <a:srgbClr val="000000"/>
                </a:solidFill>
                <a:latin typeface="M PLUS Rounded 1c"/>
                <a:ea typeface="M PLUS Rounded 1c"/>
                <a:cs typeface="M PLUS Rounded 1c"/>
                <a:sym typeface="M PLUS Rounded 1c"/>
              </a:endParaRPr>
            </a:p>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どんなことでしょう？</a:t>
              </a:r>
              <a:endParaRPr sz="1600" b="1">
                <a:solidFill>
                  <a:srgbClr val="000000"/>
                </a:solidFill>
                <a:latin typeface="M PLUS Rounded 1c"/>
                <a:ea typeface="M PLUS Rounded 1c"/>
                <a:cs typeface="M PLUS Rounded 1c"/>
                <a:sym typeface="M PLUS Rounded 1c"/>
              </a:endParaRPr>
            </a:p>
          </p:txBody>
        </p:sp>
        <p:pic>
          <p:nvPicPr>
            <p:cNvPr id="896" name="Google Shape;896;g1d6f706f289_0_1831"/>
            <p:cNvPicPr preferRelativeResize="0"/>
            <p:nvPr/>
          </p:nvPicPr>
          <p:blipFill rotWithShape="1">
            <a:blip r:embed="rId4">
              <a:alphaModFix/>
            </a:blip>
            <a:srcRect/>
            <a:stretch/>
          </p:blipFill>
          <p:spPr>
            <a:xfrm rot="477166">
              <a:off x="3105161" y="74933"/>
              <a:ext cx="119868" cy="224289"/>
            </a:xfrm>
            <a:prstGeom prst="rect">
              <a:avLst/>
            </a:prstGeom>
            <a:noFill/>
            <a:ln>
              <a:noFill/>
            </a:ln>
          </p:spPr>
        </p:pic>
      </p:grpSp>
      <p:grpSp>
        <p:nvGrpSpPr>
          <p:cNvPr id="897" name="Google Shape;897;g1d6f706f289_0_1831"/>
          <p:cNvGrpSpPr/>
          <p:nvPr/>
        </p:nvGrpSpPr>
        <p:grpSpPr>
          <a:xfrm>
            <a:off x="688868" y="1413568"/>
            <a:ext cx="5364033" cy="5139433"/>
            <a:chOff x="516650" y="1060175"/>
            <a:chExt cx="4023025" cy="3854575"/>
          </a:xfrm>
        </p:grpSpPr>
        <p:sp>
          <p:nvSpPr>
            <p:cNvPr id="898" name="Google Shape;898;g1d6f706f289_0_1831"/>
            <p:cNvSpPr/>
            <p:nvPr/>
          </p:nvSpPr>
          <p:spPr>
            <a:xfrm>
              <a:off x="516650" y="1060175"/>
              <a:ext cx="3960000" cy="3784200"/>
            </a:xfrm>
            <a:prstGeom prst="ellipse">
              <a:avLst/>
            </a:prstGeom>
            <a:solidFill>
              <a:srgbClr val="FCF0AA"/>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899" name="Google Shape;899;g1d6f706f289_0_1831"/>
            <p:cNvPicPr preferRelativeResize="0"/>
            <p:nvPr/>
          </p:nvPicPr>
          <p:blipFill rotWithShape="1">
            <a:blip r:embed="rId5">
              <a:alphaModFix/>
            </a:blip>
            <a:srcRect/>
            <a:stretch/>
          </p:blipFill>
          <p:spPr>
            <a:xfrm>
              <a:off x="690275" y="1283349"/>
              <a:ext cx="3491148" cy="2814951"/>
            </a:xfrm>
            <a:prstGeom prst="rect">
              <a:avLst/>
            </a:prstGeom>
            <a:noFill/>
            <a:ln>
              <a:noFill/>
            </a:ln>
          </p:spPr>
        </p:pic>
        <p:pic>
          <p:nvPicPr>
            <p:cNvPr id="900" name="Google Shape;900;g1d6f706f289_0_1831"/>
            <p:cNvPicPr preferRelativeResize="0"/>
            <p:nvPr/>
          </p:nvPicPr>
          <p:blipFill rotWithShape="1">
            <a:blip r:embed="rId6">
              <a:alphaModFix/>
            </a:blip>
            <a:srcRect/>
            <a:stretch/>
          </p:blipFill>
          <p:spPr>
            <a:xfrm>
              <a:off x="516650" y="3473000"/>
              <a:ext cx="2542302" cy="1441750"/>
            </a:xfrm>
            <a:prstGeom prst="rect">
              <a:avLst/>
            </a:prstGeom>
            <a:noFill/>
            <a:ln>
              <a:noFill/>
            </a:ln>
          </p:spPr>
        </p:pic>
        <p:pic>
          <p:nvPicPr>
            <p:cNvPr id="901" name="Google Shape;901;g1d6f706f289_0_1831"/>
            <p:cNvPicPr preferRelativeResize="0"/>
            <p:nvPr/>
          </p:nvPicPr>
          <p:blipFill rotWithShape="1">
            <a:blip r:embed="rId7">
              <a:alphaModFix/>
            </a:blip>
            <a:srcRect/>
            <a:stretch/>
          </p:blipFill>
          <p:spPr>
            <a:xfrm>
              <a:off x="2832300" y="2817825"/>
              <a:ext cx="1707375" cy="1984100"/>
            </a:xfrm>
            <a:prstGeom prst="rect">
              <a:avLst/>
            </a:prstGeom>
            <a:noFill/>
            <a:ln>
              <a:noFill/>
            </a:ln>
          </p:spPr>
        </p:pic>
        <p:sp>
          <p:nvSpPr>
            <p:cNvPr id="902" name="Google Shape;902;g1d6f706f289_0_1831"/>
            <p:cNvSpPr txBox="1"/>
            <p:nvPr/>
          </p:nvSpPr>
          <p:spPr>
            <a:xfrm>
              <a:off x="1087025" y="1439650"/>
              <a:ext cx="2803800" cy="1321800"/>
            </a:xfrm>
            <a:prstGeom prst="rect">
              <a:avLst/>
            </a:prstGeom>
            <a:solidFill>
              <a:schemeClr val="lt1"/>
            </a:solidFill>
            <a:ln>
              <a:noFill/>
            </a:ln>
          </p:spPr>
          <p:txBody>
            <a:bodyPr spcFirstLastPara="1" wrap="square" lIns="121900" tIns="121900" rIns="121900" bIns="121900" anchor="ctr" anchorCtr="0">
              <a:noAutofit/>
            </a:bodyPr>
            <a:lstStyle/>
            <a:p>
              <a:pPr algn="ctr">
                <a:lnSpc>
                  <a:spcPct val="130000"/>
                </a:lnSpc>
                <a:buClr>
                  <a:srgbClr val="000000"/>
                </a:buClr>
                <a:buSzPts val="3000"/>
              </a:pPr>
              <a:r>
                <a:rPr lang="ja" altLang="en-US" sz="4000">
                  <a:solidFill>
                    <a:srgbClr val="FF0000"/>
                  </a:solidFill>
                  <a:latin typeface="M PLUS Rounded 1c ExtraBold"/>
                  <a:ea typeface="M PLUS Rounded 1c ExtraBold"/>
                  <a:cs typeface="M PLUS Rounded 1c ExtraBold"/>
                  <a:sym typeface="M PLUS Rounded 1c ExtraBold"/>
                </a:rPr>
                <a:t>収集日当日</a:t>
              </a:r>
              <a:r>
                <a:rPr lang="ja" altLang="en-US" sz="4000">
                  <a:solidFill>
                    <a:srgbClr val="000000"/>
                  </a:solidFill>
                  <a:latin typeface="M PLUS Rounded 1c ExtraBold"/>
                  <a:ea typeface="M PLUS Rounded 1c ExtraBold"/>
                  <a:cs typeface="M PLUS Rounded 1c ExtraBold"/>
                  <a:sym typeface="M PLUS Rounded 1c ExtraBold"/>
                </a:rPr>
                <a:t>の</a:t>
              </a:r>
              <a:endParaRPr sz="4000">
                <a:solidFill>
                  <a:srgbClr val="000000"/>
                </a:solidFill>
                <a:latin typeface="M PLUS Rounded 1c ExtraBold"/>
                <a:ea typeface="M PLUS Rounded 1c ExtraBold"/>
                <a:cs typeface="M PLUS Rounded 1c ExtraBold"/>
                <a:sym typeface="M PLUS Rounded 1c ExtraBold"/>
              </a:endParaRPr>
            </a:p>
            <a:p>
              <a:pPr algn="ctr">
                <a:lnSpc>
                  <a:spcPct val="130000"/>
                </a:lnSpc>
                <a:buClr>
                  <a:srgbClr val="000000"/>
                </a:buClr>
                <a:buSzPts val="3000"/>
              </a:pPr>
              <a:r>
                <a:rPr lang="ja" altLang="en-US" sz="4000">
                  <a:solidFill>
                    <a:srgbClr val="FF0000"/>
                  </a:solidFill>
                  <a:latin typeface="M PLUS Rounded 1c ExtraBold"/>
                  <a:ea typeface="M PLUS Rounded 1c ExtraBold"/>
                  <a:cs typeface="M PLUS Rounded 1c ExtraBold"/>
                  <a:sym typeface="M PLUS Rounded 1c ExtraBold"/>
                </a:rPr>
                <a:t>朝</a:t>
              </a:r>
              <a:r>
                <a:rPr lang="en-US" altLang="ja" sz="4000">
                  <a:solidFill>
                    <a:srgbClr val="FF0000"/>
                  </a:solidFill>
                  <a:latin typeface="M PLUS Rounded 1c ExtraBold"/>
                  <a:ea typeface="M PLUS Rounded 1c ExtraBold"/>
                  <a:cs typeface="M PLUS Rounded 1c ExtraBold"/>
                  <a:sym typeface="M PLUS Rounded 1c ExtraBold"/>
                </a:rPr>
                <a:t>8</a:t>
              </a:r>
              <a:r>
                <a:rPr lang="ja" altLang="en-US" sz="4000">
                  <a:solidFill>
                    <a:srgbClr val="FF0000"/>
                  </a:solidFill>
                  <a:latin typeface="M PLUS Rounded 1c ExtraBold"/>
                  <a:ea typeface="M PLUS Rounded 1c ExtraBold"/>
                  <a:cs typeface="M PLUS Rounded 1c ExtraBold"/>
                  <a:sym typeface="M PLUS Rounded 1c ExtraBold"/>
                </a:rPr>
                <a:t>時</a:t>
              </a:r>
              <a:r>
                <a:rPr lang="ja" altLang="en-US" sz="4000">
                  <a:solidFill>
                    <a:srgbClr val="000000"/>
                  </a:solidFill>
                  <a:latin typeface="M PLUS Rounded 1c ExtraBold"/>
                  <a:ea typeface="M PLUS Rounded 1c ExtraBold"/>
                  <a:cs typeface="M PLUS Rounded 1c ExtraBold"/>
                  <a:sym typeface="M PLUS Rounded 1c ExtraBold"/>
                </a:rPr>
                <a:t>まで</a:t>
              </a:r>
              <a:endParaRPr sz="4000">
                <a:solidFill>
                  <a:srgbClr val="000000"/>
                </a:solidFill>
                <a:latin typeface="M PLUS Rounded 1c ExtraBold"/>
                <a:ea typeface="M PLUS Rounded 1c ExtraBold"/>
                <a:cs typeface="M PLUS Rounded 1c ExtraBold"/>
                <a:sym typeface="M PLUS Rounded 1c ExtraBold"/>
              </a:endParaRPr>
            </a:p>
          </p:txBody>
        </p:sp>
        <p:sp>
          <p:nvSpPr>
            <p:cNvPr id="903" name="Google Shape;903;g1d6f706f289_0_1831"/>
            <p:cNvSpPr txBox="1"/>
            <p:nvPr/>
          </p:nvSpPr>
          <p:spPr>
            <a:xfrm>
              <a:off x="844024" y="1230550"/>
              <a:ext cx="2803800" cy="1231500"/>
            </a:xfrm>
            <a:prstGeom prst="rect">
              <a:avLst/>
            </a:prstGeom>
            <a:noFill/>
            <a:ln>
              <a:noFill/>
            </a:ln>
          </p:spPr>
          <p:txBody>
            <a:bodyPr spcFirstLastPara="1" wrap="square" lIns="121900" tIns="121900" rIns="121900" bIns="121900" anchor="t" anchorCtr="0">
              <a:noAutofit/>
            </a:bodyPr>
            <a:lstStyle/>
            <a:p>
              <a:pPr>
                <a:lnSpc>
                  <a:spcPct val="130000"/>
                </a:lnSpc>
                <a:buClr>
                  <a:srgbClr val="000000"/>
                </a:buClr>
                <a:buSzPts val="2500"/>
              </a:pPr>
              <a:r>
                <a:rPr lang="ja" altLang="en-US" sz="3333" dirty="0">
                  <a:solidFill>
                    <a:srgbClr val="FF0000"/>
                  </a:solidFill>
                  <a:latin typeface="M PLUS Rounded 1c ExtraBold"/>
                  <a:ea typeface="M PLUS Rounded 1c ExtraBold"/>
                  <a:cs typeface="M PLUS Rounded 1c ExtraBold"/>
                  <a:sym typeface="M PLUS Rounded 1c ExtraBold"/>
                </a:rPr>
                <a:t>　　　　 </a:t>
              </a:r>
              <a:r>
                <a:rPr lang="ja-JP" altLang="en-US" sz="3333" dirty="0" smtClean="0">
                  <a:solidFill>
                    <a:srgbClr val="FF0000"/>
                  </a:solidFill>
                  <a:latin typeface="M PLUS Rounded 1c ExtraBold"/>
                  <a:ea typeface="M PLUS Rounded 1c ExtraBold"/>
                  <a:cs typeface="M PLUS Rounded 1c ExtraBold"/>
                  <a:sym typeface="M PLUS Rounded 1c ExtraBold"/>
                </a:rPr>
                <a:t>　　 　</a:t>
              </a:r>
              <a:r>
                <a:rPr lang="ja" altLang="en-US" sz="3333" dirty="0" smtClean="0">
                  <a:solidFill>
                    <a:srgbClr val="FF0000"/>
                  </a:solidFill>
                  <a:latin typeface="M PLUS Rounded 1c ExtraBold"/>
                  <a:ea typeface="M PLUS Rounded 1c ExtraBold"/>
                  <a:cs typeface="M PLUS Rounded 1c ExtraBold"/>
                  <a:sym typeface="M PLUS Rounded 1c ExtraBold"/>
                </a:rPr>
                <a:t>・</a:t>
              </a:r>
              <a:r>
                <a:rPr lang="ja-JP" altLang="en-US" sz="3333" dirty="0">
                  <a:solidFill>
                    <a:srgbClr val="FF0000"/>
                  </a:solidFill>
                  <a:latin typeface="M PLUS Rounded 1c ExtraBold"/>
                  <a:ea typeface="M PLUS Rounded 1c ExtraBold"/>
                  <a:cs typeface="M PLUS Rounded 1c ExtraBold"/>
                  <a:sym typeface="M PLUS Rounded 1c ExtraBold"/>
                </a:rPr>
                <a:t> </a:t>
              </a:r>
              <a:r>
                <a:rPr lang="ja-JP" altLang="en-US" sz="3333" dirty="0" smtClean="0">
                  <a:solidFill>
                    <a:srgbClr val="FF0000"/>
                  </a:solidFill>
                  <a:latin typeface="M PLUS Rounded 1c ExtraBold"/>
                  <a:ea typeface="M PLUS Rounded 1c ExtraBold"/>
                  <a:cs typeface="M PLUS Rounded 1c ExtraBold"/>
                  <a:sym typeface="M PLUS Rounded 1c ExtraBold"/>
                </a:rPr>
                <a:t> </a:t>
              </a:r>
              <a:r>
                <a:rPr lang="ja" altLang="en-US" sz="3333" dirty="0" smtClean="0">
                  <a:solidFill>
                    <a:srgbClr val="FF0000"/>
                  </a:solidFill>
                  <a:latin typeface="M PLUS Rounded 1c ExtraBold"/>
                  <a:ea typeface="M PLUS Rounded 1c ExtraBold"/>
                  <a:cs typeface="M PLUS Rounded 1c ExtraBold"/>
                  <a:sym typeface="M PLUS Rounded 1c ExtraBold"/>
                </a:rPr>
                <a:t>・</a:t>
              </a:r>
              <a:endParaRPr sz="3333" dirty="0">
                <a:solidFill>
                  <a:srgbClr val="FF0000"/>
                </a:solidFill>
                <a:latin typeface="M PLUS Rounded 1c ExtraBold"/>
                <a:ea typeface="M PLUS Rounded 1c ExtraBold"/>
                <a:cs typeface="M PLUS Rounded 1c ExtraBold"/>
                <a:sym typeface="M PLUS Rounded 1c ExtraBold"/>
              </a:endParaRPr>
            </a:p>
            <a:p>
              <a:pPr>
                <a:lnSpc>
                  <a:spcPct val="130000"/>
                </a:lnSpc>
                <a:buClr>
                  <a:srgbClr val="000000"/>
                </a:buClr>
                <a:buSzPts val="3200"/>
              </a:pPr>
              <a:r>
                <a:rPr lang="ja" altLang="en-US" sz="4267" dirty="0">
                  <a:solidFill>
                    <a:srgbClr val="FF0000"/>
                  </a:solidFill>
                  <a:latin typeface="M PLUS Rounded 1c ExtraBold"/>
                  <a:ea typeface="M PLUS Rounded 1c ExtraBold"/>
                  <a:cs typeface="M PLUS Rounded 1c ExtraBold"/>
                  <a:sym typeface="M PLUS Rounded 1c ExtraBold"/>
                </a:rPr>
                <a:t>   </a:t>
              </a:r>
              <a:r>
                <a:rPr lang="ja" altLang="en-US" sz="4267" dirty="0" smtClean="0">
                  <a:solidFill>
                    <a:srgbClr val="FF0000"/>
                  </a:solidFill>
                  <a:latin typeface="M PLUS Rounded 1c ExtraBold"/>
                  <a:ea typeface="M PLUS Rounded 1c ExtraBold"/>
                  <a:cs typeface="M PLUS Rounded 1c ExtraBold"/>
                  <a:sym typeface="M PLUS Rounded 1c ExtraBold"/>
                </a:rPr>
                <a:t> </a:t>
              </a:r>
              <a:r>
                <a:rPr lang="ja" altLang="en-US" sz="3333" dirty="0" smtClean="0">
                  <a:solidFill>
                    <a:srgbClr val="FF0000"/>
                  </a:solidFill>
                  <a:latin typeface="M PLUS Rounded 1c ExtraBold"/>
                  <a:ea typeface="M PLUS Rounded 1c ExtraBold"/>
                  <a:cs typeface="M PLUS Rounded 1c ExtraBold"/>
                  <a:sym typeface="M PLUS Rounded 1c ExtraBold"/>
                </a:rPr>
                <a:t> </a:t>
              </a:r>
              <a:r>
                <a:rPr lang="ja-JP" altLang="en-US" sz="3333" dirty="0" smtClean="0">
                  <a:solidFill>
                    <a:srgbClr val="FF0000"/>
                  </a:solidFill>
                  <a:latin typeface="M PLUS Rounded 1c ExtraBold"/>
                  <a:ea typeface="M PLUS Rounded 1c ExtraBold"/>
                  <a:cs typeface="M PLUS Rounded 1c ExtraBold"/>
                  <a:sym typeface="M PLUS Rounded 1c ExtraBold"/>
                </a:rPr>
                <a:t>　 </a:t>
              </a:r>
              <a:r>
                <a:rPr lang="ja" altLang="en-US" sz="3333" dirty="0" smtClean="0">
                  <a:solidFill>
                    <a:srgbClr val="FF0000"/>
                  </a:solidFill>
                  <a:latin typeface="M PLUS Rounded 1c ExtraBold"/>
                  <a:ea typeface="M PLUS Rounded 1c ExtraBold"/>
                  <a:cs typeface="M PLUS Rounded 1c ExtraBold"/>
                  <a:sym typeface="M PLUS Rounded 1c ExtraBold"/>
                </a:rPr>
                <a:t>・ ・ ・</a:t>
              </a:r>
              <a:endParaRPr sz="3333" dirty="0">
                <a:solidFill>
                  <a:srgbClr val="FF0000"/>
                </a:solidFill>
                <a:latin typeface="M PLUS Rounded 1c ExtraBold"/>
                <a:ea typeface="M PLUS Rounded 1c ExtraBold"/>
                <a:cs typeface="M PLUS Rounded 1c ExtraBold"/>
                <a:sym typeface="M PLUS Rounded 1c ExtraBold"/>
              </a:endParaRPr>
            </a:p>
          </p:txBody>
        </p:sp>
      </p:grpSp>
      <p:grpSp>
        <p:nvGrpSpPr>
          <p:cNvPr id="904" name="Google Shape;904;g1d6f706f289_0_1831"/>
          <p:cNvGrpSpPr/>
          <p:nvPr/>
        </p:nvGrpSpPr>
        <p:grpSpPr>
          <a:xfrm>
            <a:off x="6382217" y="1273035"/>
            <a:ext cx="3184868" cy="2433567"/>
            <a:chOff x="4786662" y="954776"/>
            <a:chExt cx="2388651" cy="1825175"/>
          </a:xfrm>
        </p:grpSpPr>
        <p:pic>
          <p:nvPicPr>
            <p:cNvPr id="905" name="Google Shape;905;g1d6f706f289_0_1831"/>
            <p:cNvPicPr preferRelativeResize="0"/>
            <p:nvPr/>
          </p:nvPicPr>
          <p:blipFill rotWithShape="1">
            <a:blip r:embed="rId8">
              <a:alphaModFix/>
            </a:blip>
            <a:srcRect/>
            <a:stretch/>
          </p:blipFill>
          <p:spPr>
            <a:xfrm>
              <a:off x="4786662" y="981678"/>
              <a:ext cx="2028203" cy="1798273"/>
            </a:xfrm>
            <a:prstGeom prst="rect">
              <a:avLst/>
            </a:prstGeom>
            <a:noFill/>
            <a:ln>
              <a:noFill/>
            </a:ln>
          </p:spPr>
        </p:pic>
        <p:sp>
          <p:nvSpPr>
            <p:cNvPr id="906" name="Google Shape;906;g1d6f706f289_0_1831"/>
            <p:cNvSpPr txBox="1"/>
            <p:nvPr/>
          </p:nvSpPr>
          <p:spPr>
            <a:xfrm>
              <a:off x="5153950" y="1634526"/>
              <a:ext cx="701400" cy="492316"/>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ja" altLang="en-US" sz="1333">
                  <a:solidFill>
                    <a:srgbClr val="000000"/>
                  </a:solidFill>
                  <a:latin typeface="M PLUS Rounded 1c Medium"/>
                  <a:ea typeface="M PLUS Rounded 1c Medium"/>
                  <a:cs typeface="M PLUS Rounded 1c Medium"/>
                  <a:sym typeface="M PLUS Rounded 1c Medium"/>
                </a:rPr>
                <a:t>さて</a:t>
              </a:r>
              <a:endParaRPr sz="1333">
                <a:solidFill>
                  <a:srgbClr val="000000"/>
                </a:solidFill>
                <a:latin typeface="M PLUS Rounded 1c Medium"/>
                <a:ea typeface="M PLUS Rounded 1c Medium"/>
                <a:cs typeface="M PLUS Rounded 1c Medium"/>
                <a:sym typeface="M PLUS Rounded 1c Medium"/>
              </a:endParaRPr>
            </a:p>
            <a:p>
              <a:pPr>
                <a:buClr>
                  <a:srgbClr val="000000"/>
                </a:buClr>
                <a:buSzPts val="1000"/>
              </a:pPr>
              <a:r>
                <a:rPr lang="ja" altLang="en-US" sz="1333">
                  <a:solidFill>
                    <a:srgbClr val="000000"/>
                  </a:solidFill>
                  <a:latin typeface="M PLUS Rounded 1c Medium"/>
                  <a:ea typeface="M PLUS Rounded 1c Medium"/>
                  <a:cs typeface="M PLUS Rounded 1c Medium"/>
                  <a:sym typeface="M PLUS Rounded 1c Medium"/>
                </a:rPr>
                <a:t>出すか</a:t>
              </a:r>
              <a:endParaRPr sz="1333">
                <a:solidFill>
                  <a:srgbClr val="000000"/>
                </a:solidFill>
                <a:latin typeface="M PLUS Rounded 1c Medium"/>
                <a:ea typeface="M PLUS Rounded 1c Medium"/>
                <a:cs typeface="M PLUS Rounded 1c Medium"/>
                <a:sym typeface="M PLUS Rounded 1c Medium"/>
              </a:endParaRPr>
            </a:p>
          </p:txBody>
        </p:sp>
        <p:sp>
          <p:nvSpPr>
            <p:cNvPr id="907" name="Google Shape;907;g1d6f706f289_0_1831"/>
            <p:cNvSpPr/>
            <p:nvPr/>
          </p:nvSpPr>
          <p:spPr>
            <a:xfrm rot="-838400">
              <a:off x="5029401" y="954776"/>
              <a:ext cx="1192694" cy="420412"/>
            </a:xfrm>
            <a:prstGeom prst="roundRect">
              <a:avLst>
                <a:gd name="adj" fmla="val 16667"/>
              </a:avLst>
            </a:prstGeom>
            <a:solidFill>
              <a:srgbClr val="FFF000"/>
            </a:solidFill>
            <a:ln>
              <a:noFill/>
            </a:ln>
          </p:spPr>
          <p:txBody>
            <a:bodyPr spcFirstLastPara="1" wrap="square" lIns="121900" tIns="121900" rIns="121900" bIns="121900" anchor="ctr" anchorCtr="0">
              <a:noAutofit/>
            </a:bodyPr>
            <a:lstStyle/>
            <a:p>
              <a:pPr algn="ctr">
                <a:buClr>
                  <a:srgbClr val="000000"/>
                </a:buClr>
                <a:buSzPts val="1100"/>
              </a:pPr>
              <a:r>
                <a:rPr lang="ja" altLang="en-US" sz="1467" b="1">
                  <a:solidFill>
                    <a:srgbClr val="FF0000"/>
                  </a:solidFill>
                  <a:latin typeface="M PLUS Rounded 1c"/>
                  <a:ea typeface="M PLUS Rounded 1c"/>
                  <a:cs typeface="M PLUS Rounded 1c"/>
                  <a:sym typeface="M PLUS Rounded 1c"/>
                </a:rPr>
                <a:t>　朝</a:t>
              </a:r>
              <a:r>
                <a:rPr lang="en-US" altLang="ja" sz="1467" b="1">
                  <a:solidFill>
                    <a:srgbClr val="FF0000"/>
                  </a:solidFill>
                  <a:latin typeface="M PLUS Rounded 1c"/>
                  <a:ea typeface="M PLUS Rounded 1c"/>
                  <a:cs typeface="M PLUS Rounded 1c"/>
                  <a:sym typeface="M PLUS Rounded 1c"/>
                </a:rPr>
                <a:t>8</a:t>
              </a:r>
              <a:r>
                <a:rPr lang="ja" altLang="en-US" sz="1467" b="1">
                  <a:solidFill>
                    <a:srgbClr val="FF0000"/>
                  </a:solidFill>
                  <a:latin typeface="M PLUS Rounded 1c"/>
                  <a:ea typeface="M PLUS Rounded 1c"/>
                  <a:cs typeface="M PLUS Rounded 1c"/>
                  <a:sym typeface="M PLUS Rounded 1c"/>
                </a:rPr>
                <a:t>時すぎに</a:t>
              </a:r>
              <a:endParaRPr sz="1467" b="1">
                <a:solidFill>
                  <a:srgbClr val="FF0000"/>
                </a:solidFill>
                <a:latin typeface="M PLUS Rounded 1c"/>
                <a:ea typeface="M PLUS Rounded 1c"/>
                <a:cs typeface="M PLUS Rounded 1c"/>
                <a:sym typeface="M PLUS Rounded 1c"/>
              </a:endParaRPr>
            </a:p>
            <a:p>
              <a:pPr algn="ctr">
                <a:buClr>
                  <a:srgbClr val="000000"/>
                </a:buClr>
                <a:buSzPts val="1100"/>
              </a:pPr>
              <a:r>
                <a:rPr lang="ja" altLang="en-US" sz="1467" b="1">
                  <a:solidFill>
                    <a:srgbClr val="FF0000"/>
                  </a:solidFill>
                  <a:latin typeface="M PLUS Rounded 1c"/>
                  <a:ea typeface="M PLUS Rounded 1c"/>
                  <a:cs typeface="M PLUS Rounded 1c"/>
                  <a:sym typeface="M PLUS Rounded 1c"/>
                </a:rPr>
                <a:t>　出さない！</a:t>
              </a:r>
              <a:endParaRPr sz="1867">
                <a:solidFill>
                  <a:srgbClr val="000000"/>
                </a:solidFill>
                <a:latin typeface="Arial"/>
                <a:ea typeface="Arial"/>
                <a:cs typeface="Arial"/>
                <a:sym typeface="Arial"/>
              </a:endParaRPr>
            </a:p>
          </p:txBody>
        </p:sp>
        <p:sp>
          <p:nvSpPr>
            <p:cNvPr id="908" name="Google Shape;908;g1d6f706f289_0_1831"/>
            <p:cNvSpPr/>
            <p:nvPr/>
          </p:nvSpPr>
          <p:spPr>
            <a:xfrm>
              <a:off x="5982513" y="1060164"/>
              <a:ext cx="1192800" cy="1192800"/>
            </a:xfrm>
            <a:prstGeom prst="mathMultiply">
              <a:avLst>
                <a:gd name="adj1" fmla="val 23520"/>
              </a:avLst>
            </a:prstGeom>
            <a:solidFill>
              <a:srgbClr val="FF0000"/>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909" name="Google Shape;909;g1d6f706f289_0_1831"/>
          <p:cNvSpPr txBox="1"/>
          <p:nvPr/>
        </p:nvSpPr>
        <p:spPr>
          <a:xfrm>
            <a:off x="7855184" y="-838917"/>
            <a:ext cx="1320400" cy="697715"/>
          </a:xfrm>
          <a:prstGeom prst="rect">
            <a:avLst/>
          </a:prstGeom>
          <a:solidFill>
            <a:srgbClr val="FFFF00"/>
          </a:solidFill>
          <a:ln>
            <a:noFill/>
          </a:ln>
        </p:spPr>
        <p:txBody>
          <a:bodyPr spcFirstLastPara="1" wrap="square" lIns="121900" tIns="121900" rIns="121900" bIns="121900" anchor="t" anchorCtr="0">
            <a:spAutoFit/>
          </a:bodyPr>
          <a:lstStyle/>
          <a:p>
            <a:pPr>
              <a:buClr>
                <a:srgbClr val="000000"/>
              </a:buClr>
              <a:buSzPts val="1100"/>
            </a:pPr>
            <a:r>
              <a:rPr lang="ja" altLang="en-US" sz="1467" b="1">
                <a:solidFill>
                  <a:srgbClr val="FF0000"/>
                </a:solidFill>
                <a:latin typeface="M PLUS Rounded 1c"/>
                <a:ea typeface="M PLUS Rounded 1c"/>
                <a:cs typeface="M PLUS Rounded 1c"/>
                <a:sym typeface="M PLUS Rounded 1c"/>
              </a:rPr>
              <a:t>朝</a:t>
            </a:r>
            <a:r>
              <a:rPr lang="en-US" altLang="ja" sz="1467" b="1">
                <a:solidFill>
                  <a:srgbClr val="FF0000"/>
                </a:solidFill>
                <a:latin typeface="M PLUS Rounded 1c"/>
                <a:ea typeface="M PLUS Rounded 1c"/>
                <a:cs typeface="M PLUS Rounded 1c"/>
                <a:sym typeface="M PLUS Rounded 1c"/>
              </a:rPr>
              <a:t>8</a:t>
            </a:r>
            <a:r>
              <a:rPr lang="ja" altLang="en-US" sz="1467" b="1">
                <a:solidFill>
                  <a:srgbClr val="FF0000"/>
                </a:solidFill>
                <a:latin typeface="M PLUS Rounded 1c"/>
                <a:ea typeface="M PLUS Rounded 1c"/>
                <a:cs typeface="M PLUS Rounded 1c"/>
                <a:sym typeface="M PLUS Rounded 1c"/>
              </a:rPr>
              <a:t>時すぎに</a:t>
            </a:r>
            <a:endParaRPr sz="1467" b="1">
              <a:solidFill>
                <a:srgbClr val="FF0000"/>
              </a:solidFill>
              <a:latin typeface="M PLUS Rounded 1c"/>
              <a:ea typeface="M PLUS Rounded 1c"/>
              <a:cs typeface="M PLUS Rounded 1c"/>
              <a:sym typeface="M PLUS Rounded 1c"/>
            </a:endParaRPr>
          </a:p>
          <a:p>
            <a:pPr>
              <a:buClr>
                <a:srgbClr val="000000"/>
              </a:buClr>
              <a:buSzPts val="1100"/>
            </a:pPr>
            <a:r>
              <a:rPr lang="ja" altLang="en-US" sz="1467" b="1">
                <a:solidFill>
                  <a:srgbClr val="FF0000"/>
                </a:solidFill>
                <a:latin typeface="M PLUS Rounded 1c"/>
                <a:ea typeface="M PLUS Rounded 1c"/>
                <a:cs typeface="M PLUS Rounded 1c"/>
                <a:sym typeface="M PLUS Rounded 1c"/>
              </a:rPr>
              <a:t>出さない！</a:t>
            </a:r>
            <a:endParaRPr sz="1467" b="1">
              <a:solidFill>
                <a:srgbClr val="FF0000"/>
              </a:solidFill>
              <a:latin typeface="M PLUS Rounded 1c"/>
              <a:ea typeface="M PLUS Rounded 1c"/>
              <a:cs typeface="M PLUS Rounded 1c"/>
              <a:sym typeface="M PLUS Rounded 1c"/>
            </a:endParaRPr>
          </a:p>
        </p:txBody>
      </p:sp>
      <p:grpSp>
        <p:nvGrpSpPr>
          <p:cNvPr id="910" name="Google Shape;910;g1d6f706f289_0_1831"/>
          <p:cNvGrpSpPr/>
          <p:nvPr/>
        </p:nvGrpSpPr>
        <p:grpSpPr>
          <a:xfrm>
            <a:off x="8979432" y="2564813"/>
            <a:ext cx="3212552" cy="2518004"/>
            <a:chOff x="6734574" y="1923609"/>
            <a:chExt cx="2409414" cy="1888503"/>
          </a:xfrm>
        </p:grpSpPr>
        <p:pic>
          <p:nvPicPr>
            <p:cNvPr id="911" name="Google Shape;911;g1d6f706f289_0_1831"/>
            <p:cNvPicPr preferRelativeResize="0"/>
            <p:nvPr/>
          </p:nvPicPr>
          <p:blipFill rotWithShape="1">
            <a:blip r:embed="rId9">
              <a:alphaModFix/>
            </a:blip>
            <a:srcRect/>
            <a:stretch/>
          </p:blipFill>
          <p:spPr>
            <a:xfrm>
              <a:off x="6734574" y="2013845"/>
              <a:ext cx="1999429" cy="1798267"/>
            </a:xfrm>
            <a:prstGeom prst="rect">
              <a:avLst/>
            </a:prstGeom>
            <a:noFill/>
            <a:ln>
              <a:noFill/>
            </a:ln>
          </p:spPr>
        </p:pic>
        <p:sp>
          <p:nvSpPr>
            <p:cNvPr id="912" name="Google Shape;912;g1d6f706f289_0_1831"/>
            <p:cNvSpPr txBox="1"/>
            <p:nvPr/>
          </p:nvSpPr>
          <p:spPr>
            <a:xfrm>
              <a:off x="7614025" y="2113177"/>
              <a:ext cx="1140900" cy="646157"/>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ja" altLang="en-US" sz="1333">
                  <a:solidFill>
                    <a:srgbClr val="000000"/>
                  </a:solidFill>
                  <a:latin typeface="M PLUS Rounded 1c Medium"/>
                  <a:ea typeface="M PLUS Rounded 1c Medium"/>
                  <a:cs typeface="M PLUS Rounded 1c Medium"/>
                  <a:sym typeface="M PLUS Rounded 1c Medium"/>
                </a:rPr>
                <a:t>今のうちに</a:t>
              </a:r>
              <a:endParaRPr sz="1333">
                <a:solidFill>
                  <a:srgbClr val="000000"/>
                </a:solidFill>
                <a:latin typeface="M PLUS Rounded 1c Medium"/>
                <a:ea typeface="M PLUS Rounded 1c Medium"/>
                <a:cs typeface="M PLUS Rounded 1c Medium"/>
                <a:sym typeface="M PLUS Rounded 1c Medium"/>
              </a:endParaRPr>
            </a:p>
            <a:p>
              <a:pPr>
                <a:buClr>
                  <a:srgbClr val="000000"/>
                </a:buClr>
                <a:buSzPts val="1000"/>
              </a:pPr>
              <a:r>
                <a:rPr lang="ja" altLang="en-US" sz="1333">
                  <a:solidFill>
                    <a:srgbClr val="000000"/>
                  </a:solidFill>
                  <a:latin typeface="M PLUS Rounded 1c Medium"/>
                  <a:ea typeface="M PLUS Rounded 1c Medium"/>
                  <a:cs typeface="M PLUS Rounded 1c Medium"/>
                  <a:sym typeface="M PLUS Rounded 1c Medium"/>
                </a:rPr>
                <a:t>明日のぶん</a:t>
              </a:r>
              <a:endParaRPr sz="1333">
                <a:solidFill>
                  <a:srgbClr val="000000"/>
                </a:solidFill>
                <a:latin typeface="M PLUS Rounded 1c Medium"/>
                <a:ea typeface="M PLUS Rounded 1c Medium"/>
                <a:cs typeface="M PLUS Rounded 1c Medium"/>
                <a:sym typeface="M PLUS Rounded 1c Medium"/>
              </a:endParaRPr>
            </a:p>
            <a:p>
              <a:pPr>
                <a:buClr>
                  <a:srgbClr val="000000"/>
                </a:buClr>
                <a:buSzPts val="1000"/>
              </a:pPr>
              <a:r>
                <a:rPr lang="ja" altLang="en-US" sz="1333">
                  <a:solidFill>
                    <a:srgbClr val="000000"/>
                  </a:solidFill>
                  <a:latin typeface="M PLUS Rounded 1c Medium"/>
                  <a:ea typeface="M PLUS Rounded 1c Medium"/>
                  <a:cs typeface="M PLUS Rounded 1c Medium"/>
                  <a:sym typeface="M PLUS Rounded 1c Medium"/>
                </a:rPr>
                <a:t>出しておこ♪</a:t>
              </a:r>
              <a:endParaRPr sz="1333">
                <a:solidFill>
                  <a:srgbClr val="000000"/>
                </a:solidFill>
                <a:latin typeface="M PLUS Rounded 1c Medium"/>
                <a:ea typeface="M PLUS Rounded 1c Medium"/>
                <a:cs typeface="M PLUS Rounded 1c Medium"/>
                <a:sym typeface="M PLUS Rounded 1c Medium"/>
              </a:endParaRPr>
            </a:p>
          </p:txBody>
        </p:sp>
        <p:sp>
          <p:nvSpPr>
            <p:cNvPr id="913" name="Google Shape;913;g1d6f706f289_0_1831"/>
            <p:cNvSpPr/>
            <p:nvPr/>
          </p:nvSpPr>
          <p:spPr>
            <a:xfrm rot="-905806">
              <a:off x="7084551" y="1923609"/>
              <a:ext cx="1399501" cy="353894"/>
            </a:xfrm>
            <a:prstGeom prst="roundRect">
              <a:avLst>
                <a:gd name="adj" fmla="val 16667"/>
              </a:avLst>
            </a:prstGeom>
            <a:solidFill>
              <a:srgbClr val="FFF000"/>
            </a:solidFill>
            <a:ln>
              <a:noFill/>
            </a:ln>
          </p:spPr>
          <p:txBody>
            <a:bodyPr spcFirstLastPara="1" wrap="square" lIns="121900" tIns="121900" rIns="121900" bIns="121900" anchor="ctr" anchorCtr="0">
              <a:noAutofit/>
            </a:bodyPr>
            <a:lstStyle/>
            <a:p>
              <a:pPr algn="ctr">
                <a:buClr>
                  <a:srgbClr val="000000"/>
                </a:buClr>
                <a:buSzPts val="1100"/>
              </a:pPr>
              <a:r>
                <a:rPr lang="ja" altLang="en-US" sz="1467" b="1">
                  <a:solidFill>
                    <a:srgbClr val="FF0000"/>
                  </a:solidFill>
                  <a:latin typeface="M PLUS Rounded 1c"/>
                  <a:ea typeface="M PLUS Rounded 1c"/>
                  <a:cs typeface="M PLUS Rounded 1c"/>
                  <a:sym typeface="M PLUS Rounded 1c"/>
                </a:rPr>
                <a:t>前日に出さない！</a:t>
              </a:r>
              <a:endParaRPr sz="1867">
                <a:solidFill>
                  <a:srgbClr val="000000"/>
                </a:solidFill>
                <a:latin typeface="Arial"/>
                <a:ea typeface="Arial"/>
                <a:cs typeface="Arial"/>
                <a:sym typeface="Arial"/>
              </a:endParaRPr>
            </a:p>
          </p:txBody>
        </p:sp>
        <p:sp>
          <p:nvSpPr>
            <p:cNvPr id="914" name="Google Shape;914;g1d6f706f289_0_1831"/>
            <p:cNvSpPr/>
            <p:nvPr/>
          </p:nvSpPr>
          <p:spPr>
            <a:xfrm>
              <a:off x="7951188" y="2453651"/>
              <a:ext cx="1192800" cy="1192800"/>
            </a:xfrm>
            <a:prstGeom prst="mathMultiply">
              <a:avLst>
                <a:gd name="adj1" fmla="val 23520"/>
              </a:avLst>
            </a:prstGeom>
            <a:solidFill>
              <a:srgbClr val="FF0000"/>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915" name="Google Shape;915;g1d6f706f289_0_1831"/>
          <p:cNvGrpSpPr/>
          <p:nvPr/>
        </p:nvGrpSpPr>
        <p:grpSpPr>
          <a:xfrm>
            <a:off x="6661784" y="4044711"/>
            <a:ext cx="2735765" cy="2486661"/>
            <a:chOff x="4996338" y="3033533"/>
            <a:chExt cx="2051824" cy="1864996"/>
          </a:xfrm>
        </p:grpSpPr>
        <p:pic>
          <p:nvPicPr>
            <p:cNvPr id="916" name="Google Shape;916;g1d6f706f289_0_1831"/>
            <p:cNvPicPr preferRelativeResize="0"/>
            <p:nvPr/>
          </p:nvPicPr>
          <p:blipFill rotWithShape="1">
            <a:blip r:embed="rId10">
              <a:alphaModFix/>
            </a:blip>
            <a:srcRect/>
            <a:stretch/>
          </p:blipFill>
          <p:spPr>
            <a:xfrm>
              <a:off x="4996338" y="3100253"/>
              <a:ext cx="1798279" cy="1798276"/>
            </a:xfrm>
            <a:prstGeom prst="rect">
              <a:avLst/>
            </a:prstGeom>
            <a:noFill/>
            <a:ln>
              <a:noFill/>
            </a:ln>
          </p:spPr>
        </p:pic>
        <p:sp>
          <p:nvSpPr>
            <p:cNvPr id="917" name="Google Shape;917;g1d6f706f289_0_1831"/>
            <p:cNvSpPr/>
            <p:nvPr/>
          </p:nvSpPr>
          <p:spPr>
            <a:xfrm rot="-766263">
              <a:off x="5368428" y="3161003"/>
              <a:ext cx="1192911" cy="354066"/>
            </a:xfrm>
            <a:prstGeom prst="roundRect">
              <a:avLst>
                <a:gd name="adj" fmla="val 16667"/>
              </a:avLst>
            </a:prstGeom>
            <a:solidFill>
              <a:srgbClr val="FFF000"/>
            </a:solidFill>
            <a:ln>
              <a:noFill/>
            </a:ln>
          </p:spPr>
          <p:txBody>
            <a:bodyPr spcFirstLastPara="1" wrap="square" lIns="121900" tIns="121900" rIns="121900" bIns="121900" anchor="ctr" anchorCtr="0">
              <a:noAutofit/>
            </a:bodyPr>
            <a:lstStyle/>
            <a:p>
              <a:pPr algn="ctr">
                <a:buClr>
                  <a:srgbClr val="000000"/>
                </a:buClr>
                <a:buSzPts val="1100"/>
              </a:pPr>
              <a:r>
                <a:rPr lang="ja" altLang="en-US" sz="1467" b="1">
                  <a:solidFill>
                    <a:srgbClr val="FF0000"/>
                  </a:solidFill>
                  <a:latin typeface="M PLUS Rounded 1c"/>
                  <a:ea typeface="M PLUS Rounded 1c"/>
                  <a:cs typeface="M PLUS Rounded 1c"/>
                  <a:sym typeface="M PLUS Rounded 1c"/>
                </a:rPr>
                <a:t>夜出さない！</a:t>
              </a:r>
              <a:endParaRPr sz="1867">
                <a:solidFill>
                  <a:srgbClr val="000000"/>
                </a:solidFill>
                <a:latin typeface="Arial"/>
                <a:ea typeface="Arial"/>
                <a:cs typeface="Arial"/>
                <a:sym typeface="Arial"/>
              </a:endParaRPr>
            </a:p>
          </p:txBody>
        </p:sp>
        <p:sp>
          <p:nvSpPr>
            <p:cNvPr id="918" name="Google Shape;918;g1d6f706f289_0_1831"/>
            <p:cNvSpPr/>
            <p:nvPr/>
          </p:nvSpPr>
          <p:spPr>
            <a:xfrm>
              <a:off x="5855362" y="3597463"/>
              <a:ext cx="1192800" cy="1192800"/>
            </a:xfrm>
            <a:prstGeom prst="mathMultiply">
              <a:avLst>
                <a:gd name="adj1" fmla="val 23520"/>
              </a:avLst>
            </a:prstGeom>
            <a:solidFill>
              <a:srgbClr val="FF0000"/>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809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7"/>
                                        </p:tgtEl>
                                        <p:attrNameLst>
                                          <p:attrName>style.visibility</p:attrName>
                                        </p:attrNameLst>
                                      </p:cBhvr>
                                      <p:to>
                                        <p:strVal val="visible"/>
                                      </p:to>
                                    </p:set>
                                    <p:animEffect transition="in" filter="fade">
                                      <p:cBhvr>
                                        <p:cTn id="7" dur="1000"/>
                                        <p:tgtEl>
                                          <p:spTgt spid="897"/>
                                        </p:tgtEl>
                                      </p:cBhvr>
                                    </p:animEffect>
                                  </p:childTnLst>
                                </p:cTn>
                              </p:par>
                              <p:par>
                                <p:cTn id="8" presetID="23" presetClass="entr" presetSubtype="16" fill="hold" nodeType="withEffect">
                                  <p:stCondLst>
                                    <p:cond delay="0"/>
                                  </p:stCondLst>
                                  <p:childTnLst>
                                    <p:set>
                                      <p:cBhvr>
                                        <p:cTn id="9" dur="1" fill="hold">
                                          <p:stCondLst>
                                            <p:cond delay="0"/>
                                          </p:stCondLst>
                                        </p:cTn>
                                        <p:tgtEl>
                                          <p:spTgt spid="897"/>
                                        </p:tgtEl>
                                        <p:attrNameLst>
                                          <p:attrName>style.visibility</p:attrName>
                                        </p:attrNameLst>
                                      </p:cBhvr>
                                      <p:to>
                                        <p:strVal val="visible"/>
                                      </p:to>
                                    </p:set>
                                    <p:anim calcmode="lin" valueType="num">
                                      <p:cBhvr additive="base">
                                        <p:cTn id="10" dur="1000"/>
                                        <p:tgtEl>
                                          <p:spTgt spid="897"/>
                                        </p:tgtEl>
                                        <p:attrNameLst>
                                          <p:attrName>ppt_w</p:attrName>
                                        </p:attrNameLst>
                                      </p:cBhvr>
                                      <p:tavLst>
                                        <p:tav tm="0">
                                          <p:val>
                                            <p:strVal val="0"/>
                                          </p:val>
                                        </p:tav>
                                        <p:tav tm="100000">
                                          <p:val>
                                            <p:strVal val="#ppt_w"/>
                                          </p:val>
                                        </p:tav>
                                      </p:tavLst>
                                    </p:anim>
                                    <p:anim calcmode="lin" valueType="num">
                                      <p:cBhvr additive="base">
                                        <p:cTn id="11" dur="1000"/>
                                        <p:tgtEl>
                                          <p:spTgt spid="897"/>
                                        </p:tgtEl>
                                        <p:attrNameLst>
                                          <p:attrName>ppt_h</p:attrName>
                                        </p:attrNameLst>
                                      </p:cBhvr>
                                      <p:tavLst>
                                        <p:tav tm="0">
                                          <p:val>
                                            <p:strVal val="0"/>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04"/>
                                        </p:tgtEl>
                                        <p:attrNameLst>
                                          <p:attrName>style.visibility</p:attrName>
                                        </p:attrNameLst>
                                      </p:cBhvr>
                                      <p:to>
                                        <p:strVal val="visible"/>
                                      </p:to>
                                    </p:set>
                                    <p:animEffect transition="in" filter="fade">
                                      <p:cBhvr>
                                        <p:cTn id="15" dur="500"/>
                                        <p:tgtEl>
                                          <p:spTgt spid="90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10"/>
                                        </p:tgtEl>
                                        <p:attrNameLst>
                                          <p:attrName>style.visibility</p:attrName>
                                        </p:attrNameLst>
                                      </p:cBhvr>
                                      <p:to>
                                        <p:strVal val="visible"/>
                                      </p:to>
                                    </p:set>
                                    <p:animEffect transition="in" filter="fade">
                                      <p:cBhvr>
                                        <p:cTn id="19" dur="500"/>
                                        <p:tgtEl>
                                          <p:spTgt spid="9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15"/>
                                        </p:tgtEl>
                                        <p:attrNameLst>
                                          <p:attrName>style.visibility</p:attrName>
                                        </p:attrNameLst>
                                      </p:cBhvr>
                                      <p:to>
                                        <p:strVal val="visible"/>
                                      </p:to>
                                    </p:set>
                                    <p:animEffect transition="in" filter="fade">
                                      <p:cBhvr>
                                        <p:cTn id="23" dur="500"/>
                                        <p:tgtEl>
                                          <p:spTgt spid="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1d6f706f289_0_1862"/>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924" name="Google Shape;924;g1d6f706f289_0_1862"/>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925" name="Google Shape;925;g1d6f706f289_0_1862"/>
          <p:cNvGrpSpPr/>
          <p:nvPr/>
        </p:nvGrpSpPr>
        <p:grpSpPr>
          <a:xfrm>
            <a:off x="3498255" y="43523"/>
            <a:ext cx="5041679" cy="883751"/>
            <a:chOff x="2623691" y="32642"/>
            <a:chExt cx="3781259" cy="662813"/>
          </a:xfrm>
        </p:grpSpPr>
        <p:pic>
          <p:nvPicPr>
            <p:cNvPr id="926" name="Google Shape;926;g1d6f706f289_0_1862"/>
            <p:cNvPicPr preferRelativeResize="0"/>
            <p:nvPr/>
          </p:nvPicPr>
          <p:blipFill rotWithShape="1">
            <a:blip r:embed="rId3">
              <a:alphaModFix/>
            </a:blip>
            <a:srcRect/>
            <a:stretch/>
          </p:blipFill>
          <p:spPr>
            <a:xfrm>
              <a:off x="2623691" y="32642"/>
              <a:ext cx="690295" cy="662813"/>
            </a:xfrm>
            <a:prstGeom prst="rect">
              <a:avLst/>
            </a:prstGeom>
            <a:noFill/>
            <a:ln>
              <a:noFill/>
            </a:ln>
          </p:spPr>
        </p:pic>
        <p:sp>
          <p:nvSpPr>
            <p:cNvPr id="927" name="Google Shape;927;g1d6f706f289_0_1862"/>
            <p:cNvSpPr/>
            <p:nvPr/>
          </p:nvSpPr>
          <p:spPr>
            <a:xfrm>
              <a:off x="3384550" y="80700"/>
              <a:ext cx="3020400" cy="566700"/>
            </a:xfrm>
            <a:prstGeom prst="wedgeRoundRectCallout">
              <a:avLst>
                <a:gd name="adj1" fmla="val -55832"/>
                <a:gd name="adj2" fmla="val 12868"/>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ごみを出すときのルールは</a:t>
              </a:r>
              <a:endParaRPr sz="1600" b="1">
                <a:solidFill>
                  <a:srgbClr val="000000"/>
                </a:solidFill>
                <a:latin typeface="M PLUS Rounded 1c"/>
                <a:ea typeface="M PLUS Rounded 1c"/>
                <a:cs typeface="M PLUS Rounded 1c"/>
                <a:sym typeface="M PLUS Rounded 1c"/>
              </a:endParaRPr>
            </a:p>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どんなことでしょう？</a:t>
              </a:r>
              <a:endParaRPr sz="1600" b="1">
                <a:solidFill>
                  <a:srgbClr val="000000"/>
                </a:solidFill>
                <a:latin typeface="M PLUS Rounded 1c"/>
                <a:ea typeface="M PLUS Rounded 1c"/>
                <a:cs typeface="M PLUS Rounded 1c"/>
                <a:sym typeface="M PLUS Rounded 1c"/>
              </a:endParaRPr>
            </a:p>
          </p:txBody>
        </p:sp>
        <p:pic>
          <p:nvPicPr>
            <p:cNvPr id="928" name="Google Shape;928;g1d6f706f289_0_1862"/>
            <p:cNvPicPr preferRelativeResize="0"/>
            <p:nvPr/>
          </p:nvPicPr>
          <p:blipFill rotWithShape="1">
            <a:blip r:embed="rId4">
              <a:alphaModFix/>
            </a:blip>
            <a:srcRect/>
            <a:stretch/>
          </p:blipFill>
          <p:spPr>
            <a:xfrm rot="477166">
              <a:off x="3105161" y="74933"/>
              <a:ext cx="119868" cy="224289"/>
            </a:xfrm>
            <a:prstGeom prst="rect">
              <a:avLst/>
            </a:prstGeom>
            <a:noFill/>
            <a:ln>
              <a:noFill/>
            </a:ln>
          </p:spPr>
        </p:pic>
      </p:grpSp>
      <p:sp>
        <p:nvSpPr>
          <p:cNvPr id="929" name="Google Shape;929;g1d6f706f289_0_1862"/>
          <p:cNvSpPr txBox="1"/>
          <p:nvPr/>
        </p:nvSpPr>
        <p:spPr>
          <a:xfrm>
            <a:off x="7855184" y="-838917"/>
            <a:ext cx="1320400" cy="697715"/>
          </a:xfrm>
          <a:prstGeom prst="rect">
            <a:avLst/>
          </a:prstGeom>
          <a:solidFill>
            <a:srgbClr val="FFFF00"/>
          </a:solidFill>
          <a:ln>
            <a:noFill/>
          </a:ln>
        </p:spPr>
        <p:txBody>
          <a:bodyPr spcFirstLastPara="1" wrap="square" lIns="121900" tIns="121900" rIns="121900" bIns="121900" anchor="t" anchorCtr="0">
            <a:spAutoFit/>
          </a:bodyPr>
          <a:lstStyle/>
          <a:p>
            <a:pPr>
              <a:buClr>
                <a:srgbClr val="000000"/>
              </a:buClr>
              <a:buSzPts val="1100"/>
            </a:pPr>
            <a:r>
              <a:rPr lang="ja" altLang="en-US" sz="1467" b="1">
                <a:solidFill>
                  <a:srgbClr val="FF0000"/>
                </a:solidFill>
                <a:latin typeface="M PLUS Rounded 1c"/>
                <a:ea typeface="M PLUS Rounded 1c"/>
                <a:cs typeface="M PLUS Rounded 1c"/>
                <a:sym typeface="M PLUS Rounded 1c"/>
              </a:rPr>
              <a:t>朝</a:t>
            </a:r>
            <a:r>
              <a:rPr lang="en-US" altLang="ja" sz="1467" b="1">
                <a:solidFill>
                  <a:srgbClr val="FF0000"/>
                </a:solidFill>
                <a:latin typeface="M PLUS Rounded 1c"/>
                <a:ea typeface="M PLUS Rounded 1c"/>
                <a:cs typeface="M PLUS Rounded 1c"/>
                <a:sym typeface="M PLUS Rounded 1c"/>
              </a:rPr>
              <a:t>8</a:t>
            </a:r>
            <a:r>
              <a:rPr lang="ja" altLang="en-US" sz="1467" b="1">
                <a:solidFill>
                  <a:srgbClr val="FF0000"/>
                </a:solidFill>
                <a:latin typeface="M PLUS Rounded 1c"/>
                <a:ea typeface="M PLUS Rounded 1c"/>
                <a:cs typeface="M PLUS Rounded 1c"/>
                <a:sym typeface="M PLUS Rounded 1c"/>
              </a:rPr>
              <a:t>時すぎに</a:t>
            </a:r>
            <a:endParaRPr sz="1467" b="1">
              <a:solidFill>
                <a:srgbClr val="FF0000"/>
              </a:solidFill>
              <a:latin typeface="M PLUS Rounded 1c"/>
              <a:ea typeface="M PLUS Rounded 1c"/>
              <a:cs typeface="M PLUS Rounded 1c"/>
              <a:sym typeface="M PLUS Rounded 1c"/>
            </a:endParaRPr>
          </a:p>
          <a:p>
            <a:pPr>
              <a:buClr>
                <a:srgbClr val="000000"/>
              </a:buClr>
              <a:buSzPts val="1100"/>
            </a:pPr>
            <a:r>
              <a:rPr lang="ja" altLang="en-US" sz="1467" b="1">
                <a:solidFill>
                  <a:srgbClr val="FF0000"/>
                </a:solidFill>
                <a:latin typeface="M PLUS Rounded 1c"/>
                <a:ea typeface="M PLUS Rounded 1c"/>
                <a:cs typeface="M PLUS Rounded 1c"/>
                <a:sym typeface="M PLUS Rounded 1c"/>
              </a:rPr>
              <a:t>出さない！</a:t>
            </a:r>
            <a:endParaRPr sz="1467" b="1">
              <a:solidFill>
                <a:srgbClr val="FF0000"/>
              </a:solidFill>
              <a:latin typeface="M PLUS Rounded 1c"/>
              <a:ea typeface="M PLUS Rounded 1c"/>
              <a:cs typeface="M PLUS Rounded 1c"/>
              <a:sym typeface="M PLUS Rounded 1c"/>
            </a:endParaRPr>
          </a:p>
        </p:txBody>
      </p:sp>
      <p:grpSp>
        <p:nvGrpSpPr>
          <p:cNvPr id="930" name="Google Shape;930;g1d6f706f289_0_1862"/>
          <p:cNvGrpSpPr/>
          <p:nvPr/>
        </p:nvGrpSpPr>
        <p:grpSpPr>
          <a:xfrm>
            <a:off x="581200" y="1301967"/>
            <a:ext cx="11029600" cy="5282400"/>
            <a:chOff x="435900" y="976475"/>
            <a:chExt cx="8272200" cy="3961800"/>
          </a:xfrm>
        </p:grpSpPr>
        <p:sp>
          <p:nvSpPr>
            <p:cNvPr id="931" name="Google Shape;931;g1d6f706f289_0_1862"/>
            <p:cNvSpPr/>
            <p:nvPr/>
          </p:nvSpPr>
          <p:spPr>
            <a:xfrm>
              <a:off x="435900" y="976475"/>
              <a:ext cx="8272200" cy="3961800"/>
            </a:xfrm>
            <a:prstGeom prst="roundRect">
              <a:avLst>
                <a:gd name="adj" fmla="val 16667"/>
              </a:avLst>
            </a:prstGeom>
            <a:noFill/>
            <a:ln w="38100" cap="flat" cmpd="sng">
              <a:solidFill>
                <a:srgbClr val="0071BC"/>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32" name="Google Shape;932;g1d6f706f289_0_1862"/>
            <p:cNvSpPr txBox="1"/>
            <p:nvPr/>
          </p:nvSpPr>
          <p:spPr>
            <a:xfrm>
              <a:off x="3229875" y="1228325"/>
              <a:ext cx="5120100" cy="1223381"/>
            </a:xfrm>
            <a:prstGeom prst="rect">
              <a:avLst/>
            </a:prstGeom>
            <a:noFill/>
            <a:ln>
              <a:noFill/>
            </a:ln>
          </p:spPr>
          <p:txBody>
            <a:bodyPr spcFirstLastPara="1" wrap="square" lIns="121900" tIns="121900" rIns="121900" bIns="121900" anchor="t" anchorCtr="0">
              <a:spAutoFit/>
            </a:bodyPr>
            <a:lstStyle/>
            <a:p>
              <a:pPr algn="just">
                <a:lnSpc>
                  <a:spcPct val="150000"/>
                </a:lnSpc>
                <a:buClr>
                  <a:schemeClr val="dk1"/>
                </a:buClr>
                <a:buSzPts val="1500"/>
              </a:pPr>
              <a:r>
                <a:rPr lang="ja" altLang="en-US" sz="2000">
                  <a:solidFill>
                    <a:srgbClr val="000000"/>
                  </a:solidFill>
                  <a:latin typeface="M PLUS 1p"/>
                  <a:ea typeface="M PLUS 1p"/>
                  <a:cs typeface="M PLUS 1p"/>
                  <a:sym typeface="M PLUS 1p"/>
                </a:rPr>
                <a:t> 市役所の職員が小学校に行き、ごみ処理の流れや、ごみを出すときのルールなどについて分かりやすく学べる授業を行っています。</a:t>
              </a:r>
              <a:endParaRPr sz="2000">
                <a:solidFill>
                  <a:srgbClr val="000000"/>
                </a:solidFill>
                <a:latin typeface="M PLUS 1p"/>
                <a:ea typeface="M PLUS 1p"/>
                <a:cs typeface="M PLUS 1p"/>
                <a:sym typeface="M PLUS 1p"/>
              </a:endParaRPr>
            </a:p>
          </p:txBody>
        </p:sp>
        <p:pic>
          <p:nvPicPr>
            <p:cNvPr id="933" name="Google Shape;933;g1d6f706f289_0_1862"/>
            <p:cNvPicPr preferRelativeResize="0"/>
            <p:nvPr/>
          </p:nvPicPr>
          <p:blipFill rotWithShape="1">
            <a:blip r:embed="rId5">
              <a:alphaModFix/>
            </a:blip>
            <a:srcRect/>
            <a:stretch/>
          </p:blipFill>
          <p:spPr>
            <a:xfrm>
              <a:off x="5839784" y="2533581"/>
              <a:ext cx="2510116" cy="2146093"/>
            </a:xfrm>
            <a:prstGeom prst="rect">
              <a:avLst/>
            </a:prstGeom>
            <a:noFill/>
            <a:ln>
              <a:noFill/>
            </a:ln>
          </p:spPr>
        </p:pic>
        <p:pic>
          <p:nvPicPr>
            <p:cNvPr id="934" name="Google Shape;934;g1d6f706f289_0_1862"/>
            <p:cNvPicPr preferRelativeResize="0"/>
            <p:nvPr/>
          </p:nvPicPr>
          <p:blipFill rotWithShape="1">
            <a:blip r:embed="rId6">
              <a:alphaModFix/>
            </a:blip>
            <a:srcRect/>
            <a:stretch/>
          </p:blipFill>
          <p:spPr>
            <a:xfrm>
              <a:off x="3229875" y="2533581"/>
              <a:ext cx="2510116" cy="2146093"/>
            </a:xfrm>
            <a:prstGeom prst="rect">
              <a:avLst/>
            </a:prstGeom>
            <a:noFill/>
            <a:ln>
              <a:noFill/>
            </a:ln>
          </p:spPr>
        </p:pic>
      </p:grpSp>
      <p:pic>
        <p:nvPicPr>
          <p:cNvPr id="935" name="Google Shape;935;g1d6f706f289_0_1862"/>
          <p:cNvPicPr preferRelativeResize="0"/>
          <p:nvPr/>
        </p:nvPicPr>
        <p:blipFill rotWithShape="1">
          <a:blip r:embed="rId7">
            <a:alphaModFix/>
          </a:blip>
          <a:srcRect l="7467" t="6463"/>
          <a:stretch/>
        </p:blipFill>
        <p:spPr>
          <a:xfrm>
            <a:off x="0" y="970801"/>
            <a:ext cx="4149699" cy="4126868"/>
          </a:xfrm>
          <a:prstGeom prst="rect">
            <a:avLst/>
          </a:prstGeom>
          <a:noFill/>
          <a:ln>
            <a:noFill/>
          </a:ln>
        </p:spPr>
      </p:pic>
      <p:sp>
        <p:nvSpPr>
          <p:cNvPr id="936" name="Google Shape;936;g1d6f706f289_0_1862"/>
          <p:cNvSpPr txBox="1"/>
          <p:nvPr/>
        </p:nvSpPr>
        <p:spPr>
          <a:xfrm>
            <a:off x="4313433" y="1489427"/>
            <a:ext cx="5441200" cy="461561"/>
          </a:xfrm>
          <a:prstGeom prst="rect">
            <a:avLst/>
          </a:prstGeom>
          <a:noFill/>
          <a:ln>
            <a:noFill/>
          </a:ln>
        </p:spPr>
        <p:txBody>
          <a:bodyPr spcFirstLastPara="1" wrap="square" lIns="121900" tIns="121900" rIns="121900" bIns="121900" anchor="t" anchorCtr="0">
            <a:spAutoFit/>
          </a:bodyPr>
          <a:lstStyle/>
          <a:p>
            <a:pPr>
              <a:lnSpc>
                <a:spcPct val="150000"/>
              </a:lnSpc>
              <a:buClr>
                <a:schemeClr val="dk1"/>
              </a:buClr>
              <a:buSzPts val="1500"/>
            </a:pPr>
            <a:r>
              <a:rPr lang="ja" altLang="en-US" sz="933" dirty="0">
                <a:solidFill>
                  <a:srgbClr val="000000"/>
                </a:solidFill>
                <a:latin typeface="M PLUS 1p"/>
                <a:ea typeface="M PLUS 1p"/>
                <a:cs typeface="M PLUS 1p"/>
                <a:sym typeface="M PLUS 1p"/>
              </a:rPr>
              <a:t>　　　　　　　　　</a:t>
            </a:r>
            <a:r>
              <a:rPr lang="ja" altLang="en-US" sz="933" dirty="0" smtClean="0">
                <a:solidFill>
                  <a:srgbClr val="000000"/>
                </a:solidFill>
                <a:latin typeface="M PLUS 1p"/>
                <a:ea typeface="M PLUS 1p"/>
                <a:cs typeface="M PLUS 1p"/>
                <a:sym typeface="M PLUS 1p"/>
              </a:rPr>
              <a:t>しょ</a:t>
            </a:r>
            <a:r>
              <a:rPr lang="ja" altLang="en-US" sz="933" dirty="0">
                <a:solidFill>
                  <a:srgbClr val="000000"/>
                </a:solidFill>
                <a:latin typeface="M PLUS 1p"/>
                <a:ea typeface="M PLUS 1p"/>
                <a:cs typeface="M PLUS 1p"/>
                <a:sym typeface="M PLUS 1p"/>
              </a:rPr>
              <a:t>くいん</a:t>
            </a:r>
            <a:endParaRPr sz="933" dirty="0">
              <a:solidFill>
                <a:srgbClr val="000000"/>
              </a:solidFill>
              <a:latin typeface="M PLUS 1p"/>
              <a:ea typeface="M PLUS 1p"/>
              <a:cs typeface="M PLUS 1p"/>
              <a:sym typeface="M PLUS 1p"/>
            </a:endParaRPr>
          </a:p>
        </p:txBody>
      </p:sp>
    </p:spTree>
    <p:extLst>
      <p:ext uri="{BB962C8B-B14F-4D97-AF65-F5344CB8AC3E}">
        <p14:creationId xmlns:p14="http://schemas.microsoft.com/office/powerpoint/2010/main" val="7079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fade">
                                      <p:cBhvr>
                                        <p:cTn id="7" dur="1000"/>
                                        <p:tgtEl>
                                          <p:spTgt spid="9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0"/>
                                        </p:tgtEl>
                                        <p:attrNameLst>
                                          <p:attrName>style.visibility</p:attrName>
                                        </p:attrNameLst>
                                      </p:cBhvr>
                                      <p:to>
                                        <p:strVal val="visible"/>
                                      </p:to>
                                    </p:set>
                                    <p:animEffect transition="in" filter="fade">
                                      <p:cBhvr>
                                        <p:cTn id="11" dur="1000"/>
                                        <p:tgtEl>
                                          <p:spTgt spid="930"/>
                                        </p:tgtEl>
                                      </p:cBhvr>
                                    </p:animEffect>
                                  </p:childTnLst>
                                </p:cTn>
                              </p:par>
                              <p:par>
                                <p:cTn id="12" presetID="10" presetClass="entr" presetSubtype="0" fill="hold" nodeType="withEffect">
                                  <p:stCondLst>
                                    <p:cond delay="0"/>
                                  </p:stCondLst>
                                  <p:childTnLst>
                                    <p:set>
                                      <p:cBhvr>
                                        <p:cTn id="13" dur="1" fill="hold">
                                          <p:stCondLst>
                                            <p:cond delay="0"/>
                                          </p:stCondLst>
                                        </p:cTn>
                                        <p:tgtEl>
                                          <p:spTgt spid="936"/>
                                        </p:tgtEl>
                                        <p:attrNameLst>
                                          <p:attrName>style.visibility</p:attrName>
                                        </p:attrNameLst>
                                      </p:cBhvr>
                                      <p:to>
                                        <p:strVal val="visible"/>
                                      </p:to>
                                    </p:set>
                                    <p:animEffect transition="in" filter="fade">
                                      <p:cBhvr>
                                        <p:cTn id="14" dur="10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g20323e0c78f_0_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942" name="Google Shape;942;g20323e0c78f_0_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943" name="Google Shape;943;g20323e0c78f_0_1"/>
          <p:cNvSpPr txBox="1"/>
          <p:nvPr/>
        </p:nvSpPr>
        <p:spPr>
          <a:xfrm>
            <a:off x="7855184" y="-838917"/>
            <a:ext cx="1320400" cy="697715"/>
          </a:xfrm>
          <a:prstGeom prst="rect">
            <a:avLst/>
          </a:prstGeom>
          <a:solidFill>
            <a:srgbClr val="FFFF00"/>
          </a:solidFill>
          <a:ln>
            <a:noFill/>
          </a:ln>
        </p:spPr>
        <p:txBody>
          <a:bodyPr spcFirstLastPara="1" wrap="square" lIns="121900" tIns="121900" rIns="121900" bIns="121900" anchor="t" anchorCtr="0">
            <a:spAutoFit/>
          </a:bodyPr>
          <a:lstStyle/>
          <a:p>
            <a:pPr>
              <a:buClr>
                <a:srgbClr val="000000"/>
              </a:buClr>
              <a:buSzPts val="1100"/>
            </a:pPr>
            <a:r>
              <a:rPr lang="ja" altLang="en-US" sz="1467" b="1">
                <a:solidFill>
                  <a:srgbClr val="FF0000"/>
                </a:solidFill>
                <a:latin typeface="M PLUS Rounded 1c"/>
                <a:ea typeface="M PLUS Rounded 1c"/>
                <a:cs typeface="M PLUS Rounded 1c"/>
                <a:sym typeface="M PLUS Rounded 1c"/>
              </a:rPr>
              <a:t>朝</a:t>
            </a:r>
            <a:r>
              <a:rPr lang="en-US" altLang="ja" sz="1467" b="1">
                <a:solidFill>
                  <a:srgbClr val="FF0000"/>
                </a:solidFill>
                <a:latin typeface="M PLUS Rounded 1c"/>
                <a:ea typeface="M PLUS Rounded 1c"/>
                <a:cs typeface="M PLUS Rounded 1c"/>
                <a:sym typeface="M PLUS Rounded 1c"/>
              </a:rPr>
              <a:t>8</a:t>
            </a:r>
            <a:r>
              <a:rPr lang="ja" altLang="en-US" sz="1467" b="1">
                <a:solidFill>
                  <a:srgbClr val="FF0000"/>
                </a:solidFill>
                <a:latin typeface="M PLUS Rounded 1c"/>
                <a:ea typeface="M PLUS Rounded 1c"/>
                <a:cs typeface="M PLUS Rounded 1c"/>
                <a:sym typeface="M PLUS Rounded 1c"/>
              </a:rPr>
              <a:t>時すぎに</a:t>
            </a:r>
            <a:endParaRPr sz="1467" b="1">
              <a:solidFill>
                <a:srgbClr val="FF0000"/>
              </a:solidFill>
              <a:latin typeface="M PLUS Rounded 1c"/>
              <a:ea typeface="M PLUS Rounded 1c"/>
              <a:cs typeface="M PLUS Rounded 1c"/>
              <a:sym typeface="M PLUS Rounded 1c"/>
            </a:endParaRPr>
          </a:p>
          <a:p>
            <a:pPr>
              <a:buClr>
                <a:srgbClr val="000000"/>
              </a:buClr>
              <a:buSzPts val="1100"/>
            </a:pPr>
            <a:r>
              <a:rPr lang="ja" altLang="en-US" sz="1467" b="1">
                <a:solidFill>
                  <a:srgbClr val="FF0000"/>
                </a:solidFill>
                <a:latin typeface="M PLUS Rounded 1c"/>
                <a:ea typeface="M PLUS Rounded 1c"/>
                <a:cs typeface="M PLUS Rounded 1c"/>
                <a:sym typeface="M PLUS Rounded 1c"/>
              </a:rPr>
              <a:t>出さない！</a:t>
            </a:r>
            <a:endParaRPr sz="1467" b="1">
              <a:solidFill>
                <a:srgbClr val="FF0000"/>
              </a:solidFill>
              <a:latin typeface="M PLUS Rounded 1c"/>
              <a:ea typeface="M PLUS Rounded 1c"/>
              <a:cs typeface="M PLUS Rounded 1c"/>
              <a:sym typeface="M PLUS Rounded 1c"/>
            </a:endParaRPr>
          </a:p>
        </p:txBody>
      </p:sp>
      <p:sp>
        <p:nvSpPr>
          <p:cNvPr id="944" name="Google Shape;944;g20323e0c78f_0_1"/>
          <p:cNvSpPr/>
          <p:nvPr/>
        </p:nvSpPr>
        <p:spPr>
          <a:xfrm>
            <a:off x="5759319" y="3500509"/>
            <a:ext cx="5422400" cy="832800"/>
          </a:xfrm>
          <a:prstGeom prst="roundRect">
            <a:avLst>
              <a:gd name="adj" fmla="val 16667"/>
            </a:avLst>
          </a:prstGeom>
          <a:solidFill>
            <a:srgbClr val="D4EEF9"/>
          </a:solidFill>
          <a:ln w="28575" cap="flat" cmpd="sng">
            <a:solidFill>
              <a:srgbClr val="0083CA"/>
            </a:solidFill>
            <a:prstDash val="solid"/>
            <a:round/>
            <a:headEnd type="none" w="sm" len="sm"/>
            <a:tailEnd type="none" w="sm" len="sm"/>
          </a:ln>
          <a:effectLst>
            <a:outerShdw blurRad="57150" dist="28575" dir="2760000" algn="bl" rotWithShape="0">
              <a:srgbClr val="000000">
                <a:alpha val="46666"/>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45" name="Google Shape;945;g20323e0c78f_0_1"/>
          <p:cNvSpPr txBox="1"/>
          <p:nvPr/>
        </p:nvSpPr>
        <p:spPr>
          <a:xfrm>
            <a:off x="5873885" y="3429009"/>
            <a:ext cx="5193200" cy="9880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0000"/>
                </a:solidFill>
                <a:latin typeface="M PLUS Rounded 1c"/>
                <a:ea typeface="M PLUS Rounded 1c"/>
                <a:cs typeface="M PLUS Rounded 1c"/>
                <a:sym typeface="M PLUS Rounded 1c"/>
              </a:rPr>
              <a:t>　　　ごみは資源へ　　▶</a:t>
            </a:r>
            <a:endParaRPr sz="2667" b="1">
              <a:solidFill>
                <a:srgbClr val="000000"/>
              </a:solidFill>
              <a:latin typeface="M PLUS Rounded 1c"/>
              <a:ea typeface="M PLUS Rounded 1c"/>
              <a:cs typeface="M PLUS Rounded 1c"/>
              <a:sym typeface="M PLUS Rounded 1c"/>
            </a:endParaRPr>
          </a:p>
        </p:txBody>
      </p:sp>
      <p:sp>
        <p:nvSpPr>
          <p:cNvPr id="946" name="Google Shape;946;g20323e0c78f_0_1">
            <a:hlinkClick r:id="rId3"/>
          </p:cNvPr>
          <p:cNvSpPr/>
          <p:nvPr/>
        </p:nvSpPr>
        <p:spPr>
          <a:xfrm>
            <a:off x="5759285" y="3506609"/>
            <a:ext cx="5307600" cy="8328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947" name="Google Shape;947;g20323e0c78f_0_1"/>
          <p:cNvSpPr/>
          <p:nvPr/>
        </p:nvSpPr>
        <p:spPr>
          <a:xfrm>
            <a:off x="5986239" y="3636976"/>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rgbClr val="FFFFFF"/>
                </a:solidFill>
                <a:latin typeface="M PLUS 1p ExtraBold"/>
                <a:ea typeface="M PLUS 1p ExtraBold"/>
                <a:cs typeface="M PLUS 1p ExtraBold"/>
                <a:sym typeface="M PLUS 1p ExtraBold"/>
              </a:rPr>
              <a:t>3</a:t>
            </a:r>
            <a:endParaRPr sz="3467">
              <a:solidFill>
                <a:srgbClr val="FFFFFF"/>
              </a:solidFill>
              <a:latin typeface="M PLUS 1p ExtraBold"/>
              <a:ea typeface="M PLUS 1p ExtraBold"/>
              <a:cs typeface="M PLUS 1p ExtraBold"/>
              <a:sym typeface="M PLUS 1p ExtraBold"/>
            </a:endParaRPr>
          </a:p>
        </p:txBody>
      </p:sp>
      <p:pic>
        <p:nvPicPr>
          <p:cNvPr id="948" name="Google Shape;948;g20323e0c78f_0_1"/>
          <p:cNvPicPr preferRelativeResize="0"/>
          <p:nvPr/>
        </p:nvPicPr>
        <p:blipFill rotWithShape="1">
          <a:blip r:embed="rId4">
            <a:alphaModFix/>
          </a:blip>
          <a:srcRect/>
          <a:stretch/>
        </p:blipFill>
        <p:spPr>
          <a:xfrm>
            <a:off x="1901367" y="1605530"/>
            <a:ext cx="3625899" cy="4229433"/>
          </a:xfrm>
          <a:prstGeom prst="rect">
            <a:avLst/>
          </a:prstGeom>
          <a:noFill/>
          <a:ln>
            <a:noFill/>
          </a:ln>
        </p:spPr>
      </p:pic>
      <p:sp>
        <p:nvSpPr>
          <p:cNvPr id="949" name="Google Shape;949;g20323e0c78f_0_1"/>
          <p:cNvSpPr/>
          <p:nvPr/>
        </p:nvSpPr>
        <p:spPr>
          <a:xfrm>
            <a:off x="8756900" y="507391"/>
            <a:ext cx="14144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950" name="Google Shape;950;g20323e0c78f_0_1"/>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 前のページ</a:t>
            </a:r>
            <a:endParaRPr sz="1333" b="1">
              <a:solidFill>
                <a:srgbClr val="000000"/>
              </a:solidFill>
              <a:latin typeface="M PLUS Rounded 1c"/>
              <a:ea typeface="M PLUS Rounded 1c"/>
              <a:cs typeface="M PLUS Rounded 1c"/>
              <a:sym typeface="M PLUS Rounded 1c"/>
            </a:endParaRPr>
          </a:p>
        </p:txBody>
      </p:sp>
      <p:sp>
        <p:nvSpPr>
          <p:cNvPr id="951" name="Google Shape;951;g20323e0c78f_0_1">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Tree>
    <p:extLst>
      <p:ext uri="{BB962C8B-B14F-4D97-AF65-F5344CB8AC3E}">
        <p14:creationId xmlns:p14="http://schemas.microsoft.com/office/powerpoint/2010/main" val="67556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d6f706f289_0_101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73" name="Google Shape;73;g1d6f706f289_0_101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74" name="Google Shape;74;g1d6f706f289_0_1017"/>
          <p:cNvGrpSpPr/>
          <p:nvPr/>
        </p:nvGrpSpPr>
        <p:grpSpPr>
          <a:xfrm>
            <a:off x="4898567" y="1899167"/>
            <a:ext cx="6653163" cy="3514300"/>
            <a:chOff x="3673925" y="1424375"/>
            <a:chExt cx="4989872" cy="2635725"/>
          </a:xfrm>
        </p:grpSpPr>
        <p:sp>
          <p:nvSpPr>
            <p:cNvPr id="75" name="Google Shape;75;g1d6f706f289_0_1017"/>
            <p:cNvSpPr/>
            <p:nvPr/>
          </p:nvSpPr>
          <p:spPr>
            <a:xfrm>
              <a:off x="3673925" y="2406200"/>
              <a:ext cx="1498200" cy="675600"/>
            </a:xfrm>
            <a:prstGeom prst="rightArrow">
              <a:avLst>
                <a:gd name="adj1" fmla="val 50000"/>
                <a:gd name="adj2" fmla="val 50000"/>
              </a:avLst>
            </a:prstGeom>
            <a:solidFill>
              <a:srgbClr val="DF228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nvGrpSpPr>
            <p:cNvPr id="76" name="Google Shape;76;g1d6f706f289_0_1017"/>
            <p:cNvGrpSpPr/>
            <p:nvPr/>
          </p:nvGrpSpPr>
          <p:grpSpPr>
            <a:xfrm>
              <a:off x="5241447" y="1424375"/>
              <a:ext cx="3422350" cy="2635725"/>
              <a:chOff x="5241447" y="1424375"/>
              <a:chExt cx="3422350" cy="2635725"/>
            </a:xfrm>
          </p:grpSpPr>
          <p:pic>
            <p:nvPicPr>
              <p:cNvPr id="77" name="Google Shape;77;g1d6f706f289_0_1017"/>
              <p:cNvPicPr preferRelativeResize="0"/>
              <p:nvPr/>
            </p:nvPicPr>
            <p:blipFill rotWithShape="1">
              <a:blip r:embed="rId3">
                <a:alphaModFix/>
              </a:blip>
              <a:srcRect/>
              <a:stretch/>
            </p:blipFill>
            <p:spPr>
              <a:xfrm>
                <a:off x="5241447" y="1493825"/>
                <a:ext cx="3422350" cy="2566275"/>
              </a:xfrm>
              <a:prstGeom prst="rect">
                <a:avLst/>
              </a:prstGeom>
              <a:noFill/>
              <a:ln>
                <a:noFill/>
              </a:ln>
            </p:spPr>
          </p:pic>
          <p:sp>
            <p:nvSpPr>
              <p:cNvPr id="78" name="Google Shape;78;g1d6f706f289_0_1017"/>
              <p:cNvSpPr/>
              <p:nvPr/>
            </p:nvSpPr>
            <p:spPr>
              <a:xfrm>
                <a:off x="5241450" y="1424375"/>
                <a:ext cx="1498200" cy="420300"/>
              </a:xfrm>
              <a:prstGeom prst="roundRect">
                <a:avLst>
                  <a:gd name="adj" fmla="val 16667"/>
                </a:avLst>
              </a:prstGeom>
              <a:solidFill>
                <a:srgbClr val="D4EEF9"/>
              </a:solidFill>
              <a:ln>
                <a:noFill/>
              </a:ln>
            </p:spPr>
            <p:txBody>
              <a:bodyPr spcFirstLastPara="1" wrap="square" lIns="121900" tIns="121900" rIns="121900" bIns="121900" anchor="ctr" anchorCtr="0">
                <a:noAutofit/>
              </a:bodyPr>
              <a:lstStyle/>
              <a:p>
                <a:pPr>
                  <a:buClr>
                    <a:srgbClr val="000000"/>
                  </a:buClr>
                  <a:buSzPts val="1400"/>
                </a:pPr>
                <a:r>
                  <a:rPr lang="ja" altLang="en-US" sz="1867" b="1">
                    <a:solidFill>
                      <a:srgbClr val="000000"/>
                    </a:solidFill>
                    <a:latin typeface="M PLUS Rounded 1c"/>
                    <a:ea typeface="M PLUS Rounded 1c"/>
                    <a:cs typeface="M PLUS Rounded 1c"/>
                    <a:sym typeface="M PLUS Rounded 1c"/>
                  </a:rPr>
                  <a:t>下校時のようす</a:t>
                </a:r>
                <a:endParaRPr sz="1867" b="1">
                  <a:solidFill>
                    <a:srgbClr val="000000"/>
                  </a:solidFill>
                  <a:latin typeface="M PLUS Rounded 1c"/>
                  <a:ea typeface="M PLUS Rounded 1c"/>
                  <a:cs typeface="M PLUS Rounded 1c"/>
                  <a:sym typeface="M PLUS Rounded 1c"/>
                </a:endParaRPr>
              </a:p>
            </p:txBody>
          </p:sp>
        </p:grpSp>
      </p:grpSp>
      <p:grpSp>
        <p:nvGrpSpPr>
          <p:cNvPr id="79" name="Google Shape;79;g1d6f706f289_0_1017"/>
          <p:cNvGrpSpPr/>
          <p:nvPr/>
        </p:nvGrpSpPr>
        <p:grpSpPr>
          <a:xfrm>
            <a:off x="3498255" y="43523"/>
            <a:ext cx="5041679" cy="883751"/>
            <a:chOff x="2623691" y="32642"/>
            <a:chExt cx="3781259" cy="662813"/>
          </a:xfrm>
        </p:grpSpPr>
        <p:pic>
          <p:nvPicPr>
            <p:cNvPr id="80" name="Google Shape;80;g1d6f706f289_0_1017"/>
            <p:cNvPicPr preferRelativeResize="0"/>
            <p:nvPr/>
          </p:nvPicPr>
          <p:blipFill rotWithShape="1">
            <a:blip r:embed="rId4">
              <a:alphaModFix/>
            </a:blip>
            <a:srcRect/>
            <a:stretch/>
          </p:blipFill>
          <p:spPr>
            <a:xfrm>
              <a:off x="2623691" y="32642"/>
              <a:ext cx="690295" cy="662813"/>
            </a:xfrm>
            <a:prstGeom prst="rect">
              <a:avLst/>
            </a:prstGeom>
            <a:noFill/>
            <a:ln>
              <a:noFill/>
            </a:ln>
          </p:spPr>
        </p:pic>
        <p:sp>
          <p:nvSpPr>
            <p:cNvPr id="81" name="Google Shape;81;g1d6f706f289_0_1017"/>
            <p:cNvSpPr/>
            <p:nvPr/>
          </p:nvSpPr>
          <p:spPr>
            <a:xfrm>
              <a:off x="3384550" y="80700"/>
              <a:ext cx="3020400" cy="566700"/>
            </a:xfrm>
            <a:prstGeom prst="wedgeRoundRectCallout">
              <a:avLst>
                <a:gd name="adj1" fmla="val -55832"/>
                <a:gd name="adj2" fmla="val 12868"/>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朝出した普通ごみが</a:t>
              </a:r>
              <a:endParaRPr sz="1600" b="1">
                <a:solidFill>
                  <a:srgbClr val="000000"/>
                </a:solidFill>
                <a:latin typeface="M PLUS Rounded 1c"/>
                <a:ea typeface="M PLUS Rounded 1c"/>
                <a:cs typeface="M PLUS Rounded 1c"/>
                <a:sym typeface="M PLUS Rounded 1c"/>
              </a:endParaRPr>
            </a:p>
            <a:p>
              <a:pPr marL="191995">
                <a:buClr>
                  <a:schemeClr val="dk1"/>
                </a:buClr>
                <a:buSzPts val="1100"/>
              </a:pPr>
              <a:r>
                <a:rPr lang="ja" altLang="en-US" sz="1600" b="1">
                  <a:solidFill>
                    <a:srgbClr val="000000"/>
                  </a:solidFill>
                  <a:latin typeface="M PLUS Rounded 1c"/>
                  <a:ea typeface="M PLUS Rounded 1c"/>
                  <a:cs typeface="M PLUS Rounded 1c"/>
                  <a:sym typeface="M PLUS Rounded 1c"/>
                </a:rPr>
                <a:t>夕方にはなくなっていました。</a:t>
              </a:r>
              <a:endParaRPr sz="1600" b="1">
                <a:solidFill>
                  <a:srgbClr val="000000"/>
                </a:solidFill>
                <a:latin typeface="M PLUS Rounded 1c"/>
                <a:ea typeface="M PLUS Rounded 1c"/>
                <a:cs typeface="M PLUS Rounded 1c"/>
                <a:sym typeface="M PLUS Rounded 1c"/>
              </a:endParaRPr>
            </a:p>
            <a:p>
              <a:pPr marL="191995">
                <a:buClr>
                  <a:srgbClr val="000000"/>
                </a:buClr>
                <a:buSzPts val="1200"/>
              </a:pPr>
              <a:r>
                <a:rPr lang="ja" altLang="en-US" sz="1600" b="1">
                  <a:solidFill>
                    <a:srgbClr val="000000"/>
                  </a:solidFill>
                  <a:latin typeface="M PLUS Rounded 1c"/>
                  <a:ea typeface="M PLUS Rounded 1c"/>
                  <a:cs typeface="M PLUS Rounded 1c"/>
                  <a:sym typeface="M PLUS Rounded 1c"/>
                </a:rPr>
                <a:t>ごみはどこへ行ったのでしょう？</a:t>
              </a:r>
              <a:endParaRPr sz="1600" b="1">
                <a:solidFill>
                  <a:srgbClr val="000000"/>
                </a:solidFill>
                <a:latin typeface="M PLUS Rounded 1c"/>
                <a:ea typeface="M PLUS Rounded 1c"/>
                <a:cs typeface="M PLUS Rounded 1c"/>
                <a:sym typeface="M PLUS Rounded 1c"/>
              </a:endParaRPr>
            </a:p>
          </p:txBody>
        </p:sp>
        <p:pic>
          <p:nvPicPr>
            <p:cNvPr id="82" name="Google Shape;82;g1d6f706f289_0_1017"/>
            <p:cNvPicPr preferRelativeResize="0"/>
            <p:nvPr/>
          </p:nvPicPr>
          <p:blipFill rotWithShape="1">
            <a:blip r:embed="rId5">
              <a:alphaModFix/>
            </a:blip>
            <a:srcRect/>
            <a:stretch/>
          </p:blipFill>
          <p:spPr>
            <a:xfrm rot="477166">
              <a:off x="3105161" y="74933"/>
              <a:ext cx="119868" cy="224289"/>
            </a:xfrm>
            <a:prstGeom prst="rect">
              <a:avLst/>
            </a:prstGeom>
            <a:noFill/>
            <a:ln>
              <a:noFill/>
            </a:ln>
          </p:spPr>
        </p:pic>
      </p:grpSp>
      <p:sp>
        <p:nvSpPr>
          <p:cNvPr id="83" name="Google Shape;83;g1d6f706f289_0_1017"/>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4" name="Google Shape;84;g1d6f706f289_0_1017"/>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次のページ ▶</a:t>
            </a:r>
            <a:endParaRPr sz="1333" b="1">
              <a:solidFill>
                <a:srgbClr val="000000"/>
              </a:solidFill>
              <a:latin typeface="M PLUS Rounded 1c"/>
              <a:ea typeface="M PLUS Rounded 1c"/>
              <a:cs typeface="M PLUS Rounded 1c"/>
              <a:sym typeface="M PLUS Rounded 1c"/>
            </a:endParaRPr>
          </a:p>
        </p:txBody>
      </p:sp>
      <p:sp>
        <p:nvSpPr>
          <p:cNvPr id="85" name="Google Shape;85;g1d6f706f289_0_1017"/>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6" name="Google Shape;86;g1d6f706f289_0_1017"/>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87" name="Google Shape;87;g1d6f706f289_0_1017"/>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 前のページ</a:t>
            </a:r>
            <a:endParaRPr sz="1333" b="1">
              <a:solidFill>
                <a:srgbClr val="000000"/>
              </a:solidFill>
              <a:latin typeface="M PLUS Rounded 1c"/>
              <a:ea typeface="M PLUS Rounded 1c"/>
              <a:cs typeface="M PLUS Rounded 1c"/>
              <a:sym typeface="M PLUS Rounded 1c"/>
            </a:endParaRPr>
          </a:p>
        </p:txBody>
      </p:sp>
      <p:sp>
        <p:nvSpPr>
          <p:cNvPr id="88" name="Google Shape;88;g1d6f706f289_0_1017">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grpSp>
        <p:nvGrpSpPr>
          <p:cNvPr id="89" name="Google Shape;89;g1d6f706f289_0_1017"/>
          <p:cNvGrpSpPr/>
          <p:nvPr/>
        </p:nvGrpSpPr>
        <p:grpSpPr>
          <a:xfrm>
            <a:off x="252167" y="1899167"/>
            <a:ext cx="4563103" cy="3514300"/>
            <a:chOff x="189125" y="1424375"/>
            <a:chExt cx="3422327" cy="2635725"/>
          </a:xfrm>
        </p:grpSpPr>
        <p:pic>
          <p:nvPicPr>
            <p:cNvPr id="90" name="Google Shape;90;g1d6f706f289_0_1017"/>
            <p:cNvPicPr preferRelativeResize="0"/>
            <p:nvPr/>
          </p:nvPicPr>
          <p:blipFill rotWithShape="1">
            <a:blip r:embed="rId6">
              <a:alphaModFix/>
            </a:blip>
            <a:srcRect/>
            <a:stretch/>
          </p:blipFill>
          <p:spPr>
            <a:xfrm>
              <a:off x="189125" y="1493818"/>
              <a:ext cx="3422327" cy="2566282"/>
            </a:xfrm>
            <a:prstGeom prst="rect">
              <a:avLst/>
            </a:prstGeom>
            <a:noFill/>
            <a:ln>
              <a:noFill/>
            </a:ln>
          </p:spPr>
        </p:pic>
        <p:sp>
          <p:nvSpPr>
            <p:cNvPr id="91" name="Google Shape;91;g1d6f706f289_0_1017"/>
            <p:cNvSpPr/>
            <p:nvPr/>
          </p:nvSpPr>
          <p:spPr>
            <a:xfrm>
              <a:off x="189125" y="1424375"/>
              <a:ext cx="1498200" cy="420300"/>
            </a:xfrm>
            <a:prstGeom prst="roundRect">
              <a:avLst>
                <a:gd name="adj" fmla="val 16667"/>
              </a:avLst>
            </a:prstGeom>
            <a:solidFill>
              <a:srgbClr val="D4EEF9"/>
            </a:solidFill>
            <a:ln>
              <a:noFill/>
            </a:ln>
          </p:spPr>
          <p:txBody>
            <a:bodyPr spcFirstLastPara="1" wrap="square" lIns="121900" tIns="121900" rIns="121900" bIns="121900" anchor="ctr" anchorCtr="0">
              <a:noAutofit/>
            </a:bodyPr>
            <a:lstStyle/>
            <a:p>
              <a:pPr>
                <a:buClr>
                  <a:srgbClr val="000000"/>
                </a:buClr>
                <a:buSzPts val="1400"/>
              </a:pPr>
              <a:r>
                <a:rPr lang="ja" altLang="en-US" sz="1867" b="1">
                  <a:solidFill>
                    <a:srgbClr val="000000"/>
                  </a:solidFill>
                  <a:latin typeface="M PLUS Rounded 1c"/>
                  <a:ea typeface="M PLUS Rounded 1c"/>
                  <a:cs typeface="M PLUS Rounded 1c"/>
                  <a:sym typeface="M PLUS Rounded 1c"/>
                </a:rPr>
                <a:t>あさのようす</a:t>
              </a:r>
              <a:endParaRPr sz="1867" b="1">
                <a:solidFill>
                  <a:srgbClr val="000000"/>
                </a:solidFill>
                <a:latin typeface="M PLUS Rounded 1c"/>
                <a:ea typeface="M PLUS Rounded 1c"/>
                <a:cs typeface="M PLUS Rounded 1c"/>
                <a:sym typeface="M PLUS Rounded 1c"/>
              </a:endParaRPr>
            </a:p>
          </p:txBody>
        </p:sp>
      </p:grpSp>
    </p:spTree>
    <p:extLst>
      <p:ext uri="{BB962C8B-B14F-4D97-AF65-F5344CB8AC3E}">
        <p14:creationId xmlns:p14="http://schemas.microsoft.com/office/powerpoint/2010/main" val="987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17219b5d2c_1_0"/>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97" name="Google Shape;97;g217219b5d2c_1_0"/>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grpSp>
        <p:nvGrpSpPr>
          <p:cNvPr id="98" name="Google Shape;98;g217219b5d2c_1_0"/>
          <p:cNvGrpSpPr/>
          <p:nvPr/>
        </p:nvGrpSpPr>
        <p:grpSpPr>
          <a:xfrm>
            <a:off x="452068" y="1882069"/>
            <a:ext cx="10972033" cy="3713900"/>
            <a:chOff x="339050" y="1411551"/>
            <a:chExt cx="8229025" cy="2785425"/>
          </a:xfrm>
        </p:grpSpPr>
        <p:sp>
          <p:nvSpPr>
            <p:cNvPr id="99" name="Google Shape;99;g217219b5d2c_1_0"/>
            <p:cNvSpPr/>
            <p:nvPr/>
          </p:nvSpPr>
          <p:spPr>
            <a:xfrm>
              <a:off x="3506775" y="2209450"/>
              <a:ext cx="5061300" cy="1753800"/>
            </a:xfrm>
            <a:prstGeom prst="wedgeRoundRectCallout">
              <a:avLst>
                <a:gd name="adj1" fmla="val -64774"/>
                <a:gd name="adj2" fmla="val 1962"/>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50000"/>
                </a:lnSpc>
                <a:buClr>
                  <a:srgbClr val="000000"/>
                </a:buClr>
                <a:buSzPts val="2400"/>
              </a:pPr>
              <a:r>
                <a:rPr lang="ja" altLang="en-US" sz="3200" b="1">
                  <a:solidFill>
                    <a:srgbClr val="000000"/>
                  </a:solidFill>
                  <a:latin typeface="M PLUS Rounded 1c"/>
                  <a:ea typeface="M PLUS Rounded 1c"/>
                  <a:cs typeface="M PLUS Rounded 1c"/>
                  <a:sym typeface="M PLUS Rounded 1c"/>
                </a:rPr>
                <a:t>はたらく車</a:t>
              </a:r>
              <a:endParaRPr sz="3200" b="1">
                <a:solidFill>
                  <a:srgbClr val="000000"/>
                </a:solidFill>
                <a:latin typeface="M PLUS Rounded 1c"/>
                <a:ea typeface="M PLUS Rounded 1c"/>
                <a:cs typeface="M PLUS Rounded 1c"/>
                <a:sym typeface="M PLUS Rounded 1c"/>
              </a:endParaRPr>
            </a:p>
            <a:p>
              <a:pPr marL="191995">
                <a:lnSpc>
                  <a:spcPct val="150000"/>
                </a:lnSpc>
                <a:buClr>
                  <a:srgbClr val="000000"/>
                </a:buClr>
                <a:buSzPts val="2400"/>
              </a:pPr>
              <a:r>
                <a:rPr lang="ja" altLang="en-US" sz="3200" b="1">
                  <a:solidFill>
                    <a:srgbClr val="000000"/>
                  </a:solidFill>
                  <a:latin typeface="M PLUS Rounded 1c"/>
                  <a:ea typeface="M PLUS Rounded 1c"/>
                  <a:cs typeface="M PLUS Rounded 1c"/>
                  <a:sym typeface="M PLUS Rounded 1c"/>
                </a:rPr>
                <a:t>「ごみ収集車」！</a:t>
              </a:r>
              <a:endParaRPr sz="3200" b="1">
                <a:solidFill>
                  <a:srgbClr val="000000"/>
                </a:solidFill>
                <a:latin typeface="M PLUS Rounded 1c"/>
                <a:ea typeface="M PLUS Rounded 1c"/>
                <a:cs typeface="M PLUS Rounded 1c"/>
                <a:sym typeface="M PLUS Rounded 1c"/>
              </a:endParaRPr>
            </a:p>
          </p:txBody>
        </p:sp>
        <p:pic>
          <p:nvPicPr>
            <p:cNvPr id="100" name="Google Shape;100;g217219b5d2c_1_0"/>
            <p:cNvPicPr preferRelativeResize="0"/>
            <p:nvPr/>
          </p:nvPicPr>
          <p:blipFill rotWithShape="1">
            <a:blip r:embed="rId3">
              <a:alphaModFix/>
            </a:blip>
            <a:srcRect/>
            <a:stretch/>
          </p:blipFill>
          <p:spPr>
            <a:xfrm>
              <a:off x="339050" y="1411551"/>
              <a:ext cx="2896525" cy="2785425"/>
            </a:xfrm>
            <a:prstGeom prst="rect">
              <a:avLst/>
            </a:prstGeom>
            <a:noFill/>
            <a:ln>
              <a:noFill/>
            </a:ln>
          </p:spPr>
        </p:pic>
      </p:grpSp>
      <p:pic>
        <p:nvPicPr>
          <p:cNvPr id="101" name="Google Shape;101;g217219b5d2c_1_0"/>
          <p:cNvPicPr preferRelativeResize="0"/>
          <p:nvPr/>
        </p:nvPicPr>
        <p:blipFill rotWithShape="1">
          <a:blip r:embed="rId4">
            <a:alphaModFix/>
          </a:blip>
          <a:srcRect/>
          <a:stretch/>
        </p:blipFill>
        <p:spPr>
          <a:xfrm>
            <a:off x="7816966" y="1194568"/>
            <a:ext cx="4375033" cy="3421265"/>
          </a:xfrm>
          <a:prstGeom prst="rect">
            <a:avLst/>
          </a:prstGeom>
          <a:noFill/>
          <a:ln>
            <a:noFill/>
          </a:ln>
        </p:spPr>
      </p:pic>
      <p:sp>
        <p:nvSpPr>
          <p:cNvPr id="102" name="Google Shape;102;g217219b5d2c_1_0"/>
          <p:cNvSpPr txBox="1"/>
          <p:nvPr/>
        </p:nvSpPr>
        <p:spPr>
          <a:xfrm>
            <a:off x="6143733" y="3936680"/>
            <a:ext cx="1786000" cy="428800"/>
          </a:xfrm>
          <a:prstGeom prst="rect">
            <a:avLst/>
          </a:prstGeom>
          <a:noFill/>
          <a:ln>
            <a:noFill/>
          </a:ln>
        </p:spPr>
        <p:txBody>
          <a:bodyPr spcFirstLastPara="1" wrap="square" lIns="121900" tIns="121900" rIns="121900" bIns="121900" anchor="t" anchorCtr="0">
            <a:noAutofit/>
          </a:bodyPr>
          <a:lstStyle/>
          <a:p>
            <a:pPr>
              <a:buClr>
                <a:srgbClr val="000000"/>
              </a:buClr>
              <a:buSzPts val="1100"/>
            </a:pPr>
            <a:r>
              <a:rPr lang="ja" altLang="en-US" sz="1467">
                <a:solidFill>
                  <a:srgbClr val="000000"/>
                </a:solidFill>
                <a:latin typeface="M PLUS Rounded 1c Medium"/>
                <a:ea typeface="M PLUS Rounded 1c Medium"/>
                <a:cs typeface="M PLUS Rounded 1c Medium"/>
                <a:sym typeface="M PLUS Rounded 1c Medium"/>
              </a:rPr>
              <a:t>しゅうしゅうしゃ</a:t>
            </a:r>
            <a:endParaRPr sz="1467">
              <a:solidFill>
                <a:srgbClr val="000000"/>
              </a:solidFill>
              <a:latin typeface="M PLUS Rounded 1c Medium"/>
              <a:ea typeface="M PLUS Rounded 1c Medium"/>
              <a:cs typeface="M PLUS Rounded 1c Medium"/>
              <a:sym typeface="M PLUS Rounded 1c Medium"/>
            </a:endParaRPr>
          </a:p>
        </p:txBody>
      </p:sp>
    </p:spTree>
    <p:extLst>
      <p:ext uri="{BB962C8B-B14F-4D97-AF65-F5344CB8AC3E}">
        <p14:creationId xmlns:p14="http://schemas.microsoft.com/office/powerpoint/2010/main" val="28329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1000"/>
                                        <p:tgtEl>
                                          <p:spTgt spid="102"/>
                                        </p:tgtEl>
                                      </p:cBhvr>
                                    </p:animEffect>
                                  </p:childTnLst>
                                </p:cTn>
                              </p:par>
                              <p:par>
                                <p:cTn id="11" presetID="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1000"/>
                                        <p:tgtEl>
                                          <p:spTgt spid="1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20b02dd03b_0_15"/>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108" name="Google Shape;108;g220b02dd03b_0_15"/>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grpSp>
        <p:nvGrpSpPr>
          <p:cNvPr id="109" name="Google Shape;109;g220b02dd03b_0_15"/>
          <p:cNvGrpSpPr/>
          <p:nvPr/>
        </p:nvGrpSpPr>
        <p:grpSpPr>
          <a:xfrm>
            <a:off x="989218" y="3096388"/>
            <a:ext cx="2361655" cy="3001333"/>
            <a:chOff x="741913" y="2322290"/>
            <a:chExt cx="1771241" cy="2251000"/>
          </a:xfrm>
        </p:grpSpPr>
        <p:sp>
          <p:nvSpPr>
            <p:cNvPr id="110" name="Google Shape;110;g220b02dd03b_0_15"/>
            <p:cNvSpPr/>
            <p:nvPr/>
          </p:nvSpPr>
          <p:spPr>
            <a:xfrm>
              <a:off x="741913" y="2322290"/>
              <a:ext cx="1645800" cy="3954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11" name="Google Shape;111;g220b02dd03b_0_15"/>
            <p:cNvSpPr txBox="1"/>
            <p:nvPr/>
          </p:nvSpPr>
          <p:spPr>
            <a:xfrm>
              <a:off x="1026354" y="2322290"/>
              <a:ext cx="1486800" cy="384643"/>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12" name="Google Shape;112;g220b02dd03b_0_15"/>
            <p:cNvCxnSpPr/>
            <p:nvPr/>
          </p:nvCxnSpPr>
          <p:spPr>
            <a:xfrm rot="10800000" flipH="1">
              <a:off x="849733" y="2514740"/>
              <a:ext cx="243900" cy="5100"/>
            </a:xfrm>
            <a:prstGeom prst="straightConnector1">
              <a:avLst/>
            </a:prstGeom>
            <a:noFill/>
            <a:ln w="19050" cap="flat" cmpd="sng">
              <a:solidFill>
                <a:srgbClr val="DF2287"/>
              </a:solidFill>
              <a:prstDash val="solid"/>
              <a:round/>
              <a:headEnd type="none" w="med" len="med"/>
              <a:tailEnd type="triangle" w="med" len="med"/>
            </a:ln>
          </p:spPr>
        </p:cxnSp>
        <p:sp>
          <p:nvSpPr>
            <p:cNvPr id="113" name="Google Shape;113;g220b02dd03b_0_15"/>
            <p:cNvSpPr/>
            <p:nvPr/>
          </p:nvSpPr>
          <p:spPr>
            <a:xfrm>
              <a:off x="741913" y="2786190"/>
              <a:ext cx="1645800" cy="3954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14" name="Google Shape;114;g220b02dd03b_0_15"/>
            <p:cNvSpPr txBox="1"/>
            <p:nvPr/>
          </p:nvSpPr>
          <p:spPr>
            <a:xfrm>
              <a:off x="1026354" y="2786190"/>
              <a:ext cx="1486800" cy="384643"/>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15" name="Google Shape;115;g220b02dd03b_0_15"/>
            <p:cNvCxnSpPr/>
            <p:nvPr/>
          </p:nvCxnSpPr>
          <p:spPr>
            <a:xfrm rot="10800000" flipH="1">
              <a:off x="849733" y="2978640"/>
              <a:ext cx="243900" cy="5100"/>
            </a:xfrm>
            <a:prstGeom prst="straightConnector1">
              <a:avLst/>
            </a:prstGeom>
            <a:noFill/>
            <a:ln w="19050" cap="flat" cmpd="sng">
              <a:solidFill>
                <a:srgbClr val="0083CA"/>
              </a:solidFill>
              <a:prstDash val="solid"/>
              <a:round/>
              <a:headEnd type="none" w="med" len="med"/>
              <a:tailEnd type="triangle" w="med" len="med"/>
            </a:ln>
          </p:spPr>
        </p:cxnSp>
        <p:sp>
          <p:nvSpPr>
            <p:cNvPr id="116" name="Google Shape;116;g220b02dd03b_0_15"/>
            <p:cNvSpPr/>
            <p:nvPr/>
          </p:nvSpPr>
          <p:spPr>
            <a:xfrm>
              <a:off x="741913" y="3250090"/>
              <a:ext cx="1645800" cy="3954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17" name="Google Shape;117;g220b02dd03b_0_15"/>
            <p:cNvSpPr txBox="1"/>
            <p:nvPr/>
          </p:nvSpPr>
          <p:spPr>
            <a:xfrm>
              <a:off x="1026354" y="3250090"/>
              <a:ext cx="1486800" cy="384643"/>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18" name="Google Shape;118;g220b02dd03b_0_15"/>
            <p:cNvCxnSpPr/>
            <p:nvPr/>
          </p:nvCxnSpPr>
          <p:spPr>
            <a:xfrm rot="10800000" flipH="1">
              <a:off x="849733" y="3442540"/>
              <a:ext cx="243900" cy="5100"/>
            </a:xfrm>
            <a:prstGeom prst="straightConnector1">
              <a:avLst/>
            </a:prstGeom>
            <a:noFill/>
            <a:ln w="19050" cap="flat" cmpd="sng">
              <a:solidFill>
                <a:srgbClr val="FF9900"/>
              </a:solidFill>
              <a:prstDash val="solid"/>
              <a:round/>
              <a:headEnd type="none" w="med" len="med"/>
              <a:tailEnd type="triangle" w="med" len="med"/>
            </a:ln>
          </p:spPr>
        </p:cxnSp>
        <p:sp>
          <p:nvSpPr>
            <p:cNvPr id="119" name="Google Shape;119;g220b02dd03b_0_15"/>
            <p:cNvSpPr/>
            <p:nvPr/>
          </p:nvSpPr>
          <p:spPr>
            <a:xfrm>
              <a:off x="741913" y="3713990"/>
              <a:ext cx="1645800" cy="3954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 name="Google Shape;120;g220b02dd03b_0_15"/>
            <p:cNvSpPr txBox="1"/>
            <p:nvPr/>
          </p:nvSpPr>
          <p:spPr>
            <a:xfrm>
              <a:off x="1026354" y="3713990"/>
              <a:ext cx="1486800" cy="384643"/>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21" name="Google Shape;121;g220b02dd03b_0_15"/>
            <p:cNvCxnSpPr/>
            <p:nvPr/>
          </p:nvCxnSpPr>
          <p:spPr>
            <a:xfrm rot="10800000" flipH="1">
              <a:off x="849733" y="3906440"/>
              <a:ext cx="243900" cy="5100"/>
            </a:xfrm>
            <a:prstGeom prst="straightConnector1">
              <a:avLst/>
            </a:prstGeom>
            <a:noFill/>
            <a:ln w="19050" cap="flat" cmpd="sng">
              <a:solidFill>
                <a:srgbClr val="009944"/>
              </a:solidFill>
              <a:prstDash val="solid"/>
              <a:round/>
              <a:headEnd type="none" w="med" len="med"/>
              <a:tailEnd type="triangle" w="med" len="med"/>
            </a:ln>
          </p:spPr>
        </p:cxnSp>
        <p:sp>
          <p:nvSpPr>
            <p:cNvPr id="122" name="Google Shape;122;g220b02dd03b_0_15"/>
            <p:cNvSpPr/>
            <p:nvPr/>
          </p:nvSpPr>
          <p:spPr>
            <a:xfrm>
              <a:off x="741913" y="4177890"/>
              <a:ext cx="1645800" cy="3954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3" name="Google Shape;123;g220b02dd03b_0_15"/>
            <p:cNvSpPr txBox="1"/>
            <p:nvPr/>
          </p:nvSpPr>
          <p:spPr>
            <a:xfrm>
              <a:off x="1026354" y="4177890"/>
              <a:ext cx="1486800" cy="384643"/>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24" name="Google Shape;124;g220b02dd03b_0_15"/>
            <p:cNvCxnSpPr/>
            <p:nvPr/>
          </p:nvCxnSpPr>
          <p:spPr>
            <a:xfrm rot="10800000" flipH="1">
              <a:off x="849733" y="4370340"/>
              <a:ext cx="243900" cy="5100"/>
            </a:xfrm>
            <a:prstGeom prst="straightConnector1">
              <a:avLst/>
            </a:prstGeom>
            <a:noFill/>
            <a:ln w="19050" cap="flat" cmpd="sng">
              <a:solidFill>
                <a:srgbClr val="8811D6"/>
              </a:solidFill>
              <a:prstDash val="solid"/>
              <a:round/>
              <a:headEnd type="none" w="med" len="med"/>
              <a:tailEnd type="triangle" w="med" len="med"/>
            </a:ln>
          </p:spPr>
        </p:cxnSp>
      </p:grpSp>
      <p:sp>
        <p:nvSpPr>
          <p:cNvPr id="125" name="Google Shape;125;g220b02dd03b_0_1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126" name="Google Shape;126;g220b02dd03b_0_1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127" name="Google Shape;127;g220b02dd03b_0_15"/>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128" name="Google Shape;128;g220b02dd03b_0_15"/>
          <p:cNvPicPr preferRelativeResize="0"/>
          <p:nvPr/>
        </p:nvPicPr>
        <p:blipFill rotWithShape="1">
          <a:blip r:embed="rId3">
            <a:alphaModFix/>
          </a:blip>
          <a:srcRect/>
          <a:stretch/>
        </p:blipFill>
        <p:spPr>
          <a:xfrm>
            <a:off x="3498273" y="38476"/>
            <a:ext cx="918963" cy="883733"/>
          </a:xfrm>
          <a:prstGeom prst="rect">
            <a:avLst/>
          </a:prstGeom>
          <a:noFill/>
          <a:ln>
            <a:noFill/>
          </a:ln>
        </p:spPr>
      </p:pic>
      <p:grpSp>
        <p:nvGrpSpPr>
          <p:cNvPr id="129" name="Google Shape;129;g220b02dd03b_0_15"/>
          <p:cNvGrpSpPr/>
          <p:nvPr/>
        </p:nvGrpSpPr>
        <p:grpSpPr>
          <a:xfrm>
            <a:off x="719707" y="2043228"/>
            <a:ext cx="2991600" cy="859555"/>
            <a:chOff x="539780" y="1532420"/>
            <a:chExt cx="2243700" cy="644666"/>
          </a:xfrm>
        </p:grpSpPr>
        <p:sp>
          <p:nvSpPr>
            <p:cNvPr id="130" name="Google Shape;130;g220b02dd03b_0_15"/>
            <p:cNvSpPr txBox="1"/>
            <p:nvPr/>
          </p:nvSpPr>
          <p:spPr>
            <a:xfrm>
              <a:off x="539780" y="1532420"/>
              <a:ext cx="2243700" cy="644666"/>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131" name="Google Shape;131;g220b02dd03b_0_15"/>
            <p:cNvPicPr preferRelativeResize="0"/>
            <p:nvPr/>
          </p:nvPicPr>
          <p:blipFill>
            <a:blip r:embed="rId4">
              <a:alphaModFix/>
            </a:blip>
            <a:stretch>
              <a:fillRect/>
            </a:stretch>
          </p:blipFill>
          <p:spPr>
            <a:xfrm>
              <a:off x="1970250" y="1647475"/>
              <a:ext cx="741809" cy="384900"/>
            </a:xfrm>
            <a:prstGeom prst="rect">
              <a:avLst/>
            </a:prstGeom>
            <a:noFill/>
            <a:ln>
              <a:noFill/>
            </a:ln>
          </p:spPr>
        </p:pic>
      </p:grpSp>
      <p:sp>
        <p:nvSpPr>
          <p:cNvPr id="132" name="Google Shape;132;g220b02dd03b_0_15">
            <a:hlinkClick r:id="rId5"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33" name="Google Shape;133;g220b02dd03b_0_15">
            <a:hlinkClick r:id="rId6"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34" name="Google Shape;134;g220b02dd03b_0_15">
            <a:hlinkClick r:id="rId7"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35" name="Google Shape;135;g220b02dd03b_0_15">
            <a:hlinkClick r:id="rId8"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36" name="Google Shape;136;g220b02dd03b_0_15">
            <a:hlinkClick r:id="rId9"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7403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1000"/>
                                        <p:tgtEl>
                                          <p:spTgt spid="12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20b02dd03b_0_48"/>
          <p:cNvSpPr/>
          <p:nvPr/>
        </p:nvSpPr>
        <p:spPr>
          <a:xfrm>
            <a:off x="4694434" y="3340900"/>
            <a:ext cx="107033" cy="392533"/>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142" name="Google Shape;142;g220b02dd03b_0_48"/>
          <p:cNvSpPr/>
          <p:nvPr/>
        </p:nvSpPr>
        <p:spPr>
          <a:xfrm>
            <a:off x="4807434" y="3745334"/>
            <a:ext cx="243833" cy="1290567"/>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143" name="Google Shape;143;g220b02dd03b_0_48"/>
          <p:cNvSpPr/>
          <p:nvPr/>
        </p:nvSpPr>
        <p:spPr>
          <a:xfrm>
            <a:off x="4932301" y="5035900"/>
            <a:ext cx="124900" cy="802867"/>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144" name="Google Shape;144;g220b02dd03b_0_48"/>
          <p:cNvSpPr/>
          <p:nvPr/>
        </p:nvSpPr>
        <p:spPr>
          <a:xfrm>
            <a:off x="4938085" y="5339200"/>
            <a:ext cx="1005267" cy="527333"/>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145" name="Google Shape;145;g220b02dd03b_0_48"/>
          <p:cNvSpPr/>
          <p:nvPr/>
        </p:nvSpPr>
        <p:spPr>
          <a:xfrm>
            <a:off x="5479467" y="4685001"/>
            <a:ext cx="649933" cy="642300"/>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146" name="Google Shape;146;g220b02dd03b_0_48"/>
          <p:cNvSpPr/>
          <p:nvPr/>
        </p:nvSpPr>
        <p:spPr>
          <a:xfrm>
            <a:off x="5387294" y="4470901"/>
            <a:ext cx="139733" cy="220033"/>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147" name="Google Shape;147;g220b02dd03b_0_48"/>
          <p:cNvSpPr/>
          <p:nvPr/>
        </p:nvSpPr>
        <p:spPr>
          <a:xfrm>
            <a:off x="5515167" y="3697733"/>
            <a:ext cx="683933" cy="761267"/>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148" name="Google Shape;148;g220b02dd03b_0_48"/>
          <p:cNvSpPr/>
          <p:nvPr/>
        </p:nvSpPr>
        <p:spPr>
          <a:xfrm>
            <a:off x="6234767" y="3014328"/>
            <a:ext cx="732700" cy="677467"/>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149" name="Google Shape;149;g220b02dd03b_0_48"/>
          <p:cNvSpPr/>
          <p:nvPr/>
        </p:nvSpPr>
        <p:spPr>
          <a:xfrm>
            <a:off x="5550834" y="3097067"/>
            <a:ext cx="933733" cy="83267"/>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150" name="Google Shape;150;g220b02dd03b_0_48"/>
          <p:cNvSpPr/>
          <p:nvPr/>
        </p:nvSpPr>
        <p:spPr>
          <a:xfrm>
            <a:off x="5217800" y="3066341"/>
            <a:ext cx="339000" cy="9020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151" name="Google Shape;151;g220b02dd03b_0_48"/>
          <p:cNvSpPr/>
          <p:nvPr/>
        </p:nvSpPr>
        <p:spPr>
          <a:xfrm>
            <a:off x="5026475" y="3132734"/>
            <a:ext cx="185367" cy="321167"/>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152" name="Google Shape;152;g220b02dd03b_0_48"/>
          <p:cNvSpPr/>
          <p:nvPr/>
        </p:nvSpPr>
        <p:spPr>
          <a:xfrm>
            <a:off x="5098833" y="3447967"/>
            <a:ext cx="81067" cy="1403567"/>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153" name="Google Shape;153;g220b02dd03b_0_48"/>
          <p:cNvSpPr/>
          <p:nvPr/>
        </p:nvSpPr>
        <p:spPr>
          <a:xfrm>
            <a:off x="5047300" y="2014667"/>
            <a:ext cx="1005200" cy="8028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sp>
        <p:nvSpPr>
          <p:cNvPr id="154" name="Google Shape;154;g220b02dd03b_0_48"/>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155" name="Google Shape;155;g220b02dd03b_0_48"/>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156" name="Google Shape;156;g220b02dd03b_0_48"/>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157" name="Google Shape;157;g220b02dd03b_0_48"/>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158" name="Google Shape;158;g220b02dd03b_0_48"/>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159" name="Google Shape;159;g220b02dd03b_0_48"/>
          <p:cNvPicPr preferRelativeResize="0"/>
          <p:nvPr/>
        </p:nvPicPr>
        <p:blipFill rotWithShape="1">
          <a:blip r:embed="rId3">
            <a:alphaModFix/>
          </a:blip>
          <a:srcRect/>
          <a:stretch/>
        </p:blipFill>
        <p:spPr>
          <a:xfrm>
            <a:off x="3498273" y="38476"/>
            <a:ext cx="918963" cy="883733"/>
          </a:xfrm>
          <a:prstGeom prst="rect">
            <a:avLst/>
          </a:prstGeom>
          <a:noFill/>
          <a:ln>
            <a:noFill/>
          </a:ln>
        </p:spPr>
      </p:pic>
      <p:sp>
        <p:nvSpPr>
          <p:cNvPr id="160" name="Google Shape;160;g220b02dd03b_0_48"/>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61" name="Google Shape;161;g220b02dd03b_0_48"/>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62" name="Google Shape;162;g220b02dd03b_0_48"/>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med" len="med"/>
            <a:tailEnd type="triangle" w="med" len="med"/>
          </a:ln>
        </p:spPr>
      </p:cxnSp>
      <p:sp>
        <p:nvSpPr>
          <p:cNvPr id="163" name="Google Shape;163;g220b02dd03b_0_48"/>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64" name="Google Shape;164;g220b02dd03b_0_48"/>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65" name="Google Shape;165;g220b02dd03b_0_48"/>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med" len="med"/>
            <a:tailEnd type="triangle" w="med" len="med"/>
          </a:ln>
        </p:spPr>
      </p:cxnSp>
      <p:sp>
        <p:nvSpPr>
          <p:cNvPr id="166" name="Google Shape;166;g220b02dd03b_0_48">
            <a:hlinkClick r:id="rId4"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67" name="Google Shape;167;g220b02dd03b_0_48">
            <a:hlinkClick r:id="rId5"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68" name="Google Shape;168;g220b02dd03b_0_48"/>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69" name="Google Shape;169;g220b02dd03b_0_48"/>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70" name="Google Shape;170;g220b02dd03b_0_48"/>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med" len="med"/>
            <a:tailEnd type="triangle" w="med" len="med"/>
          </a:ln>
        </p:spPr>
      </p:cxnSp>
      <p:sp>
        <p:nvSpPr>
          <p:cNvPr id="171" name="Google Shape;171;g220b02dd03b_0_48"/>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72" name="Google Shape;172;g220b02dd03b_0_48"/>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73" name="Google Shape;173;g220b02dd03b_0_48"/>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med" len="med"/>
            <a:tailEnd type="triangle" w="med" len="med"/>
          </a:ln>
        </p:spPr>
      </p:cxnSp>
      <p:sp>
        <p:nvSpPr>
          <p:cNvPr id="174" name="Google Shape;174;g220b02dd03b_0_48"/>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75" name="Google Shape;175;g220b02dd03b_0_48"/>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176" name="Google Shape;176;g220b02dd03b_0_48"/>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med" len="med"/>
            <a:tailEnd type="triangle" w="med" len="med"/>
          </a:ln>
        </p:spPr>
      </p:cxnSp>
      <p:sp>
        <p:nvSpPr>
          <p:cNvPr id="177" name="Google Shape;177;g220b02dd03b_0_48">
            <a:hlinkClick r:id="rId6"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78" name="Google Shape;178;g220b02dd03b_0_48">
            <a:hlinkClick r:id="rId7"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79" name="Google Shape;179;g220b02dd03b_0_48">
            <a:hlinkClick r:id="rId8"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80" name="Google Shape;180;g220b02dd03b_0_48"/>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181" name="Google Shape;181;g220b02dd03b_0_48"/>
          <p:cNvPicPr preferRelativeResize="0"/>
          <p:nvPr/>
        </p:nvPicPr>
        <p:blipFill>
          <a:blip r:embed="rId9">
            <a:alphaModFix/>
          </a:blip>
          <a:stretch>
            <a:fillRect/>
          </a:stretch>
        </p:blipFill>
        <p:spPr>
          <a:xfrm>
            <a:off x="2627001" y="2196633"/>
            <a:ext cx="989079" cy="513200"/>
          </a:xfrm>
          <a:prstGeom prst="rect">
            <a:avLst/>
          </a:prstGeom>
          <a:noFill/>
          <a:ln>
            <a:noFill/>
          </a:ln>
        </p:spPr>
      </p:pic>
    </p:spTree>
    <p:extLst>
      <p:ext uri="{BB962C8B-B14F-4D97-AF65-F5344CB8AC3E}">
        <p14:creationId xmlns:p14="http://schemas.microsoft.com/office/powerpoint/2010/main" val="2983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142"/>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0"/>
                                          </p:stCondLst>
                                        </p:cTn>
                                        <p:tgtEl>
                                          <p:spTgt spid="144"/>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46"/>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0"/>
                                  </p:stCondLst>
                                  <p:childTnLst>
                                    <p:set>
                                      <p:cBhvr>
                                        <p:cTn id="33" dur="1" fill="hold">
                                          <p:stCondLst>
                                            <p:cond delay="0"/>
                                          </p:stCondLst>
                                        </p:cTn>
                                        <p:tgtEl>
                                          <p:spTgt spid="150"/>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childTnLst>
                                </p:cTn>
                              </p:par>
                            </p:childTnLst>
                          </p:cTn>
                        </p:par>
                        <p:par>
                          <p:cTn id="40" fill="hold">
                            <p:stCondLst>
                              <p:cond delay="1200"/>
                            </p:stCondLst>
                            <p:childTnLst>
                              <p:par>
                                <p:cTn id="41" presetID="10" presetClass="entr" presetSubtype="0" fill="hold" nodeType="after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fade">
                                      <p:cBhvr>
                                        <p:cTn id="43"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20b02dd03b_0_92"/>
          <p:cNvSpPr/>
          <p:nvPr/>
        </p:nvSpPr>
        <p:spPr>
          <a:xfrm>
            <a:off x="4694434" y="3340900"/>
            <a:ext cx="107033" cy="392533"/>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187" name="Google Shape;187;g220b02dd03b_0_92"/>
          <p:cNvSpPr/>
          <p:nvPr/>
        </p:nvSpPr>
        <p:spPr>
          <a:xfrm>
            <a:off x="4807434" y="3745334"/>
            <a:ext cx="243833" cy="1290567"/>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188" name="Google Shape;188;g220b02dd03b_0_92"/>
          <p:cNvSpPr/>
          <p:nvPr/>
        </p:nvSpPr>
        <p:spPr>
          <a:xfrm>
            <a:off x="4932301" y="5035900"/>
            <a:ext cx="124900" cy="802867"/>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189" name="Google Shape;189;g220b02dd03b_0_92"/>
          <p:cNvSpPr/>
          <p:nvPr/>
        </p:nvSpPr>
        <p:spPr>
          <a:xfrm>
            <a:off x="4938085" y="5339200"/>
            <a:ext cx="1005267" cy="527333"/>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190" name="Google Shape;190;g220b02dd03b_0_92"/>
          <p:cNvSpPr/>
          <p:nvPr/>
        </p:nvSpPr>
        <p:spPr>
          <a:xfrm>
            <a:off x="5479467" y="4685001"/>
            <a:ext cx="649933" cy="642300"/>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191" name="Google Shape;191;g220b02dd03b_0_92"/>
          <p:cNvSpPr/>
          <p:nvPr/>
        </p:nvSpPr>
        <p:spPr>
          <a:xfrm>
            <a:off x="5387294" y="4470901"/>
            <a:ext cx="139733" cy="220033"/>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192" name="Google Shape;192;g220b02dd03b_0_92"/>
          <p:cNvSpPr/>
          <p:nvPr/>
        </p:nvSpPr>
        <p:spPr>
          <a:xfrm>
            <a:off x="5515167" y="3697733"/>
            <a:ext cx="683933" cy="761267"/>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193" name="Google Shape;193;g220b02dd03b_0_92"/>
          <p:cNvSpPr/>
          <p:nvPr/>
        </p:nvSpPr>
        <p:spPr>
          <a:xfrm>
            <a:off x="6234767" y="3014328"/>
            <a:ext cx="732700" cy="677467"/>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194" name="Google Shape;194;g220b02dd03b_0_92"/>
          <p:cNvSpPr/>
          <p:nvPr/>
        </p:nvSpPr>
        <p:spPr>
          <a:xfrm>
            <a:off x="5550834" y="3097067"/>
            <a:ext cx="933733" cy="83267"/>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195" name="Google Shape;195;g220b02dd03b_0_92"/>
          <p:cNvSpPr/>
          <p:nvPr/>
        </p:nvSpPr>
        <p:spPr>
          <a:xfrm>
            <a:off x="5217800" y="3066341"/>
            <a:ext cx="339000" cy="9020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196" name="Google Shape;196;g220b02dd03b_0_92"/>
          <p:cNvSpPr/>
          <p:nvPr/>
        </p:nvSpPr>
        <p:spPr>
          <a:xfrm>
            <a:off x="5026475" y="3132734"/>
            <a:ext cx="185367" cy="321167"/>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197" name="Google Shape;197;g220b02dd03b_0_92"/>
          <p:cNvSpPr/>
          <p:nvPr/>
        </p:nvSpPr>
        <p:spPr>
          <a:xfrm>
            <a:off x="5098833" y="3447967"/>
            <a:ext cx="81067" cy="1403567"/>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198" name="Google Shape;198;g220b02dd03b_0_92">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199" name="Google Shape;199;g220b02dd03b_0_92"/>
          <p:cNvSpPr/>
          <p:nvPr/>
        </p:nvSpPr>
        <p:spPr>
          <a:xfrm>
            <a:off x="6058334" y="5523568"/>
            <a:ext cx="1046733" cy="178433"/>
          </a:xfrm>
          <a:custGeom>
            <a:avLst/>
            <a:gdLst/>
            <a:ahLst/>
            <a:cxnLst/>
            <a:rect l="l" t="t" r="r" b="b"/>
            <a:pathLst>
              <a:path w="31402" h="5353" extrusionOk="0">
                <a:moveTo>
                  <a:pt x="0" y="5353"/>
                </a:moveTo>
                <a:cubicBezTo>
                  <a:pt x="5234" y="4461"/>
                  <a:pt x="26168" y="892"/>
                  <a:pt x="31402" y="0"/>
                </a:cubicBezTo>
              </a:path>
            </a:pathLst>
          </a:custGeom>
          <a:noFill/>
          <a:ln w="19050" cap="flat" cmpd="sng">
            <a:solidFill>
              <a:srgbClr val="0083CA"/>
            </a:solidFill>
            <a:prstDash val="solid"/>
            <a:round/>
            <a:headEnd type="none" w="med" len="med"/>
            <a:tailEnd type="triangle" w="med" len="med"/>
          </a:ln>
        </p:spPr>
      </p:sp>
      <p:sp>
        <p:nvSpPr>
          <p:cNvPr id="200" name="Google Shape;200;g220b02dd03b_0_92"/>
          <p:cNvSpPr/>
          <p:nvPr/>
        </p:nvSpPr>
        <p:spPr>
          <a:xfrm>
            <a:off x="7188334" y="5368934"/>
            <a:ext cx="927767" cy="118967"/>
          </a:xfrm>
          <a:custGeom>
            <a:avLst/>
            <a:gdLst/>
            <a:ahLst/>
            <a:cxnLst/>
            <a:rect l="l" t="t" r="r" b="b"/>
            <a:pathLst>
              <a:path w="27833" h="3569" extrusionOk="0">
                <a:moveTo>
                  <a:pt x="0" y="3569"/>
                </a:moveTo>
                <a:cubicBezTo>
                  <a:pt x="4639" y="2974"/>
                  <a:pt x="23194" y="595"/>
                  <a:pt x="27833" y="0"/>
                </a:cubicBezTo>
              </a:path>
            </a:pathLst>
          </a:custGeom>
          <a:noFill/>
          <a:ln w="19050" cap="flat" cmpd="sng">
            <a:solidFill>
              <a:srgbClr val="0083CA"/>
            </a:solidFill>
            <a:prstDash val="solid"/>
            <a:round/>
            <a:headEnd type="none" w="med" len="med"/>
            <a:tailEnd type="triangle" w="med" len="med"/>
          </a:ln>
        </p:spPr>
      </p:sp>
      <p:sp>
        <p:nvSpPr>
          <p:cNvPr id="201" name="Google Shape;201;g220b02dd03b_0_92"/>
          <p:cNvSpPr/>
          <p:nvPr/>
        </p:nvSpPr>
        <p:spPr>
          <a:xfrm>
            <a:off x="8101233" y="5056700"/>
            <a:ext cx="511467" cy="315200"/>
          </a:xfrm>
          <a:custGeom>
            <a:avLst/>
            <a:gdLst/>
            <a:ahLst/>
            <a:cxnLst/>
            <a:rect l="l" t="t" r="r" b="b"/>
            <a:pathLst>
              <a:path w="15344" h="9456" extrusionOk="0">
                <a:moveTo>
                  <a:pt x="0" y="9456"/>
                </a:moveTo>
                <a:cubicBezTo>
                  <a:pt x="907" y="9322"/>
                  <a:pt x="3584" y="9546"/>
                  <a:pt x="5442" y="8654"/>
                </a:cubicBezTo>
                <a:cubicBezTo>
                  <a:pt x="7301" y="7762"/>
                  <a:pt x="9501" y="5546"/>
                  <a:pt x="11151" y="4104"/>
                </a:cubicBezTo>
                <a:cubicBezTo>
                  <a:pt x="12801" y="2662"/>
                  <a:pt x="14645" y="684"/>
                  <a:pt x="15344" y="0"/>
                </a:cubicBezTo>
              </a:path>
            </a:pathLst>
          </a:custGeom>
          <a:noFill/>
          <a:ln w="19050" cap="flat" cmpd="sng">
            <a:solidFill>
              <a:srgbClr val="0083CA"/>
            </a:solidFill>
            <a:prstDash val="solid"/>
            <a:round/>
            <a:headEnd type="none" w="med" len="med"/>
            <a:tailEnd type="triangle" w="med" len="med"/>
          </a:ln>
        </p:spPr>
      </p:sp>
      <p:sp>
        <p:nvSpPr>
          <p:cNvPr id="202" name="Google Shape;202;g220b02dd03b_0_92"/>
          <p:cNvSpPr/>
          <p:nvPr/>
        </p:nvSpPr>
        <p:spPr>
          <a:xfrm>
            <a:off x="8603801" y="4628501"/>
            <a:ext cx="522033" cy="507233"/>
          </a:xfrm>
          <a:custGeom>
            <a:avLst/>
            <a:gdLst/>
            <a:ahLst/>
            <a:cxnLst/>
            <a:rect l="l" t="t" r="r" b="b"/>
            <a:pathLst>
              <a:path w="15661" h="15217" extrusionOk="0">
                <a:moveTo>
                  <a:pt x="0" y="13025"/>
                </a:moveTo>
                <a:cubicBezTo>
                  <a:pt x="506" y="12549"/>
                  <a:pt x="1918" y="10096"/>
                  <a:pt x="3033" y="10170"/>
                </a:cubicBezTo>
                <a:cubicBezTo>
                  <a:pt x="4148" y="10244"/>
                  <a:pt x="5783" y="12668"/>
                  <a:pt x="6690" y="13471"/>
                </a:cubicBezTo>
                <a:cubicBezTo>
                  <a:pt x="7597" y="14274"/>
                  <a:pt x="7552" y="14779"/>
                  <a:pt x="8474" y="14987"/>
                </a:cubicBezTo>
                <a:cubicBezTo>
                  <a:pt x="9396" y="15195"/>
                  <a:pt x="11061" y="15478"/>
                  <a:pt x="12221" y="14720"/>
                </a:cubicBezTo>
                <a:cubicBezTo>
                  <a:pt x="13381" y="13962"/>
                  <a:pt x="14942" y="12312"/>
                  <a:pt x="15433" y="10438"/>
                </a:cubicBezTo>
                <a:cubicBezTo>
                  <a:pt x="15924" y="8565"/>
                  <a:pt x="15462" y="5219"/>
                  <a:pt x="15165" y="3479"/>
                </a:cubicBezTo>
                <a:cubicBezTo>
                  <a:pt x="14868" y="1739"/>
                  <a:pt x="13902" y="580"/>
                  <a:pt x="13649" y="0"/>
                </a:cubicBezTo>
              </a:path>
            </a:pathLst>
          </a:custGeom>
          <a:noFill/>
          <a:ln w="19050" cap="flat" cmpd="sng">
            <a:solidFill>
              <a:srgbClr val="0083CA"/>
            </a:solidFill>
            <a:prstDash val="solid"/>
            <a:round/>
            <a:headEnd type="none" w="med" len="med"/>
            <a:tailEnd type="triangle" w="med" len="med"/>
          </a:ln>
        </p:spPr>
      </p:sp>
      <p:sp>
        <p:nvSpPr>
          <p:cNvPr id="203" name="Google Shape;203;g220b02dd03b_0_92"/>
          <p:cNvSpPr/>
          <p:nvPr/>
        </p:nvSpPr>
        <p:spPr>
          <a:xfrm>
            <a:off x="9064210" y="3986201"/>
            <a:ext cx="651733" cy="680967"/>
          </a:xfrm>
          <a:custGeom>
            <a:avLst/>
            <a:gdLst/>
            <a:ahLst/>
            <a:cxnLst/>
            <a:rect l="l" t="t" r="r" b="b"/>
            <a:pathLst>
              <a:path w="19552" h="20429" extrusionOk="0">
                <a:moveTo>
                  <a:pt x="104" y="20429"/>
                </a:moveTo>
                <a:cubicBezTo>
                  <a:pt x="208" y="20028"/>
                  <a:pt x="-475" y="19477"/>
                  <a:pt x="729" y="18020"/>
                </a:cubicBezTo>
                <a:cubicBezTo>
                  <a:pt x="1933" y="16563"/>
                  <a:pt x="4193" y="14689"/>
                  <a:pt x="7330" y="11686"/>
                </a:cubicBezTo>
                <a:cubicBezTo>
                  <a:pt x="10467" y="8683"/>
                  <a:pt x="17515" y="1948"/>
                  <a:pt x="19552" y="0"/>
                </a:cubicBezTo>
              </a:path>
            </a:pathLst>
          </a:custGeom>
          <a:noFill/>
          <a:ln w="19050" cap="flat" cmpd="sng">
            <a:solidFill>
              <a:srgbClr val="0083CA"/>
            </a:solidFill>
            <a:prstDash val="solid"/>
            <a:round/>
            <a:headEnd type="none" w="med" len="med"/>
            <a:tailEnd type="triangle" w="med" len="med"/>
          </a:ln>
        </p:spPr>
      </p:sp>
      <p:sp>
        <p:nvSpPr>
          <p:cNvPr id="204" name="Google Shape;204;g220b02dd03b_0_92"/>
          <p:cNvSpPr/>
          <p:nvPr/>
        </p:nvSpPr>
        <p:spPr>
          <a:xfrm>
            <a:off x="9727834" y="3862919"/>
            <a:ext cx="576900" cy="153000"/>
          </a:xfrm>
          <a:custGeom>
            <a:avLst/>
            <a:gdLst/>
            <a:ahLst/>
            <a:cxnLst/>
            <a:rect l="l" t="t" r="r" b="b"/>
            <a:pathLst>
              <a:path w="17307" h="4590" extrusionOk="0">
                <a:moveTo>
                  <a:pt x="0" y="3341"/>
                </a:moveTo>
                <a:cubicBezTo>
                  <a:pt x="491" y="2895"/>
                  <a:pt x="2007" y="1200"/>
                  <a:pt x="2944" y="665"/>
                </a:cubicBezTo>
                <a:cubicBezTo>
                  <a:pt x="3881" y="130"/>
                  <a:pt x="4014" y="-183"/>
                  <a:pt x="5620" y="129"/>
                </a:cubicBezTo>
                <a:cubicBezTo>
                  <a:pt x="7226" y="441"/>
                  <a:pt x="10630" y="1795"/>
                  <a:pt x="12578" y="2538"/>
                </a:cubicBezTo>
                <a:cubicBezTo>
                  <a:pt x="14526" y="3282"/>
                  <a:pt x="16519" y="4248"/>
                  <a:pt x="17307" y="4590"/>
                </a:cubicBezTo>
              </a:path>
            </a:pathLst>
          </a:custGeom>
          <a:noFill/>
          <a:ln w="19050" cap="flat" cmpd="sng">
            <a:solidFill>
              <a:srgbClr val="0083CA"/>
            </a:solidFill>
            <a:prstDash val="solid"/>
            <a:round/>
            <a:headEnd type="none" w="med" len="med"/>
            <a:tailEnd type="triangle" w="med" len="med"/>
          </a:ln>
        </p:spPr>
      </p:sp>
      <p:sp>
        <p:nvSpPr>
          <p:cNvPr id="205" name="Google Shape;205;g220b02dd03b_0_92"/>
          <p:cNvSpPr/>
          <p:nvPr/>
        </p:nvSpPr>
        <p:spPr>
          <a:xfrm>
            <a:off x="10260101" y="3998100"/>
            <a:ext cx="314300" cy="327733"/>
          </a:xfrm>
          <a:custGeom>
            <a:avLst/>
            <a:gdLst/>
            <a:ahLst/>
            <a:cxnLst/>
            <a:rect l="l" t="t" r="r" b="b"/>
            <a:pathLst>
              <a:path w="9429" h="9832" extrusionOk="0">
                <a:moveTo>
                  <a:pt x="0" y="0"/>
                </a:moveTo>
                <a:cubicBezTo>
                  <a:pt x="1115" y="461"/>
                  <a:pt x="5130" y="1947"/>
                  <a:pt x="6691" y="2765"/>
                </a:cubicBezTo>
                <a:cubicBezTo>
                  <a:pt x="8252" y="3583"/>
                  <a:pt x="9129" y="4044"/>
                  <a:pt x="9367" y="4906"/>
                </a:cubicBezTo>
                <a:cubicBezTo>
                  <a:pt x="9605" y="5768"/>
                  <a:pt x="8936" y="7121"/>
                  <a:pt x="8118" y="7939"/>
                </a:cubicBezTo>
                <a:cubicBezTo>
                  <a:pt x="7300" y="8757"/>
                  <a:pt x="5740" y="9739"/>
                  <a:pt x="4461" y="9813"/>
                </a:cubicBezTo>
                <a:cubicBezTo>
                  <a:pt x="3182" y="9887"/>
                  <a:pt x="1115" y="8623"/>
                  <a:pt x="446" y="8385"/>
                </a:cubicBezTo>
              </a:path>
            </a:pathLst>
          </a:custGeom>
          <a:noFill/>
          <a:ln w="19050" cap="flat" cmpd="sng">
            <a:solidFill>
              <a:srgbClr val="0083CA"/>
            </a:solidFill>
            <a:prstDash val="solid"/>
            <a:round/>
            <a:headEnd type="none" w="med" len="med"/>
            <a:tailEnd type="triangle" w="med" len="med"/>
          </a:ln>
        </p:spPr>
      </p:sp>
      <p:sp>
        <p:nvSpPr>
          <p:cNvPr id="206" name="Google Shape;206;g220b02dd03b_0_92"/>
          <p:cNvSpPr/>
          <p:nvPr/>
        </p:nvSpPr>
        <p:spPr>
          <a:xfrm>
            <a:off x="9698100" y="4109763"/>
            <a:ext cx="645267" cy="185667"/>
          </a:xfrm>
          <a:custGeom>
            <a:avLst/>
            <a:gdLst/>
            <a:ahLst/>
            <a:cxnLst/>
            <a:rect l="l" t="t" r="r" b="b"/>
            <a:pathLst>
              <a:path w="19358" h="5570" extrusionOk="0">
                <a:moveTo>
                  <a:pt x="19358" y="5481"/>
                </a:moveTo>
                <a:cubicBezTo>
                  <a:pt x="17708" y="4767"/>
                  <a:pt x="11820" y="2061"/>
                  <a:pt x="9456" y="1199"/>
                </a:cubicBezTo>
                <a:cubicBezTo>
                  <a:pt x="7092" y="337"/>
                  <a:pt x="6750" y="-421"/>
                  <a:pt x="5174" y="307"/>
                </a:cubicBezTo>
                <a:cubicBezTo>
                  <a:pt x="3598" y="1036"/>
                  <a:pt x="862" y="4693"/>
                  <a:pt x="0" y="5570"/>
                </a:cubicBezTo>
              </a:path>
            </a:pathLst>
          </a:custGeom>
          <a:noFill/>
          <a:ln w="19050" cap="flat" cmpd="sng">
            <a:solidFill>
              <a:srgbClr val="0083CA"/>
            </a:solidFill>
            <a:prstDash val="solid"/>
            <a:round/>
            <a:headEnd type="none" w="med" len="med"/>
            <a:tailEnd type="triangle" w="med" len="med"/>
          </a:ln>
        </p:spPr>
      </p:sp>
      <p:sp>
        <p:nvSpPr>
          <p:cNvPr id="207" name="Google Shape;207;g220b02dd03b_0_92"/>
          <p:cNvSpPr/>
          <p:nvPr/>
        </p:nvSpPr>
        <p:spPr>
          <a:xfrm>
            <a:off x="9382901" y="4247867"/>
            <a:ext cx="356833" cy="434167"/>
          </a:xfrm>
          <a:custGeom>
            <a:avLst/>
            <a:gdLst/>
            <a:ahLst/>
            <a:cxnLst/>
            <a:rect l="l" t="t" r="r" b="b"/>
            <a:pathLst>
              <a:path w="10705" h="13025" extrusionOk="0">
                <a:moveTo>
                  <a:pt x="10705" y="0"/>
                </a:moveTo>
                <a:cubicBezTo>
                  <a:pt x="9337" y="1234"/>
                  <a:pt x="4281" y="5234"/>
                  <a:pt x="2497" y="7405"/>
                </a:cubicBezTo>
                <a:cubicBezTo>
                  <a:pt x="713" y="9576"/>
                  <a:pt x="416" y="12088"/>
                  <a:pt x="0" y="13025"/>
                </a:cubicBezTo>
              </a:path>
            </a:pathLst>
          </a:custGeom>
          <a:noFill/>
          <a:ln w="19050" cap="flat" cmpd="sng">
            <a:solidFill>
              <a:srgbClr val="0083CA"/>
            </a:solidFill>
            <a:prstDash val="solid"/>
            <a:round/>
            <a:headEnd type="none" w="med" len="med"/>
            <a:tailEnd type="triangle" w="med" len="med"/>
          </a:ln>
        </p:spPr>
      </p:sp>
      <p:sp>
        <p:nvSpPr>
          <p:cNvPr id="208" name="Google Shape;208;g220b02dd03b_0_92"/>
          <p:cNvSpPr/>
          <p:nvPr/>
        </p:nvSpPr>
        <p:spPr>
          <a:xfrm>
            <a:off x="9275479" y="4693934"/>
            <a:ext cx="300700" cy="374100"/>
          </a:xfrm>
          <a:custGeom>
            <a:avLst/>
            <a:gdLst/>
            <a:ahLst/>
            <a:cxnLst/>
            <a:rect l="l" t="t" r="r" b="b"/>
            <a:pathLst>
              <a:path w="9021" h="11223" extrusionOk="0">
                <a:moveTo>
                  <a:pt x="3312" y="0"/>
                </a:moveTo>
                <a:cubicBezTo>
                  <a:pt x="2940" y="1294"/>
                  <a:pt x="1602" y="5932"/>
                  <a:pt x="1081" y="7761"/>
                </a:cubicBezTo>
                <a:cubicBezTo>
                  <a:pt x="561" y="9590"/>
                  <a:pt x="-376" y="10452"/>
                  <a:pt x="189" y="10972"/>
                </a:cubicBezTo>
                <a:cubicBezTo>
                  <a:pt x="754" y="11492"/>
                  <a:pt x="2999" y="11017"/>
                  <a:pt x="4471" y="10883"/>
                </a:cubicBezTo>
                <a:cubicBezTo>
                  <a:pt x="5943" y="10749"/>
                  <a:pt x="8263" y="10289"/>
                  <a:pt x="9021" y="10170"/>
                </a:cubicBezTo>
              </a:path>
            </a:pathLst>
          </a:custGeom>
          <a:noFill/>
          <a:ln w="19050" cap="flat" cmpd="sng">
            <a:solidFill>
              <a:srgbClr val="0083CA"/>
            </a:solidFill>
            <a:prstDash val="solid"/>
            <a:round/>
            <a:headEnd type="none" w="med" len="med"/>
            <a:tailEnd type="triangle" w="med" len="med"/>
          </a:ln>
        </p:spPr>
      </p:sp>
      <p:sp>
        <p:nvSpPr>
          <p:cNvPr id="209" name="Google Shape;209;g220b02dd03b_0_92"/>
          <p:cNvSpPr/>
          <p:nvPr/>
        </p:nvSpPr>
        <p:spPr>
          <a:xfrm>
            <a:off x="9594001" y="4845567"/>
            <a:ext cx="570967" cy="187367"/>
          </a:xfrm>
          <a:custGeom>
            <a:avLst/>
            <a:gdLst/>
            <a:ahLst/>
            <a:cxnLst/>
            <a:rect l="l" t="t" r="r" b="b"/>
            <a:pathLst>
              <a:path w="17129" h="5621" extrusionOk="0">
                <a:moveTo>
                  <a:pt x="0" y="5621"/>
                </a:moveTo>
                <a:cubicBezTo>
                  <a:pt x="2022" y="5339"/>
                  <a:pt x="9709" y="4342"/>
                  <a:pt x="12133" y="3926"/>
                </a:cubicBezTo>
                <a:cubicBezTo>
                  <a:pt x="14557" y="3510"/>
                  <a:pt x="13709" y="3777"/>
                  <a:pt x="14542" y="3123"/>
                </a:cubicBezTo>
                <a:cubicBezTo>
                  <a:pt x="15375" y="2469"/>
                  <a:pt x="16698" y="521"/>
                  <a:pt x="17129" y="0"/>
                </a:cubicBezTo>
              </a:path>
            </a:pathLst>
          </a:custGeom>
          <a:noFill/>
          <a:ln w="19050" cap="flat" cmpd="sng">
            <a:solidFill>
              <a:srgbClr val="0083CA"/>
            </a:solidFill>
            <a:prstDash val="solid"/>
            <a:round/>
            <a:headEnd type="none" w="med" len="med"/>
            <a:tailEnd type="triangle" w="med" len="med"/>
          </a:ln>
        </p:spPr>
      </p:sp>
      <p:sp>
        <p:nvSpPr>
          <p:cNvPr id="210" name="Google Shape;210;g220b02dd03b_0_92"/>
          <p:cNvSpPr/>
          <p:nvPr/>
        </p:nvSpPr>
        <p:spPr>
          <a:xfrm>
            <a:off x="10170901" y="4474552"/>
            <a:ext cx="523367" cy="350200"/>
          </a:xfrm>
          <a:custGeom>
            <a:avLst/>
            <a:gdLst/>
            <a:ahLst/>
            <a:cxnLst/>
            <a:rect l="l" t="t" r="r" b="b"/>
            <a:pathLst>
              <a:path w="15701" h="10506" extrusionOk="0">
                <a:moveTo>
                  <a:pt x="0" y="10506"/>
                </a:moveTo>
                <a:cubicBezTo>
                  <a:pt x="981" y="8915"/>
                  <a:pt x="4238" y="2610"/>
                  <a:pt x="5888" y="960"/>
                </a:cubicBezTo>
                <a:cubicBezTo>
                  <a:pt x="7538" y="-690"/>
                  <a:pt x="8267" y="217"/>
                  <a:pt x="9902" y="604"/>
                </a:cubicBezTo>
                <a:cubicBezTo>
                  <a:pt x="11538" y="991"/>
                  <a:pt x="14735" y="2834"/>
                  <a:pt x="15701" y="3280"/>
                </a:cubicBezTo>
              </a:path>
            </a:pathLst>
          </a:custGeom>
          <a:noFill/>
          <a:ln w="19050" cap="flat" cmpd="sng">
            <a:solidFill>
              <a:srgbClr val="0083CA"/>
            </a:solidFill>
            <a:prstDash val="solid"/>
            <a:round/>
            <a:headEnd type="none" w="med" len="med"/>
            <a:tailEnd type="triangle" w="med" len="med"/>
          </a:ln>
        </p:spPr>
      </p:sp>
      <p:sp>
        <p:nvSpPr>
          <p:cNvPr id="211" name="Google Shape;211;g220b02dd03b_0_92"/>
          <p:cNvSpPr/>
          <p:nvPr/>
        </p:nvSpPr>
        <p:spPr>
          <a:xfrm>
            <a:off x="10679401" y="4577934"/>
            <a:ext cx="562033" cy="65433"/>
          </a:xfrm>
          <a:custGeom>
            <a:avLst/>
            <a:gdLst/>
            <a:ahLst/>
            <a:cxnLst/>
            <a:rect l="l" t="t" r="r" b="b"/>
            <a:pathLst>
              <a:path w="16861" h="1963" extrusionOk="0">
                <a:moveTo>
                  <a:pt x="0" y="0"/>
                </a:moveTo>
                <a:cubicBezTo>
                  <a:pt x="907" y="268"/>
                  <a:pt x="2632" y="1279"/>
                  <a:pt x="5442" y="1606"/>
                </a:cubicBezTo>
                <a:cubicBezTo>
                  <a:pt x="8252" y="1933"/>
                  <a:pt x="14958" y="1904"/>
                  <a:pt x="16861" y="1963"/>
                </a:cubicBezTo>
              </a:path>
            </a:pathLst>
          </a:custGeom>
          <a:noFill/>
          <a:ln w="19050" cap="flat" cmpd="sng">
            <a:solidFill>
              <a:srgbClr val="0083CA"/>
            </a:solidFill>
            <a:prstDash val="solid"/>
            <a:round/>
            <a:headEnd type="none" w="med" len="med"/>
            <a:tailEnd type="triangle" w="med" len="med"/>
          </a:ln>
        </p:spPr>
      </p:sp>
      <p:sp>
        <p:nvSpPr>
          <p:cNvPr id="212" name="Google Shape;212;g220b02dd03b_0_92"/>
          <p:cNvSpPr/>
          <p:nvPr/>
        </p:nvSpPr>
        <p:spPr>
          <a:xfrm>
            <a:off x="5047300" y="2014667"/>
            <a:ext cx="1005200" cy="8028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sp>
        <p:nvSpPr>
          <p:cNvPr id="213" name="Google Shape;213;g220b02dd03b_0_92"/>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214" name="Google Shape;214;g220b02dd03b_0_92"/>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215" name="Google Shape;215;g220b02dd03b_0_92"/>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216" name="Google Shape;216;g220b02dd03b_0_92"/>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217" name="Google Shape;217;g220b02dd03b_0_92"/>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218" name="Google Shape;218;g220b02dd03b_0_92"/>
          <p:cNvPicPr preferRelativeResize="0"/>
          <p:nvPr/>
        </p:nvPicPr>
        <p:blipFill rotWithShape="1">
          <a:blip r:embed="rId4">
            <a:alphaModFix/>
          </a:blip>
          <a:srcRect/>
          <a:stretch/>
        </p:blipFill>
        <p:spPr>
          <a:xfrm>
            <a:off x="3498273" y="38476"/>
            <a:ext cx="918963" cy="883733"/>
          </a:xfrm>
          <a:prstGeom prst="rect">
            <a:avLst/>
          </a:prstGeom>
          <a:noFill/>
          <a:ln>
            <a:noFill/>
          </a:ln>
        </p:spPr>
      </p:pic>
      <p:sp>
        <p:nvSpPr>
          <p:cNvPr id="219" name="Google Shape;219;g220b02dd03b_0_92"/>
          <p:cNvSpPr/>
          <p:nvPr/>
        </p:nvSpPr>
        <p:spPr>
          <a:xfrm>
            <a:off x="7846467" y="4213800"/>
            <a:ext cx="1005200" cy="802800"/>
          </a:xfrm>
          <a:prstGeom prst="wedgeEllipseCallout">
            <a:avLst>
              <a:gd name="adj1" fmla="val -20833"/>
              <a:gd name="adj2" fmla="val 62500"/>
            </a:avLst>
          </a:prstGeom>
          <a:solidFill>
            <a:srgbClr val="0083CA"/>
          </a:solidFill>
          <a:ln>
            <a:noFill/>
          </a:ln>
        </p:spPr>
        <p:txBody>
          <a:bodyPr spcFirstLastPara="1" wrap="square" lIns="121900" tIns="216000" rIns="121900" bIns="121900" anchor="ctr" anchorCtr="0">
            <a:noAutofit/>
          </a:bodyPr>
          <a:lstStyle/>
          <a:p>
            <a:pPr algn="ctr">
              <a:lnSpc>
                <a:spcPct val="50000"/>
              </a:lnSpc>
              <a:buClr>
                <a:schemeClr val="dk1"/>
              </a:buClr>
              <a:buSzPts val="1100"/>
            </a:pPr>
            <a:r>
              <a:rPr lang="en-US" altLang="ja" sz="3067">
                <a:solidFill>
                  <a:schemeClr val="lt1"/>
                </a:solidFill>
                <a:latin typeface="M PLUS Rounded 1c ExtraBold"/>
                <a:ea typeface="M PLUS Rounded 1c ExtraBold"/>
                <a:cs typeface="M PLUS Rounded 1c ExtraBold"/>
                <a:sym typeface="M PLUS Rounded 1c ExtraBold"/>
              </a:rPr>
              <a:t>2</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sp>
        <p:nvSpPr>
          <p:cNvPr id="220" name="Google Shape;220;g220b02dd03b_0_92"/>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21" name="Google Shape;221;g220b02dd03b_0_92"/>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222" name="Google Shape;222;g220b02dd03b_0_92"/>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med" len="med"/>
            <a:tailEnd type="triangle" w="med" len="med"/>
          </a:ln>
        </p:spPr>
      </p:cxnSp>
      <p:sp>
        <p:nvSpPr>
          <p:cNvPr id="223" name="Google Shape;223;g220b02dd03b_0_92"/>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24" name="Google Shape;224;g220b02dd03b_0_92"/>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225" name="Google Shape;225;g220b02dd03b_0_92"/>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med" len="med"/>
            <a:tailEnd type="triangle" w="med" len="med"/>
          </a:ln>
        </p:spPr>
      </p:cxnSp>
      <p:sp>
        <p:nvSpPr>
          <p:cNvPr id="226" name="Google Shape;226;g220b02dd03b_0_92">
            <a:hlinkClick r:id="rId5"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27" name="Google Shape;227;g220b02dd03b_0_92">
            <a:hlinkClick r:id="rId3"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28" name="Google Shape;228;g220b02dd03b_0_92"/>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29" name="Google Shape;229;g220b02dd03b_0_92"/>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230" name="Google Shape;230;g220b02dd03b_0_92"/>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med" len="med"/>
            <a:tailEnd type="triangle" w="med" len="med"/>
          </a:ln>
        </p:spPr>
      </p:cxnSp>
      <p:sp>
        <p:nvSpPr>
          <p:cNvPr id="231" name="Google Shape;231;g220b02dd03b_0_92"/>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2" name="Google Shape;232;g220b02dd03b_0_92"/>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233" name="Google Shape;233;g220b02dd03b_0_92"/>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med" len="med"/>
            <a:tailEnd type="triangle" w="med" len="med"/>
          </a:ln>
        </p:spPr>
      </p:cxnSp>
      <p:sp>
        <p:nvSpPr>
          <p:cNvPr id="234" name="Google Shape;234;g220b02dd03b_0_92"/>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 name="Google Shape;235;g220b02dd03b_0_92"/>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236" name="Google Shape;236;g220b02dd03b_0_92"/>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med" len="med"/>
            <a:tailEnd type="triangle" w="med" len="med"/>
          </a:ln>
        </p:spPr>
      </p:cxnSp>
      <p:sp>
        <p:nvSpPr>
          <p:cNvPr id="237" name="Google Shape;237;g220b02dd03b_0_92">
            <a:hlinkClick r:id="rId6"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38" name="Google Shape;238;g220b02dd03b_0_92">
            <a:hlinkClick r:id="rId7"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39" name="Google Shape;239;g220b02dd03b_0_92">
            <a:hlinkClick r:id="rId8"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40" name="Google Shape;240;g220b02dd03b_0_92"/>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241" name="Google Shape;241;g220b02dd03b_0_92"/>
          <p:cNvPicPr preferRelativeResize="0"/>
          <p:nvPr/>
        </p:nvPicPr>
        <p:blipFill>
          <a:blip r:embed="rId9">
            <a:alphaModFix/>
          </a:blip>
          <a:stretch>
            <a:fillRect/>
          </a:stretch>
        </p:blipFill>
        <p:spPr>
          <a:xfrm>
            <a:off x="2627001" y="2196633"/>
            <a:ext cx="989079" cy="513200"/>
          </a:xfrm>
          <a:prstGeom prst="rect">
            <a:avLst/>
          </a:prstGeom>
          <a:noFill/>
          <a:ln>
            <a:noFill/>
          </a:ln>
        </p:spPr>
      </p:pic>
    </p:spTree>
    <p:extLst>
      <p:ext uri="{BB962C8B-B14F-4D97-AF65-F5344CB8AC3E}">
        <p14:creationId xmlns:p14="http://schemas.microsoft.com/office/powerpoint/2010/main" val="25240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200"/>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0"/>
                                          </p:stCondLst>
                                        </p:cTn>
                                        <p:tgtEl>
                                          <p:spTgt spid="202"/>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05"/>
                                        </p:tgtEl>
                                        <p:attrNameLst>
                                          <p:attrName>style.visibility</p:attrName>
                                        </p:attrNameLst>
                                      </p:cBhvr>
                                      <p:to>
                                        <p:strVal val="visible"/>
                                      </p:to>
                                    </p:set>
                                  </p:childTnLst>
                                </p:cTn>
                              </p:par>
                            </p:childTnLst>
                          </p:cTn>
                        </p:par>
                        <p:par>
                          <p:cTn id="24" fill="hold">
                            <p:stCondLst>
                              <p:cond delay="600"/>
                            </p:stCondLst>
                            <p:childTnLst>
                              <p:par>
                                <p:cTn id="25" presetID="1" presetClass="entr" presetSubtype="0" fill="hold" nodeType="after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par>
                          <p:cTn id="27" fill="hold">
                            <p:stCondLst>
                              <p:cond delay="700"/>
                            </p:stCondLst>
                            <p:childTnLst>
                              <p:par>
                                <p:cTn id="28" presetID="1" presetClass="entr" presetSubtype="0" fill="hold" nodeType="afterEffect">
                                  <p:stCondLst>
                                    <p:cond delay="0"/>
                                  </p:stCondLst>
                                  <p:childTnLst>
                                    <p:set>
                                      <p:cBhvr>
                                        <p:cTn id="29" dur="1" fill="hold">
                                          <p:stCondLst>
                                            <p:cond delay="0"/>
                                          </p:stCondLst>
                                        </p:cTn>
                                        <p:tgtEl>
                                          <p:spTgt spid="207"/>
                                        </p:tgtEl>
                                        <p:attrNameLst>
                                          <p:attrName>style.visibility</p:attrName>
                                        </p:attrNameLst>
                                      </p:cBhvr>
                                      <p:to>
                                        <p:strVal val="visible"/>
                                      </p:to>
                                    </p:set>
                                  </p:childTnLst>
                                </p:cTn>
                              </p:par>
                            </p:childTnLst>
                          </p:cTn>
                        </p:par>
                        <p:par>
                          <p:cTn id="30" fill="hold">
                            <p:stCondLst>
                              <p:cond delay="800"/>
                            </p:stCondLst>
                            <p:childTnLst>
                              <p:par>
                                <p:cTn id="31" presetID="1" presetClass="entr" presetSubtype="0" fill="hold" nodeType="afterEffect">
                                  <p:stCondLst>
                                    <p:cond delay="0"/>
                                  </p:stCondLst>
                                  <p:childTnLst>
                                    <p:set>
                                      <p:cBhvr>
                                        <p:cTn id="32" dur="1" fill="hold">
                                          <p:stCondLst>
                                            <p:cond delay="0"/>
                                          </p:stCondLst>
                                        </p:cTn>
                                        <p:tgtEl>
                                          <p:spTgt spid="208"/>
                                        </p:tgtEl>
                                        <p:attrNameLst>
                                          <p:attrName>style.visibility</p:attrName>
                                        </p:attrNameLst>
                                      </p:cBhvr>
                                      <p:to>
                                        <p:strVal val="visible"/>
                                      </p:to>
                                    </p:set>
                                  </p:childTnLst>
                                </p:cTn>
                              </p:par>
                            </p:childTnLst>
                          </p:cTn>
                        </p:par>
                        <p:par>
                          <p:cTn id="33" fill="hold">
                            <p:stCondLst>
                              <p:cond delay="900"/>
                            </p:stCondLst>
                            <p:childTnLst>
                              <p:par>
                                <p:cTn id="34" presetID="1" presetClass="entr" presetSubtype="0" fill="hold" nodeType="afterEffect">
                                  <p:stCondLst>
                                    <p:cond delay="0"/>
                                  </p:stCondLst>
                                  <p:childTnLst>
                                    <p:set>
                                      <p:cBhvr>
                                        <p:cTn id="35" dur="1" fill="hold">
                                          <p:stCondLst>
                                            <p:cond delay="0"/>
                                          </p:stCondLst>
                                        </p:cTn>
                                        <p:tgtEl>
                                          <p:spTgt spid="209"/>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210"/>
                                        </p:tgtEl>
                                        <p:attrNameLst>
                                          <p:attrName>style.visibility</p:attrName>
                                        </p:attrNameLst>
                                      </p:cBhvr>
                                      <p:to>
                                        <p:strVal val="visible"/>
                                      </p:to>
                                    </p:set>
                                  </p:childTnLst>
                                </p:cTn>
                              </p:par>
                            </p:childTnLst>
                          </p:cTn>
                        </p:par>
                        <p:par>
                          <p:cTn id="39" fill="hold">
                            <p:stCondLst>
                              <p:cond delay="1100"/>
                            </p:stCondLst>
                            <p:childTnLst>
                              <p:par>
                                <p:cTn id="40" presetID="1" presetClass="entr" presetSubtype="0" fill="hold" nodeType="afterEffect">
                                  <p:stCondLst>
                                    <p:cond delay="0"/>
                                  </p:stCondLst>
                                  <p:childTnLst>
                                    <p:set>
                                      <p:cBhvr>
                                        <p:cTn id="41" dur="1" fill="hold">
                                          <p:stCondLst>
                                            <p:cond delay="0"/>
                                          </p:stCondLst>
                                        </p:cTn>
                                        <p:tgtEl>
                                          <p:spTgt spid="211"/>
                                        </p:tgtEl>
                                        <p:attrNameLst>
                                          <p:attrName>style.visibility</p:attrName>
                                        </p:attrNameLst>
                                      </p:cBhvr>
                                      <p:to>
                                        <p:strVal val="visible"/>
                                      </p:to>
                                    </p:se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fade">
                                      <p:cBhvr>
                                        <p:cTn id="45"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20b02dd03b_0_151">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247" name="Google Shape;247;g220b02dd03b_0_151"/>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248" name="Google Shape;248;g220b02dd03b_0_151"/>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249" name="Google Shape;249;g220b02dd03b_0_15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250" name="Google Shape;250;g220b02dd03b_0_15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251" name="Google Shape;251;g220b02dd03b_0_151"/>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252" name="Google Shape;252;g220b02dd03b_0_151"/>
          <p:cNvPicPr preferRelativeResize="0"/>
          <p:nvPr/>
        </p:nvPicPr>
        <p:blipFill rotWithShape="1">
          <a:blip r:embed="rId4">
            <a:alphaModFix/>
          </a:blip>
          <a:srcRect/>
          <a:stretch/>
        </p:blipFill>
        <p:spPr>
          <a:xfrm>
            <a:off x="3498273" y="38476"/>
            <a:ext cx="918963" cy="883733"/>
          </a:xfrm>
          <a:prstGeom prst="rect">
            <a:avLst/>
          </a:prstGeom>
          <a:noFill/>
          <a:ln>
            <a:noFill/>
          </a:ln>
        </p:spPr>
      </p:pic>
      <p:grpSp>
        <p:nvGrpSpPr>
          <p:cNvPr id="253" name="Google Shape;253;g220b02dd03b_0_151"/>
          <p:cNvGrpSpPr/>
          <p:nvPr/>
        </p:nvGrpSpPr>
        <p:grpSpPr>
          <a:xfrm>
            <a:off x="4694434" y="2014667"/>
            <a:ext cx="2273033" cy="3851867"/>
            <a:chOff x="3520825" y="1511000"/>
            <a:chExt cx="1704775" cy="2888900"/>
          </a:xfrm>
        </p:grpSpPr>
        <p:sp>
          <p:nvSpPr>
            <p:cNvPr id="254" name="Google Shape;254;g220b02dd03b_0_151"/>
            <p:cNvSpPr/>
            <p:nvPr/>
          </p:nvSpPr>
          <p:spPr>
            <a:xfrm>
              <a:off x="3520825" y="2505675"/>
              <a:ext cx="80275" cy="294400"/>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255" name="Google Shape;255;g220b02dd03b_0_151"/>
            <p:cNvSpPr/>
            <p:nvPr/>
          </p:nvSpPr>
          <p:spPr>
            <a:xfrm>
              <a:off x="3605575" y="2809000"/>
              <a:ext cx="182875" cy="967925"/>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256" name="Google Shape;256;g220b02dd03b_0_151"/>
            <p:cNvSpPr/>
            <p:nvPr/>
          </p:nvSpPr>
          <p:spPr>
            <a:xfrm>
              <a:off x="3699225" y="3776925"/>
              <a:ext cx="93675" cy="602150"/>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257" name="Google Shape;257;g220b02dd03b_0_151"/>
            <p:cNvSpPr/>
            <p:nvPr/>
          </p:nvSpPr>
          <p:spPr>
            <a:xfrm>
              <a:off x="3703564" y="4004400"/>
              <a:ext cx="753950" cy="395500"/>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258" name="Google Shape;258;g220b02dd03b_0_151"/>
            <p:cNvSpPr/>
            <p:nvPr/>
          </p:nvSpPr>
          <p:spPr>
            <a:xfrm>
              <a:off x="4109600" y="3513750"/>
              <a:ext cx="487450" cy="481725"/>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259" name="Google Shape;259;g220b02dd03b_0_151"/>
            <p:cNvSpPr/>
            <p:nvPr/>
          </p:nvSpPr>
          <p:spPr>
            <a:xfrm>
              <a:off x="4040470" y="3353175"/>
              <a:ext cx="104800" cy="165025"/>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260" name="Google Shape;260;g220b02dd03b_0_151"/>
            <p:cNvSpPr/>
            <p:nvPr/>
          </p:nvSpPr>
          <p:spPr>
            <a:xfrm>
              <a:off x="4136375" y="2773300"/>
              <a:ext cx="512950" cy="570950"/>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261" name="Google Shape;261;g220b02dd03b_0_151"/>
            <p:cNvSpPr/>
            <p:nvPr/>
          </p:nvSpPr>
          <p:spPr>
            <a:xfrm>
              <a:off x="4676075" y="2260746"/>
              <a:ext cx="549525" cy="508100"/>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262" name="Google Shape;262;g220b02dd03b_0_151"/>
            <p:cNvSpPr/>
            <p:nvPr/>
          </p:nvSpPr>
          <p:spPr>
            <a:xfrm>
              <a:off x="4163125" y="2322800"/>
              <a:ext cx="700300" cy="62450"/>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263" name="Google Shape;263;g220b02dd03b_0_151"/>
            <p:cNvSpPr/>
            <p:nvPr/>
          </p:nvSpPr>
          <p:spPr>
            <a:xfrm>
              <a:off x="3913350" y="2299756"/>
              <a:ext cx="254250" cy="6765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264" name="Google Shape;264;g220b02dd03b_0_151"/>
            <p:cNvSpPr/>
            <p:nvPr/>
          </p:nvSpPr>
          <p:spPr>
            <a:xfrm>
              <a:off x="3769856" y="2349550"/>
              <a:ext cx="139025" cy="240875"/>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265" name="Google Shape;265;g220b02dd03b_0_151"/>
            <p:cNvSpPr/>
            <p:nvPr/>
          </p:nvSpPr>
          <p:spPr>
            <a:xfrm>
              <a:off x="3824125" y="2585975"/>
              <a:ext cx="60800" cy="1052675"/>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266" name="Google Shape;266;g220b02dd03b_0_151"/>
            <p:cNvSpPr/>
            <p:nvPr/>
          </p:nvSpPr>
          <p:spPr>
            <a:xfrm>
              <a:off x="3785475" y="1511000"/>
              <a:ext cx="753900" cy="6021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grpSp>
      <p:sp>
        <p:nvSpPr>
          <p:cNvPr id="267" name="Google Shape;267;g220b02dd03b_0_151"/>
          <p:cNvSpPr/>
          <p:nvPr/>
        </p:nvSpPr>
        <p:spPr>
          <a:xfrm>
            <a:off x="10836230" y="4196020"/>
            <a:ext cx="356839" cy="153000"/>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268" name="Google Shape;268;g220b02dd03b_0_151"/>
          <p:cNvSpPr/>
          <p:nvPr/>
        </p:nvSpPr>
        <p:spPr>
          <a:xfrm>
            <a:off x="10324767" y="3977581"/>
            <a:ext cx="511461" cy="220032"/>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269" name="Google Shape;269;g220b02dd03b_0_151"/>
          <p:cNvSpPr/>
          <p:nvPr/>
        </p:nvSpPr>
        <p:spPr>
          <a:xfrm>
            <a:off x="9647967" y="3616113"/>
            <a:ext cx="649500" cy="362967"/>
          </a:xfrm>
          <a:custGeom>
            <a:avLst/>
            <a:gdLst/>
            <a:ahLst/>
            <a:cxnLst/>
            <a:rect l="l" t="t" r="r" b="b"/>
            <a:pathLst>
              <a:path w="19485" h="10889" extrusionOk="0">
                <a:moveTo>
                  <a:pt x="19485" y="10889"/>
                </a:moveTo>
                <a:cubicBezTo>
                  <a:pt x="17360" y="9958"/>
                  <a:pt x="9982" y="7116"/>
                  <a:pt x="6734" y="5301"/>
                </a:cubicBezTo>
                <a:cubicBezTo>
                  <a:pt x="3487" y="3486"/>
                  <a:pt x="1122" y="884"/>
                  <a:pt x="0" y="0"/>
                </a:cubicBezTo>
              </a:path>
            </a:pathLst>
          </a:custGeom>
          <a:noFill/>
          <a:ln w="19050" cap="flat" cmpd="sng">
            <a:solidFill>
              <a:srgbClr val="FF9900"/>
            </a:solidFill>
            <a:prstDash val="solid"/>
            <a:round/>
            <a:headEnd type="none" w="med" len="med"/>
            <a:tailEnd type="triangle" w="med" len="med"/>
          </a:ln>
        </p:spPr>
      </p:sp>
      <p:sp>
        <p:nvSpPr>
          <p:cNvPr id="270" name="Google Shape;270;g220b02dd03b_0_151"/>
          <p:cNvSpPr/>
          <p:nvPr/>
        </p:nvSpPr>
        <p:spPr>
          <a:xfrm>
            <a:off x="9046234" y="3076434"/>
            <a:ext cx="601733" cy="530133"/>
          </a:xfrm>
          <a:custGeom>
            <a:avLst/>
            <a:gdLst/>
            <a:ahLst/>
            <a:cxnLst/>
            <a:rect l="l" t="t" r="r" b="b"/>
            <a:pathLst>
              <a:path w="18052" h="15904" extrusionOk="0">
                <a:moveTo>
                  <a:pt x="18052" y="15904"/>
                </a:moveTo>
                <a:cubicBezTo>
                  <a:pt x="16715" y="14424"/>
                  <a:pt x="13038" y="9672"/>
                  <a:pt x="10029" y="7021"/>
                </a:cubicBezTo>
                <a:cubicBezTo>
                  <a:pt x="7020" y="4370"/>
                  <a:pt x="1672" y="1170"/>
                  <a:pt x="0" y="0"/>
                </a:cubicBezTo>
              </a:path>
            </a:pathLst>
          </a:custGeom>
          <a:noFill/>
          <a:ln w="19050" cap="flat" cmpd="sng">
            <a:solidFill>
              <a:srgbClr val="FF9900"/>
            </a:solidFill>
            <a:prstDash val="solid"/>
            <a:round/>
            <a:headEnd type="none" w="med" len="med"/>
            <a:tailEnd type="triangle" w="med" len="med"/>
          </a:ln>
        </p:spPr>
      </p:sp>
      <p:sp>
        <p:nvSpPr>
          <p:cNvPr id="271" name="Google Shape;271;g220b02dd03b_0_151"/>
          <p:cNvSpPr/>
          <p:nvPr/>
        </p:nvSpPr>
        <p:spPr>
          <a:xfrm>
            <a:off x="8454034" y="2954549"/>
            <a:ext cx="568300" cy="695000"/>
          </a:xfrm>
          <a:custGeom>
            <a:avLst/>
            <a:gdLst/>
            <a:ahLst/>
            <a:cxnLst/>
            <a:rect l="l" t="t" r="r" b="b"/>
            <a:pathLst>
              <a:path w="17049" h="20850" extrusionOk="0">
                <a:moveTo>
                  <a:pt x="17049" y="3371"/>
                </a:moveTo>
                <a:cubicBezTo>
                  <a:pt x="15067" y="2893"/>
                  <a:pt x="7785" y="983"/>
                  <a:pt x="5158" y="505"/>
                </a:cubicBezTo>
                <a:cubicBezTo>
                  <a:pt x="2531" y="27"/>
                  <a:pt x="2006" y="-307"/>
                  <a:pt x="1289" y="505"/>
                </a:cubicBezTo>
                <a:cubicBezTo>
                  <a:pt x="573" y="1317"/>
                  <a:pt x="1026" y="2965"/>
                  <a:pt x="859" y="5377"/>
                </a:cubicBezTo>
                <a:cubicBezTo>
                  <a:pt x="692" y="7789"/>
                  <a:pt x="429" y="12397"/>
                  <a:pt x="286" y="14976"/>
                </a:cubicBezTo>
                <a:cubicBezTo>
                  <a:pt x="143" y="17555"/>
                  <a:pt x="48" y="19871"/>
                  <a:pt x="0" y="20850"/>
                </a:cubicBezTo>
              </a:path>
            </a:pathLst>
          </a:custGeom>
          <a:noFill/>
          <a:ln w="19050" cap="flat" cmpd="sng">
            <a:solidFill>
              <a:srgbClr val="FF9900"/>
            </a:solidFill>
            <a:prstDash val="solid"/>
            <a:round/>
            <a:headEnd type="none" w="med" len="med"/>
            <a:tailEnd type="triangle" w="med" len="med"/>
          </a:ln>
        </p:spPr>
      </p:sp>
      <p:sp>
        <p:nvSpPr>
          <p:cNvPr id="272" name="Google Shape;272;g220b02dd03b_0_151"/>
          <p:cNvSpPr/>
          <p:nvPr/>
        </p:nvSpPr>
        <p:spPr>
          <a:xfrm>
            <a:off x="8277147" y="3372534"/>
            <a:ext cx="172100" cy="740933"/>
          </a:xfrm>
          <a:custGeom>
            <a:avLst/>
            <a:gdLst/>
            <a:ahLst/>
            <a:cxnLst/>
            <a:rect l="l" t="t" r="r" b="b"/>
            <a:pathLst>
              <a:path w="5163" h="22228" extrusionOk="0">
                <a:moveTo>
                  <a:pt x="5163" y="8740"/>
                </a:moveTo>
                <a:cubicBezTo>
                  <a:pt x="4877" y="10364"/>
                  <a:pt x="4208" y="16237"/>
                  <a:pt x="3444" y="18482"/>
                </a:cubicBezTo>
                <a:cubicBezTo>
                  <a:pt x="2680" y="20727"/>
                  <a:pt x="1128" y="22017"/>
                  <a:pt x="579" y="22208"/>
                </a:cubicBezTo>
                <a:cubicBezTo>
                  <a:pt x="30" y="22399"/>
                  <a:pt x="-161" y="21205"/>
                  <a:pt x="149" y="19629"/>
                </a:cubicBezTo>
                <a:cubicBezTo>
                  <a:pt x="459" y="18053"/>
                  <a:pt x="1964" y="15306"/>
                  <a:pt x="2441" y="12751"/>
                </a:cubicBezTo>
                <a:cubicBezTo>
                  <a:pt x="2919" y="10196"/>
                  <a:pt x="2847" y="6423"/>
                  <a:pt x="3014" y="4298"/>
                </a:cubicBezTo>
                <a:cubicBezTo>
                  <a:pt x="3181" y="2173"/>
                  <a:pt x="3372" y="716"/>
                  <a:pt x="3444" y="0"/>
                </a:cubicBezTo>
              </a:path>
            </a:pathLst>
          </a:custGeom>
          <a:noFill/>
          <a:ln w="19050" cap="flat" cmpd="sng">
            <a:solidFill>
              <a:srgbClr val="FF9900"/>
            </a:solidFill>
            <a:prstDash val="solid"/>
            <a:round/>
            <a:headEnd type="none" w="med" len="med"/>
            <a:tailEnd type="triangle" w="med" len="med"/>
          </a:ln>
        </p:spPr>
      </p:sp>
      <p:sp>
        <p:nvSpPr>
          <p:cNvPr id="273" name="Google Shape;273;g220b02dd03b_0_151"/>
          <p:cNvSpPr/>
          <p:nvPr/>
        </p:nvSpPr>
        <p:spPr>
          <a:xfrm>
            <a:off x="8292948" y="2675267"/>
            <a:ext cx="151533" cy="692500"/>
          </a:xfrm>
          <a:custGeom>
            <a:avLst/>
            <a:gdLst/>
            <a:ahLst/>
            <a:cxnLst/>
            <a:rect l="l" t="t" r="r" b="b"/>
            <a:pathLst>
              <a:path w="4546" h="20775" extrusionOk="0">
                <a:moveTo>
                  <a:pt x="3400" y="20775"/>
                </a:moveTo>
                <a:cubicBezTo>
                  <a:pt x="3591" y="19056"/>
                  <a:pt x="4546" y="12560"/>
                  <a:pt x="4546" y="10459"/>
                </a:cubicBezTo>
                <a:cubicBezTo>
                  <a:pt x="4546" y="8358"/>
                  <a:pt x="4140" y="8549"/>
                  <a:pt x="3400" y="8167"/>
                </a:cubicBezTo>
                <a:cubicBezTo>
                  <a:pt x="2660" y="7785"/>
                  <a:pt x="535" y="9528"/>
                  <a:pt x="105" y="8167"/>
                </a:cubicBezTo>
                <a:cubicBezTo>
                  <a:pt x="-325" y="6806"/>
                  <a:pt x="702" y="1361"/>
                  <a:pt x="821" y="0"/>
                </a:cubicBezTo>
              </a:path>
            </a:pathLst>
          </a:custGeom>
          <a:noFill/>
          <a:ln w="19050" cap="flat" cmpd="sng">
            <a:solidFill>
              <a:srgbClr val="FF9900"/>
            </a:solidFill>
            <a:prstDash val="solid"/>
            <a:round/>
            <a:headEnd type="none" w="med" len="med"/>
            <a:tailEnd type="triangle" w="med" len="med"/>
          </a:ln>
        </p:spPr>
      </p:sp>
      <p:sp>
        <p:nvSpPr>
          <p:cNvPr id="274" name="Google Shape;274;g220b02dd03b_0_151"/>
          <p:cNvSpPr/>
          <p:nvPr/>
        </p:nvSpPr>
        <p:spPr>
          <a:xfrm>
            <a:off x="8310767" y="2420620"/>
            <a:ext cx="296100" cy="240333"/>
          </a:xfrm>
          <a:custGeom>
            <a:avLst/>
            <a:gdLst/>
            <a:ahLst/>
            <a:cxnLst/>
            <a:rect l="l" t="t" r="r" b="b"/>
            <a:pathLst>
              <a:path w="8883" h="7210" extrusionOk="0">
                <a:moveTo>
                  <a:pt x="0" y="7210"/>
                </a:moveTo>
                <a:cubicBezTo>
                  <a:pt x="119" y="6350"/>
                  <a:pt x="119" y="3222"/>
                  <a:pt x="716" y="2052"/>
                </a:cubicBezTo>
                <a:cubicBezTo>
                  <a:pt x="1313" y="882"/>
                  <a:pt x="2220" y="523"/>
                  <a:pt x="3581" y="189"/>
                </a:cubicBezTo>
                <a:cubicBezTo>
                  <a:pt x="4942" y="-145"/>
                  <a:pt x="7999" y="70"/>
                  <a:pt x="8883" y="46"/>
                </a:cubicBezTo>
              </a:path>
            </a:pathLst>
          </a:custGeom>
          <a:noFill/>
          <a:ln w="19050" cap="flat" cmpd="sng">
            <a:solidFill>
              <a:srgbClr val="FF9900"/>
            </a:solidFill>
            <a:prstDash val="solid"/>
            <a:round/>
            <a:headEnd type="none" w="med" len="med"/>
            <a:tailEnd type="triangle" w="med" len="med"/>
          </a:ln>
        </p:spPr>
      </p:sp>
      <p:sp>
        <p:nvSpPr>
          <p:cNvPr id="275" name="Google Shape;275;g220b02dd03b_0_151"/>
          <p:cNvSpPr/>
          <p:nvPr/>
        </p:nvSpPr>
        <p:spPr>
          <a:xfrm>
            <a:off x="8602832" y="2441267"/>
            <a:ext cx="515033" cy="253100"/>
          </a:xfrm>
          <a:custGeom>
            <a:avLst/>
            <a:gdLst/>
            <a:ahLst/>
            <a:cxnLst/>
            <a:rect l="l" t="t" r="r" b="b"/>
            <a:pathLst>
              <a:path w="15451" h="7593" extrusionOk="0">
                <a:moveTo>
                  <a:pt x="121" y="0"/>
                </a:moveTo>
                <a:cubicBezTo>
                  <a:pt x="240" y="931"/>
                  <a:pt x="-548" y="4442"/>
                  <a:pt x="837" y="5588"/>
                </a:cubicBezTo>
                <a:cubicBezTo>
                  <a:pt x="2222" y="6734"/>
                  <a:pt x="5994" y="6543"/>
                  <a:pt x="8430" y="6877"/>
                </a:cubicBezTo>
                <a:cubicBezTo>
                  <a:pt x="10866" y="7211"/>
                  <a:pt x="14281" y="7474"/>
                  <a:pt x="15451" y="7593"/>
                </a:cubicBezTo>
              </a:path>
            </a:pathLst>
          </a:custGeom>
          <a:noFill/>
          <a:ln w="19050" cap="flat" cmpd="sng">
            <a:solidFill>
              <a:srgbClr val="FF9900"/>
            </a:solidFill>
            <a:prstDash val="solid"/>
            <a:round/>
            <a:headEnd type="none" w="med" len="med"/>
            <a:tailEnd type="triangle" w="med" len="med"/>
          </a:ln>
        </p:spPr>
      </p:sp>
      <p:sp>
        <p:nvSpPr>
          <p:cNvPr id="276" name="Google Shape;276;g220b02dd03b_0_151"/>
          <p:cNvSpPr/>
          <p:nvPr/>
        </p:nvSpPr>
        <p:spPr>
          <a:xfrm>
            <a:off x="9113068" y="2685847"/>
            <a:ext cx="668633" cy="428800"/>
          </a:xfrm>
          <a:custGeom>
            <a:avLst/>
            <a:gdLst/>
            <a:ahLst/>
            <a:cxnLst/>
            <a:rect l="l" t="t" r="r" b="b"/>
            <a:pathLst>
              <a:path w="20059" h="12864" extrusionOk="0">
                <a:moveTo>
                  <a:pt x="0" y="256"/>
                </a:moveTo>
                <a:cubicBezTo>
                  <a:pt x="382" y="304"/>
                  <a:pt x="789" y="-484"/>
                  <a:pt x="2293" y="543"/>
                </a:cubicBezTo>
                <a:cubicBezTo>
                  <a:pt x="3798" y="1570"/>
                  <a:pt x="6520" y="4578"/>
                  <a:pt x="9027" y="6417"/>
                </a:cubicBezTo>
                <a:cubicBezTo>
                  <a:pt x="11534" y="8256"/>
                  <a:pt x="15497" y="10501"/>
                  <a:pt x="17336" y="11575"/>
                </a:cubicBezTo>
                <a:cubicBezTo>
                  <a:pt x="19175" y="12650"/>
                  <a:pt x="19605" y="12649"/>
                  <a:pt x="20059" y="12864"/>
                </a:cubicBezTo>
              </a:path>
            </a:pathLst>
          </a:custGeom>
          <a:noFill/>
          <a:ln w="19050" cap="flat" cmpd="sng">
            <a:solidFill>
              <a:srgbClr val="FF9900"/>
            </a:solidFill>
            <a:prstDash val="solid"/>
            <a:round/>
            <a:headEnd type="none" w="med" len="med"/>
            <a:tailEnd type="triangle" w="med" len="med"/>
          </a:ln>
        </p:spPr>
      </p:sp>
      <p:sp>
        <p:nvSpPr>
          <p:cNvPr id="277" name="Google Shape;277;g220b02dd03b_0_151"/>
          <p:cNvSpPr/>
          <p:nvPr/>
        </p:nvSpPr>
        <p:spPr>
          <a:xfrm>
            <a:off x="9776900" y="2851967"/>
            <a:ext cx="359200" cy="373733"/>
          </a:xfrm>
          <a:custGeom>
            <a:avLst/>
            <a:gdLst/>
            <a:ahLst/>
            <a:cxnLst/>
            <a:rect l="l" t="t" r="r" b="b"/>
            <a:pathLst>
              <a:path w="10776" h="11212" extrusionOk="0">
                <a:moveTo>
                  <a:pt x="0" y="7880"/>
                </a:moveTo>
                <a:cubicBezTo>
                  <a:pt x="669" y="8262"/>
                  <a:pt x="3009" y="9624"/>
                  <a:pt x="4012" y="10173"/>
                </a:cubicBezTo>
                <a:cubicBezTo>
                  <a:pt x="5015" y="10722"/>
                  <a:pt x="5182" y="11104"/>
                  <a:pt x="6018" y="11176"/>
                </a:cubicBezTo>
                <a:cubicBezTo>
                  <a:pt x="6854" y="11248"/>
                  <a:pt x="8239" y="11152"/>
                  <a:pt x="9027" y="10603"/>
                </a:cubicBezTo>
                <a:cubicBezTo>
                  <a:pt x="9815" y="10054"/>
                  <a:pt x="10866" y="8955"/>
                  <a:pt x="10746" y="7880"/>
                </a:cubicBezTo>
                <a:cubicBezTo>
                  <a:pt x="10627" y="6805"/>
                  <a:pt x="9146" y="5206"/>
                  <a:pt x="8310" y="4155"/>
                </a:cubicBezTo>
                <a:cubicBezTo>
                  <a:pt x="7474" y="3104"/>
                  <a:pt x="6352" y="2269"/>
                  <a:pt x="5731" y="1576"/>
                </a:cubicBezTo>
                <a:cubicBezTo>
                  <a:pt x="5110" y="884"/>
                  <a:pt x="4776" y="263"/>
                  <a:pt x="4585" y="0"/>
                </a:cubicBezTo>
              </a:path>
            </a:pathLst>
          </a:custGeom>
          <a:noFill/>
          <a:ln w="19050" cap="flat" cmpd="sng">
            <a:solidFill>
              <a:srgbClr val="FF9900"/>
            </a:solidFill>
            <a:prstDash val="solid"/>
            <a:round/>
            <a:headEnd type="none" w="med" len="med"/>
            <a:tailEnd type="triangle" w="med" len="med"/>
          </a:ln>
        </p:spPr>
      </p:sp>
      <p:sp>
        <p:nvSpPr>
          <p:cNvPr id="278" name="Google Shape;278;g220b02dd03b_0_151"/>
          <p:cNvSpPr/>
          <p:nvPr/>
        </p:nvSpPr>
        <p:spPr>
          <a:xfrm>
            <a:off x="9628867" y="2197701"/>
            <a:ext cx="324733" cy="678167"/>
          </a:xfrm>
          <a:custGeom>
            <a:avLst/>
            <a:gdLst/>
            <a:ahLst/>
            <a:cxnLst/>
            <a:rect l="l" t="t" r="r" b="b"/>
            <a:pathLst>
              <a:path w="9742" h="20345" extrusionOk="0">
                <a:moveTo>
                  <a:pt x="9742" y="20345"/>
                </a:moveTo>
                <a:cubicBezTo>
                  <a:pt x="9050" y="18888"/>
                  <a:pt x="6806" y="14232"/>
                  <a:pt x="5588" y="11605"/>
                </a:cubicBezTo>
                <a:cubicBezTo>
                  <a:pt x="4370" y="8978"/>
                  <a:pt x="3367" y="6519"/>
                  <a:pt x="2436" y="4585"/>
                </a:cubicBezTo>
                <a:cubicBezTo>
                  <a:pt x="1505" y="2651"/>
                  <a:pt x="406" y="764"/>
                  <a:pt x="0" y="0"/>
                </a:cubicBezTo>
              </a:path>
            </a:pathLst>
          </a:custGeom>
          <a:noFill/>
          <a:ln w="19050" cap="flat" cmpd="sng">
            <a:solidFill>
              <a:srgbClr val="FF9900"/>
            </a:solidFill>
            <a:prstDash val="solid"/>
            <a:round/>
            <a:headEnd type="none" w="med" len="med"/>
            <a:tailEnd type="triangle" w="med" len="med"/>
          </a:ln>
        </p:spPr>
      </p:sp>
      <p:sp>
        <p:nvSpPr>
          <p:cNvPr id="279" name="Google Shape;279;g220b02dd03b_0_151"/>
          <p:cNvSpPr/>
          <p:nvPr/>
        </p:nvSpPr>
        <p:spPr>
          <a:xfrm>
            <a:off x="9325015" y="1757930"/>
            <a:ext cx="370733" cy="439767"/>
          </a:xfrm>
          <a:custGeom>
            <a:avLst/>
            <a:gdLst/>
            <a:ahLst/>
            <a:cxnLst/>
            <a:rect l="l" t="t" r="r" b="b"/>
            <a:pathLst>
              <a:path w="11122" h="13193" extrusionOk="0">
                <a:moveTo>
                  <a:pt x="9259" y="13193"/>
                </a:moveTo>
                <a:cubicBezTo>
                  <a:pt x="8447" y="12119"/>
                  <a:pt x="5916" y="8776"/>
                  <a:pt x="4388" y="6746"/>
                </a:cubicBezTo>
                <a:cubicBezTo>
                  <a:pt x="2860" y="4716"/>
                  <a:pt x="448" y="2114"/>
                  <a:pt x="90" y="1015"/>
                </a:cubicBezTo>
                <a:cubicBezTo>
                  <a:pt x="-268" y="-83"/>
                  <a:pt x="1475" y="-36"/>
                  <a:pt x="2239" y="155"/>
                </a:cubicBezTo>
                <a:cubicBezTo>
                  <a:pt x="3003" y="346"/>
                  <a:pt x="3194" y="2161"/>
                  <a:pt x="4674" y="2161"/>
                </a:cubicBezTo>
                <a:cubicBezTo>
                  <a:pt x="6155" y="2161"/>
                  <a:pt x="10047" y="489"/>
                  <a:pt x="11122" y="155"/>
                </a:cubicBezTo>
              </a:path>
            </a:pathLst>
          </a:custGeom>
          <a:noFill/>
          <a:ln w="19050" cap="flat" cmpd="sng">
            <a:solidFill>
              <a:srgbClr val="FF9900"/>
            </a:solidFill>
            <a:prstDash val="solid"/>
            <a:round/>
            <a:headEnd type="none" w="med" len="med"/>
            <a:tailEnd type="triangle" w="med" len="med"/>
          </a:ln>
        </p:spPr>
      </p:sp>
      <p:sp>
        <p:nvSpPr>
          <p:cNvPr id="280" name="Google Shape;280;g220b02dd03b_0_151"/>
          <p:cNvSpPr/>
          <p:nvPr/>
        </p:nvSpPr>
        <p:spPr>
          <a:xfrm>
            <a:off x="9695733" y="1644469"/>
            <a:ext cx="434600" cy="304900"/>
          </a:xfrm>
          <a:custGeom>
            <a:avLst/>
            <a:gdLst/>
            <a:ahLst/>
            <a:cxnLst/>
            <a:rect l="l" t="t" r="r" b="b"/>
            <a:pathLst>
              <a:path w="13038" h="9147" extrusionOk="0">
                <a:moveTo>
                  <a:pt x="0" y="3416"/>
                </a:moveTo>
                <a:cubicBezTo>
                  <a:pt x="1313" y="2867"/>
                  <a:pt x="6209" y="432"/>
                  <a:pt x="7880" y="121"/>
                </a:cubicBezTo>
                <a:cubicBezTo>
                  <a:pt x="9552" y="-189"/>
                  <a:pt x="9169" y="49"/>
                  <a:pt x="10029" y="1553"/>
                </a:cubicBezTo>
                <a:cubicBezTo>
                  <a:pt x="10889" y="3057"/>
                  <a:pt x="12537" y="7881"/>
                  <a:pt x="13038" y="9147"/>
                </a:cubicBezTo>
              </a:path>
            </a:pathLst>
          </a:custGeom>
          <a:noFill/>
          <a:ln w="19050" cap="flat" cmpd="sng">
            <a:solidFill>
              <a:srgbClr val="FF9900"/>
            </a:solidFill>
            <a:prstDash val="solid"/>
            <a:round/>
            <a:headEnd type="none" w="med" len="med"/>
            <a:tailEnd type="triangle" w="med" len="med"/>
          </a:ln>
        </p:spPr>
      </p:sp>
      <p:sp>
        <p:nvSpPr>
          <p:cNvPr id="281" name="Google Shape;281;g220b02dd03b_0_151"/>
          <p:cNvSpPr/>
          <p:nvPr/>
        </p:nvSpPr>
        <p:spPr>
          <a:xfrm>
            <a:off x="10139868" y="1958901"/>
            <a:ext cx="267433" cy="678167"/>
          </a:xfrm>
          <a:custGeom>
            <a:avLst/>
            <a:gdLst/>
            <a:ahLst/>
            <a:cxnLst/>
            <a:rect l="l" t="t" r="r" b="b"/>
            <a:pathLst>
              <a:path w="8023" h="20345" extrusionOk="0">
                <a:moveTo>
                  <a:pt x="0" y="0"/>
                </a:moveTo>
                <a:cubicBezTo>
                  <a:pt x="1337" y="3391"/>
                  <a:pt x="6686" y="16954"/>
                  <a:pt x="8023" y="20345"/>
                </a:cubicBezTo>
              </a:path>
            </a:pathLst>
          </a:custGeom>
          <a:noFill/>
          <a:ln w="19050" cap="flat" cmpd="sng">
            <a:solidFill>
              <a:srgbClr val="FF9900"/>
            </a:solidFill>
            <a:prstDash val="solid"/>
            <a:round/>
            <a:headEnd type="none" w="med" len="med"/>
            <a:tailEnd type="triangle" w="med" len="med"/>
          </a:ln>
        </p:spPr>
      </p:sp>
      <p:sp>
        <p:nvSpPr>
          <p:cNvPr id="282" name="Google Shape;282;g220b02dd03b_0_151"/>
          <p:cNvSpPr/>
          <p:nvPr/>
        </p:nvSpPr>
        <p:spPr>
          <a:xfrm>
            <a:off x="9958400" y="2641834"/>
            <a:ext cx="640133" cy="1079333"/>
          </a:xfrm>
          <a:custGeom>
            <a:avLst/>
            <a:gdLst/>
            <a:ahLst/>
            <a:cxnLst/>
            <a:rect l="l" t="t" r="r" b="b"/>
            <a:pathLst>
              <a:path w="19204" h="32380" extrusionOk="0">
                <a:moveTo>
                  <a:pt x="13467" y="0"/>
                </a:moveTo>
                <a:cubicBezTo>
                  <a:pt x="14279" y="1934"/>
                  <a:pt x="17479" y="9003"/>
                  <a:pt x="18339" y="11606"/>
                </a:cubicBezTo>
                <a:cubicBezTo>
                  <a:pt x="19199" y="14209"/>
                  <a:pt x="19580" y="14017"/>
                  <a:pt x="18625" y="15617"/>
                </a:cubicBezTo>
                <a:cubicBezTo>
                  <a:pt x="17670" y="17217"/>
                  <a:pt x="15712" y="18411"/>
                  <a:pt x="12608" y="21205"/>
                </a:cubicBezTo>
                <a:cubicBezTo>
                  <a:pt x="9504" y="23999"/>
                  <a:pt x="2101" y="30518"/>
                  <a:pt x="0" y="32380"/>
                </a:cubicBezTo>
              </a:path>
            </a:pathLst>
          </a:custGeom>
          <a:noFill/>
          <a:ln w="19050" cap="flat" cmpd="sng">
            <a:solidFill>
              <a:srgbClr val="FF9900"/>
            </a:solidFill>
            <a:prstDash val="solid"/>
            <a:round/>
            <a:headEnd type="none" w="med" len="med"/>
            <a:tailEnd type="triangle" w="med" len="med"/>
          </a:ln>
        </p:spPr>
      </p:sp>
      <p:sp>
        <p:nvSpPr>
          <p:cNvPr id="283" name="Google Shape;283;g220b02dd03b_0_151"/>
          <p:cNvSpPr/>
          <p:nvPr/>
        </p:nvSpPr>
        <p:spPr>
          <a:xfrm>
            <a:off x="8292933" y="1324267"/>
            <a:ext cx="1005200" cy="802800"/>
          </a:xfrm>
          <a:prstGeom prst="wedgeEllipseCallout">
            <a:avLst>
              <a:gd name="adj1" fmla="val -20833"/>
              <a:gd name="adj2" fmla="val 62500"/>
            </a:avLst>
          </a:prstGeom>
          <a:solidFill>
            <a:srgbClr val="FF9900"/>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3</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nvGrpSpPr>
          <p:cNvPr id="284" name="Google Shape;284;g220b02dd03b_0_151"/>
          <p:cNvGrpSpPr/>
          <p:nvPr/>
        </p:nvGrpSpPr>
        <p:grpSpPr>
          <a:xfrm>
            <a:off x="6058334" y="3862920"/>
            <a:ext cx="5183100" cy="1839081"/>
            <a:chOff x="4543750" y="2897189"/>
            <a:chExt cx="3887325" cy="1379311"/>
          </a:xfrm>
        </p:grpSpPr>
        <p:sp>
          <p:nvSpPr>
            <p:cNvPr id="285" name="Google Shape;285;g220b02dd03b_0_151"/>
            <p:cNvSpPr/>
            <p:nvPr/>
          </p:nvSpPr>
          <p:spPr>
            <a:xfrm>
              <a:off x="5391250" y="4026700"/>
              <a:ext cx="695825" cy="89225"/>
            </a:xfrm>
            <a:custGeom>
              <a:avLst/>
              <a:gdLst/>
              <a:ahLst/>
              <a:cxnLst/>
              <a:rect l="l" t="t" r="r" b="b"/>
              <a:pathLst>
                <a:path w="27833" h="3569" extrusionOk="0">
                  <a:moveTo>
                    <a:pt x="0" y="3569"/>
                  </a:moveTo>
                  <a:cubicBezTo>
                    <a:pt x="4639" y="2974"/>
                    <a:pt x="23194" y="595"/>
                    <a:pt x="27833" y="0"/>
                  </a:cubicBezTo>
                </a:path>
              </a:pathLst>
            </a:custGeom>
            <a:noFill/>
            <a:ln w="19050" cap="flat" cmpd="sng">
              <a:solidFill>
                <a:srgbClr val="0083CA"/>
              </a:solidFill>
              <a:prstDash val="solid"/>
              <a:round/>
              <a:headEnd type="none" w="med" len="med"/>
              <a:tailEnd type="triangle" w="med" len="med"/>
            </a:ln>
          </p:spPr>
        </p:sp>
        <p:sp>
          <p:nvSpPr>
            <p:cNvPr id="286" name="Google Shape;286;g220b02dd03b_0_151"/>
            <p:cNvSpPr/>
            <p:nvPr/>
          </p:nvSpPr>
          <p:spPr>
            <a:xfrm>
              <a:off x="6075925" y="3792525"/>
              <a:ext cx="383600" cy="236400"/>
            </a:xfrm>
            <a:custGeom>
              <a:avLst/>
              <a:gdLst/>
              <a:ahLst/>
              <a:cxnLst/>
              <a:rect l="l" t="t" r="r" b="b"/>
              <a:pathLst>
                <a:path w="15344" h="9456" extrusionOk="0">
                  <a:moveTo>
                    <a:pt x="0" y="9456"/>
                  </a:moveTo>
                  <a:cubicBezTo>
                    <a:pt x="907" y="9322"/>
                    <a:pt x="3584" y="9546"/>
                    <a:pt x="5442" y="8654"/>
                  </a:cubicBezTo>
                  <a:cubicBezTo>
                    <a:pt x="7301" y="7762"/>
                    <a:pt x="9501" y="5546"/>
                    <a:pt x="11151" y="4104"/>
                  </a:cubicBezTo>
                  <a:cubicBezTo>
                    <a:pt x="12801" y="2662"/>
                    <a:pt x="14645" y="684"/>
                    <a:pt x="15344" y="0"/>
                  </a:cubicBezTo>
                </a:path>
              </a:pathLst>
            </a:custGeom>
            <a:noFill/>
            <a:ln w="19050" cap="flat" cmpd="sng">
              <a:solidFill>
                <a:srgbClr val="0083CA"/>
              </a:solidFill>
              <a:prstDash val="solid"/>
              <a:round/>
              <a:headEnd type="none" w="med" len="med"/>
              <a:tailEnd type="triangle" w="med" len="med"/>
            </a:ln>
          </p:spPr>
        </p:sp>
        <p:sp>
          <p:nvSpPr>
            <p:cNvPr id="287" name="Google Shape;287;g220b02dd03b_0_151"/>
            <p:cNvSpPr/>
            <p:nvPr/>
          </p:nvSpPr>
          <p:spPr>
            <a:xfrm>
              <a:off x="4543750" y="4142675"/>
              <a:ext cx="785050" cy="133825"/>
            </a:xfrm>
            <a:custGeom>
              <a:avLst/>
              <a:gdLst/>
              <a:ahLst/>
              <a:cxnLst/>
              <a:rect l="l" t="t" r="r" b="b"/>
              <a:pathLst>
                <a:path w="31402" h="5353" extrusionOk="0">
                  <a:moveTo>
                    <a:pt x="0" y="5353"/>
                  </a:moveTo>
                  <a:cubicBezTo>
                    <a:pt x="5234" y="4461"/>
                    <a:pt x="26168" y="892"/>
                    <a:pt x="31402" y="0"/>
                  </a:cubicBezTo>
                </a:path>
              </a:pathLst>
            </a:custGeom>
            <a:noFill/>
            <a:ln w="19050" cap="flat" cmpd="sng">
              <a:solidFill>
                <a:srgbClr val="0083CA"/>
              </a:solidFill>
              <a:prstDash val="solid"/>
              <a:round/>
              <a:headEnd type="none" w="med" len="med"/>
              <a:tailEnd type="triangle" w="med" len="med"/>
            </a:ln>
          </p:spPr>
        </p:sp>
        <p:sp>
          <p:nvSpPr>
            <p:cNvPr id="288" name="Google Shape;288;g220b02dd03b_0_151"/>
            <p:cNvSpPr/>
            <p:nvPr/>
          </p:nvSpPr>
          <p:spPr>
            <a:xfrm>
              <a:off x="6452850" y="3471375"/>
              <a:ext cx="391525" cy="380425"/>
            </a:xfrm>
            <a:custGeom>
              <a:avLst/>
              <a:gdLst/>
              <a:ahLst/>
              <a:cxnLst/>
              <a:rect l="l" t="t" r="r" b="b"/>
              <a:pathLst>
                <a:path w="15661" h="15217" extrusionOk="0">
                  <a:moveTo>
                    <a:pt x="0" y="13025"/>
                  </a:moveTo>
                  <a:cubicBezTo>
                    <a:pt x="506" y="12549"/>
                    <a:pt x="1918" y="10096"/>
                    <a:pt x="3033" y="10170"/>
                  </a:cubicBezTo>
                  <a:cubicBezTo>
                    <a:pt x="4148" y="10244"/>
                    <a:pt x="5783" y="12668"/>
                    <a:pt x="6690" y="13471"/>
                  </a:cubicBezTo>
                  <a:cubicBezTo>
                    <a:pt x="7597" y="14274"/>
                    <a:pt x="7552" y="14779"/>
                    <a:pt x="8474" y="14987"/>
                  </a:cubicBezTo>
                  <a:cubicBezTo>
                    <a:pt x="9396" y="15195"/>
                    <a:pt x="11061" y="15478"/>
                    <a:pt x="12221" y="14720"/>
                  </a:cubicBezTo>
                  <a:cubicBezTo>
                    <a:pt x="13381" y="13962"/>
                    <a:pt x="14942" y="12312"/>
                    <a:pt x="15433" y="10438"/>
                  </a:cubicBezTo>
                  <a:cubicBezTo>
                    <a:pt x="15924" y="8565"/>
                    <a:pt x="15462" y="5219"/>
                    <a:pt x="15165" y="3479"/>
                  </a:cubicBezTo>
                  <a:cubicBezTo>
                    <a:pt x="14868" y="1739"/>
                    <a:pt x="13902" y="580"/>
                    <a:pt x="13649" y="0"/>
                  </a:cubicBezTo>
                </a:path>
              </a:pathLst>
            </a:custGeom>
            <a:noFill/>
            <a:ln w="19050" cap="flat" cmpd="sng">
              <a:solidFill>
                <a:srgbClr val="0083CA"/>
              </a:solidFill>
              <a:prstDash val="solid"/>
              <a:round/>
              <a:headEnd type="none" w="med" len="med"/>
              <a:tailEnd type="triangle" w="med" len="med"/>
            </a:ln>
          </p:spPr>
        </p:sp>
        <p:sp>
          <p:nvSpPr>
            <p:cNvPr id="289" name="Google Shape;289;g220b02dd03b_0_151"/>
            <p:cNvSpPr/>
            <p:nvPr/>
          </p:nvSpPr>
          <p:spPr>
            <a:xfrm>
              <a:off x="6798157" y="2989650"/>
              <a:ext cx="488800" cy="510725"/>
            </a:xfrm>
            <a:custGeom>
              <a:avLst/>
              <a:gdLst/>
              <a:ahLst/>
              <a:cxnLst/>
              <a:rect l="l" t="t" r="r" b="b"/>
              <a:pathLst>
                <a:path w="19552" h="20429" extrusionOk="0">
                  <a:moveTo>
                    <a:pt x="104" y="20429"/>
                  </a:moveTo>
                  <a:cubicBezTo>
                    <a:pt x="208" y="20028"/>
                    <a:pt x="-475" y="19477"/>
                    <a:pt x="729" y="18020"/>
                  </a:cubicBezTo>
                  <a:cubicBezTo>
                    <a:pt x="1933" y="16563"/>
                    <a:pt x="4193" y="14689"/>
                    <a:pt x="7330" y="11686"/>
                  </a:cubicBezTo>
                  <a:cubicBezTo>
                    <a:pt x="10467" y="8683"/>
                    <a:pt x="17515" y="1948"/>
                    <a:pt x="19552" y="0"/>
                  </a:cubicBezTo>
                </a:path>
              </a:pathLst>
            </a:custGeom>
            <a:noFill/>
            <a:ln w="19050" cap="flat" cmpd="sng">
              <a:solidFill>
                <a:srgbClr val="0083CA"/>
              </a:solidFill>
              <a:prstDash val="solid"/>
              <a:round/>
              <a:headEnd type="none" w="med" len="med"/>
              <a:tailEnd type="triangle" w="med" len="med"/>
            </a:ln>
          </p:spPr>
        </p:sp>
        <p:sp>
          <p:nvSpPr>
            <p:cNvPr id="290" name="Google Shape;290;g220b02dd03b_0_151"/>
            <p:cNvSpPr/>
            <p:nvPr/>
          </p:nvSpPr>
          <p:spPr>
            <a:xfrm>
              <a:off x="7295875" y="2897189"/>
              <a:ext cx="432675" cy="114750"/>
            </a:xfrm>
            <a:custGeom>
              <a:avLst/>
              <a:gdLst/>
              <a:ahLst/>
              <a:cxnLst/>
              <a:rect l="l" t="t" r="r" b="b"/>
              <a:pathLst>
                <a:path w="17307" h="4590" extrusionOk="0">
                  <a:moveTo>
                    <a:pt x="0" y="3341"/>
                  </a:moveTo>
                  <a:cubicBezTo>
                    <a:pt x="491" y="2895"/>
                    <a:pt x="2007" y="1200"/>
                    <a:pt x="2944" y="665"/>
                  </a:cubicBezTo>
                  <a:cubicBezTo>
                    <a:pt x="3881" y="130"/>
                    <a:pt x="4014" y="-183"/>
                    <a:pt x="5620" y="129"/>
                  </a:cubicBezTo>
                  <a:cubicBezTo>
                    <a:pt x="7226" y="441"/>
                    <a:pt x="10630" y="1795"/>
                    <a:pt x="12578" y="2538"/>
                  </a:cubicBezTo>
                  <a:cubicBezTo>
                    <a:pt x="14526" y="3282"/>
                    <a:pt x="16519" y="4248"/>
                    <a:pt x="17307" y="4590"/>
                  </a:cubicBezTo>
                </a:path>
              </a:pathLst>
            </a:custGeom>
            <a:noFill/>
            <a:ln w="19050" cap="flat" cmpd="sng">
              <a:solidFill>
                <a:srgbClr val="0083CA"/>
              </a:solidFill>
              <a:prstDash val="solid"/>
              <a:round/>
              <a:headEnd type="none" w="med" len="med"/>
              <a:tailEnd type="triangle" w="med" len="med"/>
            </a:ln>
          </p:spPr>
        </p:sp>
        <p:sp>
          <p:nvSpPr>
            <p:cNvPr id="291" name="Google Shape;291;g220b02dd03b_0_151"/>
            <p:cNvSpPr/>
            <p:nvPr/>
          </p:nvSpPr>
          <p:spPr>
            <a:xfrm>
              <a:off x="7695075" y="2998575"/>
              <a:ext cx="235725" cy="245800"/>
            </a:xfrm>
            <a:custGeom>
              <a:avLst/>
              <a:gdLst/>
              <a:ahLst/>
              <a:cxnLst/>
              <a:rect l="l" t="t" r="r" b="b"/>
              <a:pathLst>
                <a:path w="9429" h="9832" extrusionOk="0">
                  <a:moveTo>
                    <a:pt x="0" y="0"/>
                  </a:moveTo>
                  <a:cubicBezTo>
                    <a:pt x="1115" y="461"/>
                    <a:pt x="5130" y="1947"/>
                    <a:pt x="6691" y="2765"/>
                  </a:cubicBezTo>
                  <a:cubicBezTo>
                    <a:pt x="8252" y="3583"/>
                    <a:pt x="9129" y="4044"/>
                    <a:pt x="9367" y="4906"/>
                  </a:cubicBezTo>
                  <a:cubicBezTo>
                    <a:pt x="9605" y="5768"/>
                    <a:pt x="8936" y="7121"/>
                    <a:pt x="8118" y="7939"/>
                  </a:cubicBezTo>
                  <a:cubicBezTo>
                    <a:pt x="7300" y="8757"/>
                    <a:pt x="5740" y="9739"/>
                    <a:pt x="4461" y="9813"/>
                  </a:cubicBezTo>
                  <a:cubicBezTo>
                    <a:pt x="3182" y="9887"/>
                    <a:pt x="1115" y="8623"/>
                    <a:pt x="446" y="8385"/>
                  </a:cubicBezTo>
                </a:path>
              </a:pathLst>
            </a:custGeom>
            <a:noFill/>
            <a:ln w="19050" cap="flat" cmpd="sng">
              <a:solidFill>
                <a:srgbClr val="0083CA"/>
              </a:solidFill>
              <a:prstDash val="solid"/>
              <a:round/>
              <a:headEnd type="none" w="med" len="med"/>
              <a:tailEnd type="triangle" w="med" len="med"/>
            </a:ln>
          </p:spPr>
        </p:sp>
        <p:sp>
          <p:nvSpPr>
            <p:cNvPr id="292" name="Google Shape;292;g220b02dd03b_0_151"/>
            <p:cNvSpPr/>
            <p:nvPr/>
          </p:nvSpPr>
          <p:spPr>
            <a:xfrm>
              <a:off x="7273575" y="3082322"/>
              <a:ext cx="483950" cy="139250"/>
            </a:xfrm>
            <a:custGeom>
              <a:avLst/>
              <a:gdLst/>
              <a:ahLst/>
              <a:cxnLst/>
              <a:rect l="l" t="t" r="r" b="b"/>
              <a:pathLst>
                <a:path w="19358" h="5570" extrusionOk="0">
                  <a:moveTo>
                    <a:pt x="19358" y="5481"/>
                  </a:moveTo>
                  <a:cubicBezTo>
                    <a:pt x="17708" y="4767"/>
                    <a:pt x="11820" y="2061"/>
                    <a:pt x="9456" y="1199"/>
                  </a:cubicBezTo>
                  <a:cubicBezTo>
                    <a:pt x="7092" y="337"/>
                    <a:pt x="6750" y="-421"/>
                    <a:pt x="5174" y="307"/>
                  </a:cubicBezTo>
                  <a:cubicBezTo>
                    <a:pt x="3598" y="1036"/>
                    <a:pt x="862" y="4693"/>
                    <a:pt x="0" y="5570"/>
                  </a:cubicBezTo>
                </a:path>
              </a:pathLst>
            </a:custGeom>
            <a:noFill/>
            <a:ln w="19050" cap="flat" cmpd="sng">
              <a:solidFill>
                <a:srgbClr val="0083CA"/>
              </a:solidFill>
              <a:prstDash val="solid"/>
              <a:round/>
              <a:headEnd type="none" w="med" len="med"/>
              <a:tailEnd type="triangle" w="med" len="med"/>
            </a:ln>
          </p:spPr>
        </p:sp>
        <p:sp>
          <p:nvSpPr>
            <p:cNvPr id="293" name="Google Shape;293;g220b02dd03b_0_151"/>
            <p:cNvSpPr/>
            <p:nvPr/>
          </p:nvSpPr>
          <p:spPr>
            <a:xfrm>
              <a:off x="7037175" y="3185900"/>
              <a:ext cx="267625" cy="325625"/>
            </a:xfrm>
            <a:custGeom>
              <a:avLst/>
              <a:gdLst/>
              <a:ahLst/>
              <a:cxnLst/>
              <a:rect l="l" t="t" r="r" b="b"/>
              <a:pathLst>
                <a:path w="10705" h="13025" extrusionOk="0">
                  <a:moveTo>
                    <a:pt x="10705" y="0"/>
                  </a:moveTo>
                  <a:cubicBezTo>
                    <a:pt x="9337" y="1234"/>
                    <a:pt x="4281" y="5234"/>
                    <a:pt x="2497" y="7405"/>
                  </a:cubicBezTo>
                  <a:cubicBezTo>
                    <a:pt x="713" y="9576"/>
                    <a:pt x="416" y="12088"/>
                    <a:pt x="0" y="13025"/>
                  </a:cubicBezTo>
                </a:path>
              </a:pathLst>
            </a:custGeom>
            <a:noFill/>
            <a:ln w="19050" cap="flat" cmpd="sng">
              <a:solidFill>
                <a:srgbClr val="0083CA"/>
              </a:solidFill>
              <a:prstDash val="solid"/>
              <a:round/>
              <a:headEnd type="none" w="med" len="med"/>
              <a:tailEnd type="triangle" w="med" len="med"/>
            </a:ln>
          </p:spPr>
        </p:sp>
        <p:sp>
          <p:nvSpPr>
            <p:cNvPr id="294" name="Google Shape;294;g220b02dd03b_0_151"/>
            <p:cNvSpPr/>
            <p:nvPr/>
          </p:nvSpPr>
          <p:spPr>
            <a:xfrm>
              <a:off x="6956609" y="3520450"/>
              <a:ext cx="225525" cy="280575"/>
            </a:xfrm>
            <a:custGeom>
              <a:avLst/>
              <a:gdLst/>
              <a:ahLst/>
              <a:cxnLst/>
              <a:rect l="l" t="t" r="r" b="b"/>
              <a:pathLst>
                <a:path w="9021" h="11223" extrusionOk="0">
                  <a:moveTo>
                    <a:pt x="3312" y="0"/>
                  </a:moveTo>
                  <a:cubicBezTo>
                    <a:pt x="2940" y="1294"/>
                    <a:pt x="1602" y="5932"/>
                    <a:pt x="1081" y="7761"/>
                  </a:cubicBezTo>
                  <a:cubicBezTo>
                    <a:pt x="561" y="9590"/>
                    <a:pt x="-376" y="10452"/>
                    <a:pt x="189" y="10972"/>
                  </a:cubicBezTo>
                  <a:cubicBezTo>
                    <a:pt x="754" y="11492"/>
                    <a:pt x="2999" y="11017"/>
                    <a:pt x="4471" y="10883"/>
                  </a:cubicBezTo>
                  <a:cubicBezTo>
                    <a:pt x="5943" y="10749"/>
                    <a:pt x="8263" y="10289"/>
                    <a:pt x="9021" y="10170"/>
                  </a:cubicBezTo>
                </a:path>
              </a:pathLst>
            </a:custGeom>
            <a:noFill/>
            <a:ln w="19050" cap="flat" cmpd="sng">
              <a:solidFill>
                <a:srgbClr val="0083CA"/>
              </a:solidFill>
              <a:prstDash val="solid"/>
              <a:round/>
              <a:headEnd type="none" w="med" len="med"/>
              <a:tailEnd type="triangle" w="med" len="med"/>
            </a:ln>
          </p:spPr>
        </p:sp>
        <p:sp>
          <p:nvSpPr>
            <p:cNvPr id="295" name="Google Shape;295;g220b02dd03b_0_151"/>
            <p:cNvSpPr/>
            <p:nvPr/>
          </p:nvSpPr>
          <p:spPr>
            <a:xfrm>
              <a:off x="7195500" y="3634175"/>
              <a:ext cx="428225" cy="140525"/>
            </a:xfrm>
            <a:custGeom>
              <a:avLst/>
              <a:gdLst/>
              <a:ahLst/>
              <a:cxnLst/>
              <a:rect l="l" t="t" r="r" b="b"/>
              <a:pathLst>
                <a:path w="17129" h="5621" extrusionOk="0">
                  <a:moveTo>
                    <a:pt x="0" y="5621"/>
                  </a:moveTo>
                  <a:cubicBezTo>
                    <a:pt x="2022" y="5339"/>
                    <a:pt x="9709" y="4342"/>
                    <a:pt x="12133" y="3926"/>
                  </a:cubicBezTo>
                  <a:cubicBezTo>
                    <a:pt x="14557" y="3510"/>
                    <a:pt x="13709" y="3777"/>
                    <a:pt x="14542" y="3123"/>
                  </a:cubicBezTo>
                  <a:cubicBezTo>
                    <a:pt x="15375" y="2469"/>
                    <a:pt x="16698" y="521"/>
                    <a:pt x="17129" y="0"/>
                  </a:cubicBezTo>
                </a:path>
              </a:pathLst>
            </a:custGeom>
            <a:noFill/>
            <a:ln w="19050" cap="flat" cmpd="sng">
              <a:solidFill>
                <a:srgbClr val="0083CA"/>
              </a:solidFill>
              <a:prstDash val="solid"/>
              <a:round/>
              <a:headEnd type="none" w="med" len="med"/>
              <a:tailEnd type="triangle" w="med" len="med"/>
            </a:ln>
          </p:spPr>
        </p:sp>
        <p:sp>
          <p:nvSpPr>
            <p:cNvPr id="296" name="Google Shape;296;g220b02dd03b_0_151"/>
            <p:cNvSpPr/>
            <p:nvPr/>
          </p:nvSpPr>
          <p:spPr>
            <a:xfrm>
              <a:off x="7628175" y="3355914"/>
              <a:ext cx="392525" cy="262650"/>
            </a:xfrm>
            <a:custGeom>
              <a:avLst/>
              <a:gdLst/>
              <a:ahLst/>
              <a:cxnLst/>
              <a:rect l="l" t="t" r="r" b="b"/>
              <a:pathLst>
                <a:path w="15701" h="10506" extrusionOk="0">
                  <a:moveTo>
                    <a:pt x="0" y="10506"/>
                  </a:moveTo>
                  <a:cubicBezTo>
                    <a:pt x="981" y="8915"/>
                    <a:pt x="4238" y="2610"/>
                    <a:pt x="5888" y="960"/>
                  </a:cubicBezTo>
                  <a:cubicBezTo>
                    <a:pt x="7538" y="-690"/>
                    <a:pt x="8267" y="217"/>
                    <a:pt x="9902" y="604"/>
                  </a:cubicBezTo>
                  <a:cubicBezTo>
                    <a:pt x="11538" y="991"/>
                    <a:pt x="14735" y="2834"/>
                    <a:pt x="15701" y="3280"/>
                  </a:cubicBezTo>
                </a:path>
              </a:pathLst>
            </a:custGeom>
            <a:noFill/>
            <a:ln w="19050" cap="flat" cmpd="sng">
              <a:solidFill>
                <a:srgbClr val="0083CA"/>
              </a:solidFill>
              <a:prstDash val="solid"/>
              <a:round/>
              <a:headEnd type="none" w="med" len="med"/>
              <a:tailEnd type="triangle" w="med" len="med"/>
            </a:ln>
          </p:spPr>
        </p:sp>
        <p:sp>
          <p:nvSpPr>
            <p:cNvPr id="297" name="Google Shape;297;g220b02dd03b_0_151"/>
            <p:cNvSpPr/>
            <p:nvPr/>
          </p:nvSpPr>
          <p:spPr>
            <a:xfrm>
              <a:off x="8009550" y="3433450"/>
              <a:ext cx="421525" cy="49075"/>
            </a:xfrm>
            <a:custGeom>
              <a:avLst/>
              <a:gdLst/>
              <a:ahLst/>
              <a:cxnLst/>
              <a:rect l="l" t="t" r="r" b="b"/>
              <a:pathLst>
                <a:path w="16861" h="1963" extrusionOk="0">
                  <a:moveTo>
                    <a:pt x="0" y="0"/>
                  </a:moveTo>
                  <a:cubicBezTo>
                    <a:pt x="907" y="268"/>
                    <a:pt x="2632" y="1279"/>
                    <a:pt x="5442" y="1606"/>
                  </a:cubicBezTo>
                  <a:cubicBezTo>
                    <a:pt x="8252" y="1933"/>
                    <a:pt x="14958" y="1904"/>
                    <a:pt x="16861" y="1963"/>
                  </a:cubicBezTo>
                </a:path>
              </a:pathLst>
            </a:custGeom>
            <a:noFill/>
            <a:ln w="19050" cap="flat" cmpd="sng">
              <a:solidFill>
                <a:srgbClr val="0083CA"/>
              </a:solidFill>
              <a:prstDash val="solid"/>
              <a:round/>
              <a:headEnd type="none" w="med" len="med"/>
              <a:tailEnd type="triangle" w="med" len="med"/>
            </a:ln>
          </p:spPr>
        </p:sp>
        <p:sp>
          <p:nvSpPr>
            <p:cNvPr id="298" name="Google Shape;298;g220b02dd03b_0_151"/>
            <p:cNvSpPr/>
            <p:nvPr/>
          </p:nvSpPr>
          <p:spPr>
            <a:xfrm>
              <a:off x="5884850" y="3160350"/>
              <a:ext cx="753900" cy="602100"/>
            </a:xfrm>
            <a:prstGeom prst="wedgeEllipseCallout">
              <a:avLst>
                <a:gd name="adj1" fmla="val -20833"/>
                <a:gd name="adj2" fmla="val 62500"/>
              </a:avLst>
            </a:prstGeom>
            <a:solidFill>
              <a:srgbClr val="0083CA"/>
            </a:solidFill>
            <a:ln>
              <a:noFill/>
            </a:ln>
          </p:spPr>
          <p:txBody>
            <a:bodyPr spcFirstLastPara="1" wrap="square" lIns="121900" tIns="216000" rIns="121900" bIns="121900" anchor="ctr" anchorCtr="0">
              <a:noAutofit/>
            </a:bodyPr>
            <a:lstStyle/>
            <a:p>
              <a:pPr algn="ctr">
                <a:lnSpc>
                  <a:spcPct val="50000"/>
                </a:lnSpc>
                <a:buClr>
                  <a:schemeClr val="dk1"/>
                </a:buClr>
                <a:buSzPts val="1100"/>
              </a:pPr>
              <a:r>
                <a:rPr lang="en-US" altLang="ja" sz="3067">
                  <a:solidFill>
                    <a:schemeClr val="lt1"/>
                  </a:solidFill>
                  <a:latin typeface="M PLUS Rounded 1c ExtraBold"/>
                  <a:ea typeface="M PLUS Rounded 1c ExtraBold"/>
                  <a:cs typeface="M PLUS Rounded 1c ExtraBold"/>
                  <a:sym typeface="M PLUS Rounded 1c ExtraBold"/>
                </a:rPr>
                <a:t>2</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299" name="Google Shape;299;g220b02dd03b_0_151"/>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0" name="Google Shape;300;g220b02dd03b_0_151"/>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01" name="Google Shape;301;g220b02dd03b_0_151"/>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med" len="med"/>
            <a:tailEnd type="triangle" w="med" len="med"/>
          </a:ln>
        </p:spPr>
      </p:cxnSp>
      <p:sp>
        <p:nvSpPr>
          <p:cNvPr id="302" name="Google Shape;302;g220b02dd03b_0_151"/>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3" name="Google Shape;303;g220b02dd03b_0_151"/>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04" name="Google Shape;304;g220b02dd03b_0_151"/>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med" len="med"/>
            <a:tailEnd type="triangle" w="med" len="med"/>
          </a:ln>
        </p:spPr>
      </p:cxnSp>
      <p:sp>
        <p:nvSpPr>
          <p:cNvPr id="305" name="Google Shape;305;g220b02dd03b_0_151">
            <a:hlinkClick r:id="rId5"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06" name="Google Shape;306;g220b02dd03b_0_151">
            <a:hlinkClick r:id="rId6"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07" name="Google Shape;307;g220b02dd03b_0_151"/>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8" name="Google Shape;308;g220b02dd03b_0_151"/>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09" name="Google Shape;309;g220b02dd03b_0_151"/>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med" len="med"/>
            <a:tailEnd type="triangle" w="med" len="med"/>
          </a:ln>
        </p:spPr>
      </p:cxnSp>
      <p:sp>
        <p:nvSpPr>
          <p:cNvPr id="310" name="Google Shape;310;g220b02dd03b_0_151"/>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11" name="Google Shape;311;g220b02dd03b_0_151"/>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12" name="Google Shape;312;g220b02dd03b_0_151"/>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med" len="med"/>
            <a:tailEnd type="triangle" w="med" len="med"/>
          </a:ln>
        </p:spPr>
      </p:cxnSp>
      <p:sp>
        <p:nvSpPr>
          <p:cNvPr id="313" name="Google Shape;313;g220b02dd03b_0_151"/>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14" name="Google Shape;314;g220b02dd03b_0_151"/>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15" name="Google Shape;315;g220b02dd03b_0_151"/>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med" len="med"/>
            <a:tailEnd type="triangle" w="med" len="med"/>
          </a:ln>
        </p:spPr>
      </p:cxnSp>
      <p:sp>
        <p:nvSpPr>
          <p:cNvPr id="316" name="Google Shape;316;g220b02dd03b_0_151">
            <a:hlinkClick r:id="rId3"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17" name="Google Shape;317;g220b02dd03b_0_151">
            <a:hlinkClick r:id="rId7"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18" name="Google Shape;318;g220b02dd03b_0_151">
            <a:hlinkClick r:id="rId8"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19" name="Google Shape;319;g220b02dd03b_0_151"/>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320" name="Google Shape;320;g220b02dd03b_0_151"/>
          <p:cNvPicPr preferRelativeResize="0"/>
          <p:nvPr/>
        </p:nvPicPr>
        <p:blipFill>
          <a:blip r:embed="rId9">
            <a:alphaModFix/>
          </a:blip>
          <a:stretch>
            <a:fillRect/>
          </a:stretch>
        </p:blipFill>
        <p:spPr>
          <a:xfrm>
            <a:off x="2627001" y="2196633"/>
            <a:ext cx="989079" cy="513200"/>
          </a:xfrm>
          <a:prstGeom prst="rect">
            <a:avLst/>
          </a:prstGeom>
          <a:noFill/>
          <a:ln>
            <a:noFill/>
          </a:ln>
        </p:spPr>
      </p:pic>
    </p:spTree>
    <p:extLst>
      <p:ext uri="{BB962C8B-B14F-4D97-AF65-F5344CB8AC3E}">
        <p14:creationId xmlns:p14="http://schemas.microsoft.com/office/powerpoint/2010/main" val="13131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26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0"/>
                                          </p:stCondLst>
                                        </p:cTn>
                                        <p:tgtEl>
                                          <p:spTgt spid="270"/>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72"/>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0"/>
                                  </p:stCondLst>
                                  <p:childTnLst>
                                    <p:set>
                                      <p:cBhvr>
                                        <p:cTn id="30" dur="1" fill="hold">
                                          <p:stCondLst>
                                            <p:cond delay="0"/>
                                          </p:stCondLst>
                                        </p:cTn>
                                        <p:tgtEl>
                                          <p:spTgt spid="275"/>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0"/>
                                  </p:stCondLst>
                                  <p:childTnLst>
                                    <p:set>
                                      <p:cBhvr>
                                        <p:cTn id="33" dur="1" fill="hold">
                                          <p:stCondLst>
                                            <p:cond delay="0"/>
                                          </p:stCondLst>
                                        </p:cTn>
                                        <p:tgtEl>
                                          <p:spTgt spid="276"/>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77"/>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0"/>
                                  </p:stCondLst>
                                  <p:childTnLst>
                                    <p:set>
                                      <p:cBhvr>
                                        <p:cTn id="39" dur="1" fill="hold">
                                          <p:stCondLst>
                                            <p:cond delay="0"/>
                                          </p:stCondLst>
                                        </p:cTn>
                                        <p:tgtEl>
                                          <p:spTgt spid="278"/>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nodeType="afterEffect">
                                  <p:stCondLst>
                                    <p:cond delay="0"/>
                                  </p:stCondLst>
                                  <p:childTnLst>
                                    <p:set>
                                      <p:cBhvr>
                                        <p:cTn id="42" dur="1" fill="hold">
                                          <p:stCondLst>
                                            <p:cond delay="0"/>
                                          </p:stCondLst>
                                        </p:cTn>
                                        <p:tgtEl>
                                          <p:spTgt spid="279"/>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nodeType="afterEffect">
                                  <p:stCondLst>
                                    <p:cond delay="0"/>
                                  </p:stCondLst>
                                  <p:childTnLst>
                                    <p:set>
                                      <p:cBhvr>
                                        <p:cTn id="45" dur="1" fill="hold">
                                          <p:stCondLst>
                                            <p:cond delay="0"/>
                                          </p:stCondLst>
                                        </p:cTn>
                                        <p:tgtEl>
                                          <p:spTgt spid="280"/>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282"/>
                                        </p:tgtEl>
                                        <p:attrNameLst>
                                          <p:attrName>style.visibility</p:attrName>
                                        </p:attrNameLst>
                                      </p:cBhvr>
                                      <p:to>
                                        <p:strVal val="visible"/>
                                      </p:to>
                                    </p:set>
                                  </p:childTnLst>
                                </p:cTn>
                              </p:par>
                            </p:childTnLst>
                          </p:cTn>
                        </p:par>
                        <p:par>
                          <p:cTn id="52" fill="hold">
                            <p:stCondLst>
                              <p:cond delay="1600"/>
                            </p:stCondLst>
                            <p:childTnLst>
                              <p:par>
                                <p:cTn id="53" presetID="10" presetClass="entr" presetSubtype="0" fill="hold" nodeType="afterEffect">
                                  <p:stCondLst>
                                    <p:cond delay="0"/>
                                  </p:stCondLst>
                                  <p:childTnLst>
                                    <p:set>
                                      <p:cBhvr>
                                        <p:cTn id="54" dur="1" fill="hold">
                                          <p:stCondLst>
                                            <p:cond delay="0"/>
                                          </p:stCondLst>
                                        </p:cTn>
                                        <p:tgtEl>
                                          <p:spTgt spid="283"/>
                                        </p:tgtEl>
                                        <p:attrNameLst>
                                          <p:attrName>style.visibility</p:attrName>
                                        </p:attrNameLst>
                                      </p:cBhvr>
                                      <p:to>
                                        <p:strVal val="visible"/>
                                      </p:to>
                                    </p:set>
                                    <p:animEffect transition="in" filter="fade">
                                      <p:cBhvr>
                                        <p:cTn id="55"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20b02dd03b_0_229">
            <a:hlinkClick r:id="rId3" action="ppaction://hlinksldjump"/>
          </p:cNvPr>
          <p:cNvSpPr/>
          <p:nvPr/>
        </p:nvSpPr>
        <p:spPr>
          <a:xfrm>
            <a:off x="2380100" y="34333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326" name="Google Shape;326;g220b02dd03b_0_229"/>
          <p:cNvSpPr txBox="1"/>
          <p:nvPr/>
        </p:nvSpPr>
        <p:spPr>
          <a:xfrm>
            <a:off x="4552968" y="1195775"/>
            <a:ext cx="2098000" cy="451302"/>
          </a:xfrm>
          <a:prstGeom prst="rect">
            <a:avLst/>
          </a:prstGeom>
          <a:noFill/>
          <a:ln>
            <a:noFill/>
          </a:ln>
        </p:spPr>
        <p:txBody>
          <a:bodyPr spcFirstLastPara="1" wrap="square" lIns="121900" tIns="121900" rIns="121900" bIns="121900" anchor="t" anchorCtr="0">
            <a:spAutoFit/>
          </a:bodyPr>
          <a:lstStyle/>
          <a:p>
            <a:r>
              <a:rPr lang="ja" altLang="en-US" sz="1333">
                <a:solidFill>
                  <a:srgbClr val="FF9900"/>
                </a:solidFill>
                <a:latin typeface="M PLUS Rounded 1c"/>
                <a:ea typeface="M PLUS Rounded 1c"/>
                <a:cs typeface="M PLUS Rounded 1c"/>
                <a:sym typeface="M PLUS Rounded 1c"/>
              </a:rPr>
              <a:t>●</a:t>
            </a:r>
            <a:r>
              <a:rPr lang="ja" altLang="en-US" sz="1333">
                <a:solidFill>
                  <a:schemeClr val="dk1"/>
                </a:solidFill>
                <a:latin typeface="M PLUS Rounded 1c"/>
                <a:ea typeface="M PLUS Rounded 1c"/>
                <a:cs typeface="M PLUS Rounded 1c"/>
                <a:sym typeface="M PLUS Rounded 1c"/>
              </a:rPr>
              <a:t>　</a:t>
            </a:r>
            <a:r>
              <a:rPr lang="ja" altLang="en-US" sz="1333">
                <a:solidFill>
                  <a:schemeClr val="dk1"/>
                </a:solidFill>
                <a:latin typeface="M PLUS Rounded 1c ExtraBold"/>
                <a:ea typeface="M PLUS Rounded 1c ExtraBold"/>
                <a:cs typeface="M PLUS Rounded 1c ExtraBold"/>
                <a:sym typeface="M PLUS Rounded 1c ExtraBold"/>
              </a:rPr>
              <a:t>ごみを出す場所</a:t>
            </a:r>
            <a:endParaRPr sz="1333">
              <a:solidFill>
                <a:schemeClr val="dk1"/>
              </a:solidFill>
              <a:latin typeface="M PLUS Rounded 1c ExtraBold"/>
              <a:ea typeface="M PLUS Rounded 1c ExtraBold"/>
              <a:cs typeface="M PLUS Rounded 1c ExtraBold"/>
              <a:sym typeface="M PLUS Rounded 1c ExtraBold"/>
            </a:endParaRPr>
          </a:p>
        </p:txBody>
      </p:sp>
      <p:sp>
        <p:nvSpPr>
          <p:cNvPr id="327" name="Google Shape;327;g220b02dd03b_0_229"/>
          <p:cNvSpPr txBox="1"/>
          <p:nvPr/>
        </p:nvSpPr>
        <p:spPr>
          <a:xfrm>
            <a:off x="282903" y="1114167"/>
            <a:ext cx="4291600" cy="574412"/>
          </a:xfrm>
          <a:prstGeom prst="rect">
            <a:avLst/>
          </a:prstGeom>
          <a:noFill/>
          <a:ln>
            <a:noFill/>
          </a:ln>
        </p:spPr>
        <p:txBody>
          <a:bodyPr spcFirstLastPara="1" wrap="square" lIns="121900" tIns="121900" rIns="121900" bIns="121900" anchor="t" anchorCtr="0">
            <a:spAutoFit/>
          </a:bodyPr>
          <a:lstStyle/>
          <a:p>
            <a:r>
              <a:rPr lang="ja" altLang="en-US" sz="2133">
                <a:solidFill>
                  <a:srgbClr val="434343"/>
                </a:solidFill>
                <a:latin typeface="M PLUS Rounded 1c ExtraBold"/>
                <a:ea typeface="M PLUS Rounded 1c ExtraBold"/>
                <a:cs typeface="M PLUS Rounded 1c ExtraBold"/>
                <a:sym typeface="M PLUS Rounded 1c ExtraBold"/>
              </a:rPr>
              <a:t>● ある町のごみを集めるコース</a:t>
            </a:r>
            <a:endParaRPr sz="2133">
              <a:solidFill>
                <a:srgbClr val="434343"/>
              </a:solidFill>
              <a:latin typeface="M PLUS Rounded 1c ExtraBold"/>
              <a:ea typeface="M PLUS Rounded 1c ExtraBold"/>
              <a:cs typeface="M PLUS Rounded 1c ExtraBold"/>
              <a:sym typeface="M PLUS Rounded 1c ExtraBold"/>
            </a:endParaRPr>
          </a:p>
        </p:txBody>
      </p:sp>
      <p:sp>
        <p:nvSpPr>
          <p:cNvPr id="328" name="Google Shape;328;g220b02dd03b_0_229"/>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ごみはどこへ</a:t>
            </a:r>
            <a:endParaRPr sz="2667" b="1">
              <a:solidFill>
                <a:srgbClr val="0083CA"/>
              </a:solidFill>
              <a:latin typeface="M PLUS Rounded 1c"/>
              <a:ea typeface="M PLUS Rounded 1c"/>
              <a:cs typeface="M PLUS Rounded 1c"/>
              <a:sym typeface="M PLUS Rounded 1c"/>
            </a:endParaRPr>
          </a:p>
        </p:txBody>
      </p:sp>
      <p:sp>
        <p:nvSpPr>
          <p:cNvPr id="329" name="Google Shape;329;g220b02dd03b_0_229"/>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2</a:t>
            </a:r>
            <a:endParaRPr sz="3467">
              <a:solidFill>
                <a:schemeClr val="lt1"/>
              </a:solidFill>
              <a:latin typeface="M PLUS 1p ExtraBold"/>
              <a:ea typeface="M PLUS 1p ExtraBold"/>
              <a:cs typeface="M PLUS 1p ExtraBold"/>
              <a:sym typeface="M PLUS 1p ExtraBold"/>
            </a:endParaRPr>
          </a:p>
        </p:txBody>
      </p:sp>
      <p:sp>
        <p:nvSpPr>
          <p:cNvPr id="330" name="Google Shape;330;g220b02dd03b_0_229"/>
          <p:cNvSpPr/>
          <p:nvPr/>
        </p:nvSpPr>
        <p:spPr>
          <a:xfrm>
            <a:off x="4512733" y="107600"/>
            <a:ext cx="4027200" cy="755600"/>
          </a:xfrm>
          <a:prstGeom prst="wedgeRoundRectCallout">
            <a:avLst>
              <a:gd name="adj1" fmla="val -55832"/>
              <a:gd name="adj2" fmla="val 12868"/>
              <a:gd name="adj3" fmla="val 0"/>
            </a:avLst>
          </a:prstGeom>
          <a:solidFill>
            <a:srgbClr val="F0ABC3"/>
          </a:solidFill>
          <a:ln w="9525" cap="flat" cmpd="sng">
            <a:solidFill>
              <a:srgbClr val="F0ABC3"/>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1200"/>
            </a:pPr>
            <a:r>
              <a:rPr lang="ja" altLang="en-US" sz="1600" b="1">
                <a:latin typeface="M PLUS Rounded 1c"/>
                <a:ea typeface="M PLUS Rounded 1c"/>
                <a:cs typeface="M PLUS Rounded 1c"/>
                <a:sym typeface="M PLUS Rounded 1c"/>
              </a:rPr>
              <a:t>はたらく車「ごみ収集車」！</a:t>
            </a:r>
            <a:endParaRPr sz="1600" b="1">
              <a:solidFill>
                <a:srgbClr val="000000"/>
              </a:solidFill>
              <a:latin typeface="M PLUS Rounded 1c"/>
              <a:ea typeface="M PLUS Rounded 1c"/>
              <a:cs typeface="M PLUS Rounded 1c"/>
              <a:sym typeface="M PLUS Rounded 1c"/>
            </a:endParaRPr>
          </a:p>
        </p:txBody>
      </p:sp>
      <p:pic>
        <p:nvPicPr>
          <p:cNvPr id="331" name="Google Shape;331;g220b02dd03b_0_229"/>
          <p:cNvPicPr preferRelativeResize="0"/>
          <p:nvPr/>
        </p:nvPicPr>
        <p:blipFill rotWithShape="1">
          <a:blip r:embed="rId4">
            <a:alphaModFix/>
          </a:blip>
          <a:srcRect/>
          <a:stretch/>
        </p:blipFill>
        <p:spPr>
          <a:xfrm>
            <a:off x="3498273" y="38476"/>
            <a:ext cx="918963" cy="883733"/>
          </a:xfrm>
          <a:prstGeom prst="rect">
            <a:avLst/>
          </a:prstGeom>
          <a:noFill/>
          <a:ln>
            <a:noFill/>
          </a:ln>
        </p:spPr>
      </p:pic>
      <p:grpSp>
        <p:nvGrpSpPr>
          <p:cNvPr id="332" name="Google Shape;332;g220b02dd03b_0_229"/>
          <p:cNvGrpSpPr/>
          <p:nvPr/>
        </p:nvGrpSpPr>
        <p:grpSpPr>
          <a:xfrm>
            <a:off x="4694434" y="2014667"/>
            <a:ext cx="2273033" cy="3851867"/>
            <a:chOff x="3520825" y="1511000"/>
            <a:chExt cx="1704775" cy="2888900"/>
          </a:xfrm>
        </p:grpSpPr>
        <p:sp>
          <p:nvSpPr>
            <p:cNvPr id="333" name="Google Shape;333;g220b02dd03b_0_229"/>
            <p:cNvSpPr/>
            <p:nvPr/>
          </p:nvSpPr>
          <p:spPr>
            <a:xfrm>
              <a:off x="3520825" y="2505675"/>
              <a:ext cx="80275" cy="294400"/>
            </a:xfrm>
            <a:custGeom>
              <a:avLst/>
              <a:gdLst/>
              <a:ahLst/>
              <a:cxnLst/>
              <a:rect l="l" t="t" r="r" b="b"/>
              <a:pathLst>
                <a:path w="3211" h="11776" extrusionOk="0">
                  <a:moveTo>
                    <a:pt x="0" y="0"/>
                  </a:moveTo>
                  <a:cubicBezTo>
                    <a:pt x="535" y="1963"/>
                    <a:pt x="2676" y="9813"/>
                    <a:pt x="3211" y="11776"/>
                  </a:cubicBezTo>
                </a:path>
              </a:pathLst>
            </a:custGeom>
            <a:noFill/>
            <a:ln w="19050" cap="flat" cmpd="sng">
              <a:solidFill>
                <a:srgbClr val="DF2287"/>
              </a:solidFill>
              <a:prstDash val="solid"/>
              <a:round/>
              <a:headEnd type="none" w="med" len="med"/>
              <a:tailEnd type="triangle" w="med" len="med"/>
            </a:ln>
          </p:spPr>
        </p:sp>
        <p:sp>
          <p:nvSpPr>
            <p:cNvPr id="334" name="Google Shape;334;g220b02dd03b_0_229"/>
            <p:cNvSpPr/>
            <p:nvPr/>
          </p:nvSpPr>
          <p:spPr>
            <a:xfrm>
              <a:off x="3605575" y="2809000"/>
              <a:ext cx="182875" cy="967925"/>
            </a:xfrm>
            <a:custGeom>
              <a:avLst/>
              <a:gdLst/>
              <a:ahLst/>
              <a:cxnLst/>
              <a:rect l="l" t="t" r="r" b="b"/>
              <a:pathLst>
                <a:path w="7315" h="38717" extrusionOk="0">
                  <a:moveTo>
                    <a:pt x="0" y="0"/>
                  </a:moveTo>
                  <a:cubicBezTo>
                    <a:pt x="1011" y="4104"/>
                    <a:pt x="4847" y="18169"/>
                    <a:pt x="6066" y="24622"/>
                  </a:cubicBezTo>
                  <a:cubicBezTo>
                    <a:pt x="7285" y="31075"/>
                    <a:pt x="7107" y="36368"/>
                    <a:pt x="7315" y="38717"/>
                  </a:cubicBezTo>
                </a:path>
              </a:pathLst>
            </a:custGeom>
            <a:noFill/>
            <a:ln w="19050" cap="flat" cmpd="sng">
              <a:solidFill>
                <a:srgbClr val="DF2287"/>
              </a:solidFill>
              <a:prstDash val="solid"/>
              <a:round/>
              <a:headEnd type="none" w="med" len="med"/>
              <a:tailEnd type="triangle" w="med" len="med"/>
            </a:ln>
          </p:spPr>
        </p:sp>
        <p:sp>
          <p:nvSpPr>
            <p:cNvPr id="335" name="Google Shape;335;g220b02dd03b_0_229"/>
            <p:cNvSpPr/>
            <p:nvPr/>
          </p:nvSpPr>
          <p:spPr>
            <a:xfrm>
              <a:off x="3699225" y="3776925"/>
              <a:ext cx="93675" cy="602150"/>
            </a:xfrm>
            <a:custGeom>
              <a:avLst/>
              <a:gdLst/>
              <a:ahLst/>
              <a:cxnLst/>
              <a:rect l="l" t="t" r="r" b="b"/>
              <a:pathLst>
                <a:path w="3747" h="24086" extrusionOk="0">
                  <a:moveTo>
                    <a:pt x="3747" y="0"/>
                  </a:moveTo>
                  <a:cubicBezTo>
                    <a:pt x="3331" y="3063"/>
                    <a:pt x="1874" y="14363"/>
                    <a:pt x="1249" y="18377"/>
                  </a:cubicBezTo>
                  <a:cubicBezTo>
                    <a:pt x="625" y="22391"/>
                    <a:pt x="208" y="23135"/>
                    <a:pt x="0" y="24086"/>
                  </a:cubicBezTo>
                </a:path>
              </a:pathLst>
            </a:custGeom>
            <a:noFill/>
            <a:ln w="19050" cap="flat" cmpd="sng">
              <a:solidFill>
                <a:srgbClr val="DF2287"/>
              </a:solidFill>
              <a:prstDash val="solid"/>
              <a:round/>
              <a:headEnd type="none" w="med" len="med"/>
              <a:tailEnd type="triangle" w="med" len="med"/>
            </a:ln>
          </p:spPr>
        </p:sp>
        <p:sp>
          <p:nvSpPr>
            <p:cNvPr id="336" name="Google Shape;336;g220b02dd03b_0_229"/>
            <p:cNvSpPr/>
            <p:nvPr/>
          </p:nvSpPr>
          <p:spPr>
            <a:xfrm>
              <a:off x="3703564" y="4004400"/>
              <a:ext cx="753950" cy="395500"/>
            </a:xfrm>
            <a:custGeom>
              <a:avLst/>
              <a:gdLst/>
              <a:ahLst/>
              <a:cxnLst/>
              <a:rect l="l" t="t" r="r" b="b"/>
              <a:pathLst>
                <a:path w="30158" h="15820" extrusionOk="0">
                  <a:moveTo>
                    <a:pt x="362" y="13560"/>
                  </a:moveTo>
                  <a:cubicBezTo>
                    <a:pt x="362" y="13917"/>
                    <a:pt x="-411" y="15463"/>
                    <a:pt x="362" y="15701"/>
                  </a:cubicBezTo>
                  <a:cubicBezTo>
                    <a:pt x="1135" y="15939"/>
                    <a:pt x="1819" y="15493"/>
                    <a:pt x="5001" y="14987"/>
                  </a:cubicBezTo>
                  <a:cubicBezTo>
                    <a:pt x="8183" y="14482"/>
                    <a:pt x="16271" y="13292"/>
                    <a:pt x="19453" y="12668"/>
                  </a:cubicBezTo>
                  <a:cubicBezTo>
                    <a:pt x="22635" y="12044"/>
                    <a:pt x="22873" y="12193"/>
                    <a:pt x="24092" y="11241"/>
                  </a:cubicBezTo>
                  <a:cubicBezTo>
                    <a:pt x="25311" y="10289"/>
                    <a:pt x="25757" y="8832"/>
                    <a:pt x="26768" y="6958"/>
                  </a:cubicBezTo>
                  <a:cubicBezTo>
                    <a:pt x="27779" y="5085"/>
                    <a:pt x="29593" y="1160"/>
                    <a:pt x="30158" y="0"/>
                  </a:cubicBezTo>
                </a:path>
              </a:pathLst>
            </a:custGeom>
            <a:noFill/>
            <a:ln w="19050" cap="flat" cmpd="sng">
              <a:solidFill>
                <a:srgbClr val="DF2287"/>
              </a:solidFill>
              <a:prstDash val="solid"/>
              <a:round/>
              <a:headEnd type="none" w="med" len="med"/>
              <a:tailEnd type="triangle" w="med" len="med"/>
            </a:ln>
          </p:spPr>
        </p:sp>
        <p:sp>
          <p:nvSpPr>
            <p:cNvPr id="337" name="Google Shape;337;g220b02dd03b_0_229"/>
            <p:cNvSpPr/>
            <p:nvPr/>
          </p:nvSpPr>
          <p:spPr>
            <a:xfrm>
              <a:off x="4109600" y="3513750"/>
              <a:ext cx="487450" cy="481725"/>
            </a:xfrm>
            <a:custGeom>
              <a:avLst/>
              <a:gdLst/>
              <a:ahLst/>
              <a:cxnLst/>
              <a:rect l="l" t="t" r="r" b="b"/>
              <a:pathLst>
                <a:path w="19498" h="19269" extrusionOk="0">
                  <a:moveTo>
                    <a:pt x="14452" y="19269"/>
                  </a:moveTo>
                  <a:cubicBezTo>
                    <a:pt x="15136" y="17901"/>
                    <a:pt x="17872" y="13054"/>
                    <a:pt x="18556" y="11062"/>
                  </a:cubicBezTo>
                  <a:cubicBezTo>
                    <a:pt x="19240" y="9070"/>
                    <a:pt x="20221" y="8623"/>
                    <a:pt x="18556" y="7315"/>
                  </a:cubicBezTo>
                  <a:cubicBezTo>
                    <a:pt x="16891" y="6007"/>
                    <a:pt x="11657" y="4431"/>
                    <a:pt x="8564" y="3212"/>
                  </a:cubicBezTo>
                  <a:cubicBezTo>
                    <a:pt x="5471" y="1993"/>
                    <a:pt x="1427" y="535"/>
                    <a:pt x="0" y="0"/>
                  </a:cubicBezTo>
                </a:path>
              </a:pathLst>
            </a:custGeom>
            <a:noFill/>
            <a:ln w="19050" cap="flat" cmpd="sng">
              <a:solidFill>
                <a:srgbClr val="DF2287"/>
              </a:solidFill>
              <a:prstDash val="solid"/>
              <a:round/>
              <a:headEnd type="none" w="med" len="med"/>
              <a:tailEnd type="triangle" w="med" len="med"/>
            </a:ln>
          </p:spPr>
        </p:sp>
        <p:sp>
          <p:nvSpPr>
            <p:cNvPr id="338" name="Google Shape;338;g220b02dd03b_0_229"/>
            <p:cNvSpPr/>
            <p:nvPr/>
          </p:nvSpPr>
          <p:spPr>
            <a:xfrm>
              <a:off x="4040470" y="3353175"/>
              <a:ext cx="104800" cy="165025"/>
            </a:xfrm>
            <a:custGeom>
              <a:avLst/>
              <a:gdLst/>
              <a:ahLst/>
              <a:cxnLst/>
              <a:rect l="l" t="t" r="r" b="b"/>
              <a:pathLst>
                <a:path w="4192" h="6601" extrusionOk="0">
                  <a:moveTo>
                    <a:pt x="4192" y="6601"/>
                  </a:moveTo>
                  <a:cubicBezTo>
                    <a:pt x="3508" y="6363"/>
                    <a:pt x="446" y="6007"/>
                    <a:pt x="89" y="5174"/>
                  </a:cubicBezTo>
                  <a:cubicBezTo>
                    <a:pt x="-268" y="4342"/>
                    <a:pt x="1486" y="2468"/>
                    <a:pt x="2051" y="1606"/>
                  </a:cubicBezTo>
                  <a:cubicBezTo>
                    <a:pt x="2616" y="744"/>
                    <a:pt x="3241" y="268"/>
                    <a:pt x="3479" y="0"/>
                  </a:cubicBezTo>
                </a:path>
              </a:pathLst>
            </a:custGeom>
            <a:noFill/>
            <a:ln w="19050" cap="flat" cmpd="sng">
              <a:solidFill>
                <a:srgbClr val="DF2287"/>
              </a:solidFill>
              <a:prstDash val="solid"/>
              <a:round/>
              <a:headEnd type="none" w="med" len="med"/>
              <a:tailEnd type="triangle" w="med" len="med"/>
            </a:ln>
          </p:spPr>
        </p:sp>
        <p:sp>
          <p:nvSpPr>
            <p:cNvPr id="339" name="Google Shape;339;g220b02dd03b_0_229"/>
            <p:cNvSpPr/>
            <p:nvPr/>
          </p:nvSpPr>
          <p:spPr>
            <a:xfrm>
              <a:off x="4136375" y="2773300"/>
              <a:ext cx="512950" cy="570950"/>
            </a:xfrm>
            <a:custGeom>
              <a:avLst/>
              <a:gdLst/>
              <a:ahLst/>
              <a:cxnLst/>
              <a:rect l="l" t="t" r="r" b="b"/>
              <a:pathLst>
                <a:path w="20518" h="22838" extrusionOk="0">
                  <a:moveTo>
                    <a:pt x="0" y="22838"/>
                  </a:moveTo>
                  <a:cubicBezTo>
                    <a:pt x="2319" y="20043"/>
                    <a:pt x="10496" y="9873"/>
                    <a:pt x="13916" y="6067"/>
                  </a:cubicBezTo>
                  <a:cubicBezTo>
                    <a:pt x="17336" y="2261"/>
                    <a:pt x="19418" y="1011"/>
                    <a:pt x="20518" y="0"/>
                  </a:cubicBezTo>
                </a:path>
              </a:pathLst>
            </a:custGeom>
            <a:noFill/>
            <a:ln w="19050" cap="flat" cmpd="sng">
              <a:solidFill>
                <a:srgbClr val="DF2287"/>
              </a:solidFill>
              <a:prstDash val="solid"/>
              <a:round/>
              <a:headEnd type="none" w="med" len="med"/>
              <a:tailEnd type="triangle" w="med" len="med"/>
            </a:ln>
          </p:spPr>
        </p:sp>
        <p:sp>
          <p:nvSpPr>
            <p:cNvPr id="340" name="Google Shape;340;g220b02dd03b_0_229"/>
            <p:cNvSpPr/>
            <p:nvPr/>
          </p:nvSpPr>
          <p:spPr>
            <a:xfrm>
              <a:off x="4676075" y="2260746"/>
              <a:ext cx="549525" cy="508100"/>
            </a:xfrm>
            <a:custGeom>
              <a:avLst/>
              <a:gdLst/>
              <a:ahLst/>
              <a:cxnLst/>
              <a:rect l="l" t="t" r="r" b="b"/>
              <a:pathLst>
                <a:path w="21981" h="20324" extrusionOk="0">
                  <a:moveTo>
                    <a:pt x="0" y="20324"/>
                  </a:moveTo>
                  <a:cubicBezTo>
                    <a:pt x="1309" y="19045"/>
                    <a:pt x="4521" y="15269"/>
                    <a:pt x="7851" y="12652"/>
                  </a:cubicBezTo>
                  <a:cubicBezTo>
                    <a:pt x="11182" y="10035"/>
                    <a:pt x="17693" y="6675"/>
                    <a:pt x="19983" y="4623"/>
                  </a:cubicBezTo>
                  <a:cubicBezTo>
                    <a:pt x="22273" y="2571"/>
                    <a:pt x="22213" y="1025"/>
                    <a:pt x="21589" y="341"/>
                  </a:cubicBezTo>
                  <a:cubicBezTo>
                    <a:pt x="20965" y="-343"/>
                    <a:pt x="18467" y="222"/>
                    <a:pt x="16237" y="519"/>
                  </a:cubicBezTo>
                  <a:cubicBezTo>
                    <a:pt x="14007" y="816"/>
                    <a:pt x="9546" y="1857"/>
                    <a:pt x="8208" y="2125"/>
                  </a:cubicBezTo>
                </a:path>
              </a:pathLst>
            </a:custGeom>
            <a:noFill/>
            <a:ln w="19050" cap="flat" cmpd="sng">
              <a:solidFill>
                <a:srgbClr val="DF2287"/>
              </a:solidFill>
              <a:prstDash val="solid"/>
              <a:round/>
              <a:headEnd type="none" w="med" len="med"/>
              <a:tailEnd type="triangle" w="med" len="med"/>
            </a:ln>
          </p:spPr>
        </p:sp>
        <p:sp>
          <p:nvSpPr>
            <p:cNvPr id="341" name="Google Shape;341;g220b02dd03b_0_229"/>
            <p:cNvSpPr/>
            <p:nvPr/>
          </p:nvSpPr>
          <p:spPr>
            <a:xfrm>
              <a:off x="4163125" y="2322800"/>
              <a:ext cx="700300" cy="62450"/>
            </a:xfrm>
            <a:custGeom>
              <a:avLst/>
              <a:gdLst/>
              <a:ahLst/>
              <a:cxnLst/>
              <a:rect l="l" t="t" r="r" b="b"/>
              <a:pathLst>
                <a:path w="28012" h="2498" extrusionOk="0">
                  <a:moveTo>
                    <a:pt x="28012" y="0"/>
                  </a:moveTo>
                  <a:cubicBezTo>
                    <a:pt x="26228" y="297"/>
                    <a:pt x="20965" y="1368"/>
                    <a:pt x="17307" y="1784"/>
                  </a:cubicBezTo>
                  <a:cubicBezTo>
                    <a:pt x="13649" y="2200"/>
                    <a:pt x="8951" y="2498"/>
                    <a:pt x="6066" y="2498"/>
                  </a:cubicBezTo>
                  <a:cubicBezTo>
                    <a:pt x="3182" y="2498"/>
                    <a:pt x="1011" y="1903"/>
                    <a:pt x="0" y="1784"/>
                  </a:cubicBezTo>
                </a:path>
              </a:pathLst>
            </a:custGeom>
            <a:noFill/>
            <a:ln w="19050" cap="flat" cmpd="sng">
              <a:solidFill>
                <a:srgbClr val="DF2287"/>
              </a:solidFill>
              <a:prstDash val="solid"/>
              <a:round/>
              <a:headEnd type="none" w="med" len="med"/>
              <a:tailEnd type="triangle" w="med" len="med"/>
            </a:ln>
          </p:spPr>
        </p:sp>
        <p:sp>
          <p:nvSpPr>
            <p:cNvPr id="342" name="Google Shape;342;g220b02dd03b_0_229"/>
            <p:cNvSpPr/>
            <p:nvPr/>
          </p:nvSpPr>
          <p:spPr>
            <a:xfrm>
              <a:off x="3913350" y="2299756"/>
              <a:ext cx="254250" cy="67650"/>
            </a:xfrm>
            <a:custGeom>
              <a:avLst/>
              <a:gdLst/>
              <a:ahLst/>
              <a:cxnLst/>
              <a:rect l="l" t="t" r="r" b="b"/>
              <a:pathLst>
                <a:path w="10170" h="2706" extrusionOk="0">
                  <a:moveTo>
                    <a:pt x="10170" y="2706"/>
                  </a:moveTo>
                  <a:cubicBezTo>
                    <a:pt x="9694" y="2438"/>
                    <a:pt x="8059" y="1546"/>
                    <a:pt x="7315" y="1100"/>
                  </a:cubicBezTo>
                  <a:cubicBezTo>
                    <a:pt x="6572" y="654"/>
                    <a:pt x="6928" y="-89"/>
                    <a:pt x="5709" y="30"/>
                  </a:cubicBezTo>
                  <a:cubicBezTo>
                    <a:pt x="4490" y="149"/>
                    <a:pt x="952" y="1517"/>
                    <a:pt x="0" y="1814"/>
                  </a:cubicBezTo>
                </a:path>
              </a:pathLst>
            </a:custGeom>
            <a:noFill/>
            <a:ln w="19050" cap="flat" cmpd="sng">
              <a:solidFill>
                <a:srgbClr val="DF2287"/>
              </a:solidFill>
              <a:prstDash val="solid"/>
              <a:round/>
              <a:headEnd type="none" w="med" len="med"/>
              <a:tailEnd type="triangle" w="med" len="med"/>
            </a:ln>
          </p:spPr>
        </p:sp>
        <p:sp>
          <p:nvSpPr>
            <p:cNvPr id="343" name="Google Shape;343;g220b02dd03b_0_229"/>
            <p:cNvSpPr/>
            <p:nvPr/>
          </p:nvSpPr>
          <p:spPr>
            <a:xfrm>
              <a:off x="3769856" y="2349550"/>
              <a:ext cx="139025" cy="240875"/>
            </a:xfrm>
            <a:custGeom>
              <a:avLst/>
              <a:gdLst/>
              <a:ahLst/>
              <a:cxnLst/>
              <a:rect l="l" t="t" r="r" b="b"/>
              <a:pathLst>
                <a:path w="5561" h="9635" extrusionOk="0">
                  <a:moveTo>
                    <a:pt x="5561" y="0"/>
                  </a:moveTo>
                  <a:cubicBezTo>
                    <a:pt x="4847" y="179"/>
                    <a:pt x="2201" y="595"/>
                    <a:pt x="1279" y="1071"/>
                  </a:cubicBezTo>
                  <a:cubicBezTo>
                    <a:pt x="357" y="1547"/>
                    <a:pt x="-89" y="1428"/>
                    <a:pt x="30" y="2855"/>
                  </a:cubicBezTo>
                  <a:cubicBezTo>
                    <a:pt x="149" y="4282"/>
                    <a:pt x="1666" y="8505"/>
                    <a:pt x="1993" y="9635"/>
                  </a:cubicBezTo>
                </a:path>
              </a:pathLst>
            </a:custGeom>
            <a:noFill/>
            <a:ln w="19050" cap="flat" cmpd="sng">
              <a:solidFill>
                <a:srgbClr val="DF2287"/>
              </a:solidFill>
              <a:prstDash val="solid"/>
              <a:round/>
              <a:headEnd type="none" w="med" len="med"/>
              <a:tailEnd type="triangle" w="med" len="med"/>
            </a:ln>
          </p:spPr>
        </p:sp>
        <p:sp>
          <p:nvSpPr>
            <p:cNvPr id="344" name="Google Shape;344;g220b02dd03b_0_229"/>
            <p:cNvSpPr/>
            <p:nvPr/>
          </p:nvSpPr>
          <p:spPr>
            <a:xfrm>
              <a:off x="3824125" y="2585975"/>
              <a:ext cx="60800" cy="1052675"/>
            </a:xfrm>
            <a:custGeom>
              <a:avLst/>
              <a:gdLst/>
              <a:ahLst/>
              <a:cxnLst/>
              <a:rect l="l" t="t" r="r" b="b"/>
              <a:pathLst>
                <a:path w="2432" h="42107" extrusionOk="0">
                  <a:moveTo>
                    <a:pt x="0" y="0"/>
                  </a:moveTo>
                  <a:cubicBezTo>
                    <a:pt x="327" y="1844"/>
                    <a:pt x="1576" y="5739"/>
                    <a:pt x="1963" y="11062"/>
                  </a:cubicBezTo>
                  <a:cubicBezTo>
                    <a:pt x="2350" y="16385"/>
                    <a:pt x="2528" y="26763"/>
                    <a:pt x="2320" y="31937"/>
                  </a:cubicBezTo>
                  <a:cubicBezTo>
                    <a:pt x="2112" y="37111"/>
                    <a:pt x="982" y="40412"/>
                    <a:pt x="714" y="42107"/>
                  </a:cubicBezTo>
                </a:path>
              </a:pathLst>
            </a:custGeom>
            <a:noFill/>
            <a:ln w="19050" cap="flat" cmpd="sng">
              <a:solidFill>
                <a:srgbClr val="DF2287"/>
              </a:solidFill>
              <a:prstDash val="solid"/>
              <a:round/>
              <a:headEnd type="none" w="med" len="med"/>
              <a:tailEnd type="triangle" w="med" len="med"/>
            </a:ln>
          </p:spPr>
        </p:sp>
        <p:sp>
          <p:nvSpPr>
            <p:cNvPr id="345" name="Google Shape;345;g220b02dd03b_0_229"/>
            <p:cNvSpPr/>
            <p:nvPr/>
          </p:nvSpPr>
          <p:spPr>
            <a:xfrm>
              <a:off x="3785475" y="1511000"/>
              <a:ext cx="753900" cy="602100"/>
            </a:xfrm>
            <a:prstGeom prst="wedgeEllipseCallout">
              <a:avLst>
                <a:gd name="adj1" fmla="val -20833"/>
                <a:gd name="adj2" fmla="val 62500"/>
              </a:avLst>
            </a:prstGeom>
            <a:solidFill>
              <a:srgbClr val="DF2287"/>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1</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1200">
                <a:solidFill>
                  <a:schemeClr val="lt1"/>
                </a:solidFill>
                <a:latin typeface="M PLUS Rounded 1c ExtraBold"/>
                <a:ea typeface="M PLUS Rounded 1c ExtraBold"/>
                <a:cs typeface="M PLUS Rounded 1c ExtraBold"/>
                <a:sym typeface="M PLUS Rounded 1c ExtraBold"/>
              </a:endParaRPr>
            </a:p>
          </p:txBody>
        </p:sp>
      </p:grpSp>
      <p:grpSp>
        <p:nvGrpSpPr>
          <p:cNvPr id="346" name="Google Shape;346;g220b02dd03b_0_229"/>
          <p:cNvGrpSpPr/>
          <p:nvPr/>
        </p:nvGrpSpPr>
        <p:grpSpPr>
          <a:xfrm>
            <a:off x="8277148" y="1324268"/>
            <a:ext cx="2915921" cy="3024753"/>
            <a:chOff x="6207860" y="993200"/>
            <a:chExt cx="2186941" cy="2268565"/>
          </a:xfrm>
        </p:grpSpPr>
        <p:sp>
          <p:nvSpPr>
            <p:cNvPr id="347" name="Google Shape;347;g220b02dd03b_0_229"/>
            <p:cNvSpPr/>
            <p:nvPr/>
          </p:nvSpPr>
          <p:spPr>
            <a:xfrm>
              <a:off x="8127172" y="3147015"/>
              <a:ext cx="267629" cy="114750"/>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348" name="Google Shape;348;g220b02dd03b_0_229"/>
            <p:cNvSpPr/>
            <p:nvPr/>
          </p:nvSpPr>
          <p:spPr>
            <a:xfrm>
              <a:off x="7743575" y="2983186"/>
              <a:ext cx="383596" cy="165024"/>
            </a:xfrm>
            <a:custGeom>
              <a:avLst/>
              <a:gdLst/>
              <a:ahLst/>
              <a:cxnLst/>
              <a:rect l="l" t="t" r="r" b="b"/>
              <a:pathLst>
                <a:path w="7164" h="2865" extrusionOk="0">
                  <a:moveTo>
                    <a:pt x="7164" y="2865"/>
                  </a:moveTo>
                  <a:cubicBezTo>
                    <a:pt x="5970" y="2388"/>
                    <a:pt x="1194" y="478"/>
                    <a:pt x="0" y="0"/>
                  </a:cubicBezTo>
                </a:path>
              </a:pathLst>
            </a:custGeom>
            <a:noFill/>
            <a:ln w="19050" cap="flat" cmpd="sng">
              <a:solidFill>
                <a:srgbClr val="FF9900"/>
              </a:solidFill>
              <a:prstDash val="solid"/>
              <a:round/>
              <a:headEnd type="none" w="med" len="med"/>
              <a:tailEnd type="triangle" w="med" len="med"/>
            </a:ln>
          </p:spPr>
        </p:sp>
        <p:sp>
          <p:nvSpPr>
            <p:cNvPr id="349" name="Google Shape;349;g220b02dd03b_0_229"/>
            <p:cNvSpPr/>
            <p:nvPr/>
          </p:nvSpPr>
          <p:spPr>
            <a:xfrm>
              <a:off x="7235975" y="2712084"/>
              <a:ext cx="487125" cy="272225"/>
            </a:xfrm>
            <a:custGeom>
              <a:avLst/>
              <a:gdLst/>
              <a:ahLst/>
              <a:cxnLst/>
              <a:rect l="l" t="t" r="r" b="b"/>
              <a:pathLst>
                <a:path w="19485" h="10889" extrusionOk="0">
                  <a:moveTo>
                    <a:pt x="19485" y="10889"/>
                  </a:moveTo>
                  <a:cubicBezTo>
                    <a:pt x="17360" y="9958"/>
                    <a:pt x="9982" y="7116"/>
                    <a:pt x="6734" y="5301"/>
                  </a:cubicBezTo>
                  <a:cubicBezTo>
                    <a:pt x="3487" y="3486"/>
                    <a:pt x="1122" y="884"/>
                    <a:pt x="0" y="0"/>
                  </a:cubicBezTo>
                </a:path>
              </a:pathLst>
            </a:custGeom>
            <a:noFill/>
            <a:ln w="19050" cap="flat" cmpd="sng">
              <a:solidFill>
                <a:srgbClr val="FF9900"/>
              </a:solidFill>
              <a:prstDash val="solid"/>
              <a:round/>
              <a:headEnd type="none" w="med" len="med"/>
              <a:tailEnd type="triangle" w="med" len="med"/>
            </a:ln>
          </p:spPr>
        </p:sp>
        <p:sp>
          <p:nvSpPr>
            <p:cNvPr id="350" name="Google Shape;350;g220b02dd03b_0_229"/>
            <p:cNvSpPr/>
            <p:nvPr/>
          </p:nvSpPr>
          <p:spPr>
            <a:xfrm>
              <a:off x="6784675" y="2307325"/>
              <a:ext cx="451300" cy="397600"/>
            </a:xfrm>
            <a:custGeom>
              <a:avLst/>
              <a:gdLst/>
              <a:ahLst/>
              <a:cxnLst/>
              <a:rect l="l" t="t" r="r" b="b"/>
              <a:pathLst>
                <a:path w="18052" h="15904" extrusionOk="0">
                  <a:moveTo>
                    <a:pt x="18052" y="15904"/>
                  </a:moveTo>
                  <a:cubicBezTo>
                    <a:pt x="16715" y="14424"/>
                    <a:pt x="13038" y="9672"/>
                    <a:pt x="10029" y="7021"/>
                  </a:cubicBezTo>
                  <a:cubicBezTo>
                    <a:pt x="7020" y="4370"/>
                    <a:pt x="1672" y="1170"/>
                    <a:pt x="0" y="0"/>
                  </a:cubicBezTo>
                </a:path>
              </a:pathLst>
            </a:custGeom>
            <a:noFill/>
            <a:ln w="19050" cap="flat" cmpd="sng">
              <a:solidFill>
                <a:srgbClr val="FF9900"/>
              </a:solidFill>
              <a:prstDash val="solid"/>
              <a:round/>
              <a:headEnd type="none" w="med" len="med"/>
              <a:tailEnd type="triangle" w="med" len="med"/>
            </a:ln>
          </p:spPr>
        </p:sp>
        <p:sp>
          <p:nvSpPr>
            <p:cNvPr id="351" name="Google Shape;351;g220b02dd03b_0_229"/>
            <p:cNvSpPr/>
            <p:nvPr/>
          </p:nvSpPr>
          <p:spPr>
            <a:xfrm>
              <a:off x="6340525" y="2215912"/>
              <a:ext cx="426225" cy="521250"/>
            </a:xfrm>
            <a:custGeom>
              <a:avLst/>
              <a:gdLst/>
              <a:ahLst/>
              <a:cxnLst/>
              <a:rect l="l" t="t" r="r" b="b"/>
              <a:pathLst>
                <a:path w="17049" h="20850" extrusionOk="0">
                  <a:moveTo>
                    <a:pt x="17049" y="3371"/>
                  </a:moveTo>
                  <a:cubicBezTo>
                    <a:pt x="15067" y="2893"/>
                    <a:pt x="7785" y="983"/>
                    <a:pt x="5158" y="505"/>
                  </a:cubicBezTo>
                  <a:cubicBezTo>
                    <a:pt x="2531" y="27"/>
                    <a:pt x="2006" y="-307"/>
                    <a:pt x="1289" y="505"/>
                  </a:cubicBezTo>
                  <a:cubicBezTo>
                    <a:pt x="573" y="1317"/>
                    <a:pt x="1026" y="2965"/>
                    <a:pt x="859" y="5377"/>
                  </a:cubicBezTo>
                  <a:cubicBezTo>
                    <a:pt x="692" y="7789"/>
                    <a:pt x="429" y="12397"/>
                    <a:pt x="286" y="14976"/>
                  </a:cubicBezTo>
                  <a:cubicBezTo>
                    <a:pt x="143" y="17555"/>
                    <a:pt x="48" y="19871"/>
                    <a:pt x="0" y="20850"/>
                  </a:cubicBezTo>
                </a:path>
              </a:pathLst>
            </a:custGeom>
            <a:noFill/>
            <a:ln w="19050" cap="flat" cmpd="sng">
              <a:solidFill>
                <a:srgbClr val="FF9900"/>
              </a:solidFill>
              <a:prstDash val="solid"/>
              <a:round/>
              <a:headEnd type="none" w="med" len="med"/>
              <a:tailEnd type="triangle" w="med" len="med"/>
            </a:ln>
          </p:spPr>
        </p:sp>
        <p:sp>
          <p:nvSpPr>
            <p:cNvPr id="352" name="Google Shape;352;g220b02dd03b_0_229"/>
            <p:cNvSpPr/>
            <p:nvPr/>
          </p:nvSpPr>
          <p:spPr>
            <a:xfrm>
              <a:off x="6207860" y="2529400"/>
              <a:ext cx="129075" cy="555700"/>
            </a:xfrm>
            <a:custGeom>
              <a:avLst/>
              <a:gdLst/>
              <a:ahLst/>
              <a:cxnLst/>
              <a:rect l="l" t="t" r="r" b="b"/>
              <a:pathLst>
                <a:path w="5163" h="22228" extrusionOk="0">
                  <a:moveTo>
                    <a:pt x="5163" y="8740"/>
                  </a:moveTo>
                  <a:cubicBezTo>
                    <a:pt x="4877" y="10364"/>
                    <a:pt x="4208" y="16237"/>
                    <a:pt x="3444" y="18482"/>
                  </a:cubicBezTo>
                  <a:cubicBezTo>
                    <a:pt x="2680" y="20727"/>
                    <a:pt x="1128" y="22017"/>
                    <a:pt x="579" y="22208"/>
                  </a:cubicBezTo>
                  <a:cubicBezTo>
                    <a:pt x="30" y="22399"/>
                    <a:pt x="-161" y="21205"/>
                    <a:pt x="149" y="19629"/>
                  </a:cubicBezTo>
                  <a:cubicBezTo>
                    <a:pt x="459" y="18053"/>
                    <a:pt x="1964" y="15306"/>
                    <a:pt x="2441" y="12751"/>
                  </a:cubicBezTo>
                  <a:cubicBezTo>
                    <a:pt x="2919" y="10196"/>
                    <a:pt x="2847" y="6423"/>
                    <a:pt x="3014" y="4298"/>
                  </a:cubicBezTo>
                  <a:cubicBezTo>
                    <a:pt x="3181" y="2173"/>
                    <a:pt x="3372" y="716"/>
                    <a:pt x="3444" y="0"/>
                  </a:cubicBezTo>
                </a:path>
              </a:pathLst>
            </a:custGeom>
            <a:noFill/>
            <a:ln w="19050" cap="flat" cmpd="sng">
              <a:solidFill>
                <a:srgbClr val="FF9900"/>
              </a:solidFill>
              <a:prstDash val="solid"/>
              <a:round/>
              <a:headEnd type="none" w="med" len="med"/>
              <a:tailEnd type="triangle" w="med" len="med"/>
            </a:ln>
          </p:spPr>
        </p:sp>
        <p:sp>
          <p:nvSpPr>
            <p:cNvPr id="353" name="Google Shape;353;g220b02dd03b_0_229"/>
            <p:cNvSpPr/>
            <p:nvPr/>
          </p:nvSpPr>
          <p:spPr>
            <a:xfrm>
              <a:off x="6219711" y="2006450"/>
              <a:ext cx="113650" cy="519375"/>
            </a:xfrm>
            <a:custGeom>
              <a:avLst/>
              <a:gdLst/>
              <a:ahLst/>
              <a:cxnLst/>
              <a:rect l="l" t="t" r="r" b="b"/>
              <a:pathLst>
                <a:path w="4546" h="20775" extrusionOk="0">
                  <a:moveTo>
                    <a:pt x="3400" y="20775"/>
                  </a:moveTo>
                  <a:cubicBezTo>
                    <a:pt x="3591" y="19056"/>
                    <a:pt x="4546" y="12560"/>
                    <a:pt x="4546" y="10459"/>
                  </a:cubicBezTo>
                  <a:cubicBezTo>
                    <a:pt x="4546" y="8358"/>
                    <a:pt x="4140" y="8549"/>
                    <a:pt x="3400" y="8167"/>
                  </a:cubicBezTo>
                  <a:cubicBezTo>
                    <a:pt x="2660" y="7785"/>
                    <a:pt x="535" y="9528"/>
                    <a:pt x="105" y="8167"/>
                  </a:cubicBezTo>
                  <a:cubicBezTo>
                    <a:pt x="-325" y="6806"/>
                    <a:pt x="702" y="1361"/>
                    <a:pt x="821" y="0"/>
                  </a:cubicBezTo>
                </a:path>
              </a:pathLst>
            </a:custGeom>
            <a:noFill/>
            <a:ln w="19050" cap="flat" cmpd="sng">
              <a:solidFill>
                <a:srgbClr val="FF9900"/>
              </a:solidFill>
              <a:prstDash val="solid"/>
              <a:round/>
              <a:headEnd type="none" w="med" len="med"/>
              <a:tailEnd type="triangle" w="med" len="med"/>
            </a:ln>
          </p:spPr>
        </p:sp>
        <p:sp>
          <p:nvSpPr>
            <p:cNvPr id="354" name="Google Shape;354;g220b02dd03b_0_229"/>
            <p:cNvSpPr/>
            <p:nvPr/>
          </p:nvSpPr>
          <p:spPr>
            <a:xfrm>
              <a:off x="6233075" y="1815465"/>
              <a:ext cx="222075" cy="180250"/>
            </a:xfrm>
            <a:custGeom>
              <a:avLst/>
              <a:gdLst/>
              <a:ahLst/>
              <a:cxnLst/>
              <a:rect l="l" t="t" r="r" b="b"/>
              <a:pathLst>
                <a:path w="8883" h="7210" extrusionOk="0">
                  <a:moveTo>
                    <a:pt x="0" y="7210"/>
                  </a:moveTo>
                  <a:cubicBezTo>
                    <a:pt x="119" y="6350"/>
                    <a:pt x="119" y="3222"/>
                    <a:pt x="716" y="2052"/>
                  </a:cubicBezTo>
                  <a:cubicBezTo>
                    <a:pt x="1313" y="882"/>
                    <a:pt x="2220" y="523"/>
                    <a:pt x="3581" y="189"/>
                  </a:cubicBezTo>
                  <a:cubicBezTo>
                    <a:pt x="4942" y="-145"/>
                    <a:pt x="7999" y="70"/>
                    <a:pt x="8883" y="46"/>
                  </a:cubicBezTo>
                </a:path>
              </a:pathLst>
            </a:custGeom>
            <a:noFill/>
            <a:ln w="19050" cap="flat" cmpd="sng">
              <a:solidFill>
                <a:srgbClr val="FF9900"/>
              </a:solidFill>
              <a:prstDash val="solid"/>
              <a:round/>
              <a:headEnd type="none" w="med" len="med"/>
              <a:tailEnd type="triangle" w="med" len="med"/>
            </a:ln>
          </p:spPr>
        </p:sp>
        <p:sp>
          <p:nvSpPr>
            <p:cNvPr id="355" name="Google Shape;355;g220b02dd03b_0_229"/>
            <p:cNvSpPr/>
            <p:nvPr/>
          </p:nvSpPr>
          <p:spPr>
            <a:xfrm>
              <a:off x="6452123" y="1830950"/>
              <a:ext cx="386275" cy="189825"/>
            </a:xfrm>
            <a:custGeom>
              <a:avLst/>
              <a:gdLst/>
              <a:ahLst/>
              <a:cxnLst/>
              <a:rect l="l" t="t" r="r" b="b"/>
              <a:pathLst>
                <a:path w="15451" h="7593" extrusionOk="0">
                  <a:moveTo>
                    <a:pt x="121" y="0"/>
                  </a:moveTo>
                  <a:cubicBezTo>
                    <a:pt x="240" y="931"/>
                    <a:pt x="-548" y="4442"/>
                    <a:pt x="837" y="5588"/>
                  </a:cubicBezTo>
                  <a:cubicBezTo>
                    <a:pt x="2222" y="6734"/>
                    <a:pt x="5994" y="6543"/>
                    <a:pt x="8430" y="6877"/>
                  </a:cubicBezTo>
                  <a:cubicBezTo>
                    <a:pt x="10866" y="7211"/>
                    <a:pt x="14281" y="7474"/>
                    <a:pt x="15451" y="7593"/>
                  </a:cubicBezTo>
                </a:path>
              </a:pathLst>
            </a:custGeom>
            <a:noFill/>
            <a:ln w="19050" cap="flat" cmpd="sng">
              <a:solidFill>
                <a:srgbClr val="FF9900"/>
              </a:solidFill>
              <a:prstDash val="solid"/>
              <a:round/>
              <a:headEnd type="none" w="med" len="med"/>
              <a:tailEnd type="triangle" w="med" len="med"/>
            </a:ln>
          </p:spPr>
        </p:sp>
        <p:sp>
          <p:nvSpPr>
            <p:cNvPr id="356" name="Google Shape;356;g220b02dd03b_0_229"/>
            <p:cNvSpPr/>
            <p:nvPr/>
          </p:nvSpPr>
          <p:spPr>
            <a:xfrm>
              <a:off x="6834800" y="2014385"/>
              <a:ext cx="501475" cy="321600"/>
            </a:xfrm>
            <a:custGeom>
              <a:avLst/>
              <a:gdLst/>
              <a:ahLst/>
              <a:cxnLst/>
              <a:rect l="l" t="t" r="r" b="b"/>
              <a:pathLst>
                <a:path w="20059" h="12864" extrusionOk="0">
                  <a:moveTo>
                    <a:pt x="0" y="256"/>
                  </a:moveTo>
                  <a:cubicBezTo>
                    <a:pt x="382" y="304"/>
                    <a:pt x="789" y="-484"/>
                    <a:pt x="2293" y="543"/>
                  </a:cubicBezTo>
                  <a:cubicBezTo>
                    <a:pt x="3798" y="1570"/>
                    <a:pt x="6520" y="4578"/>
                    <a:pt x="9027" y="6417"/>
                  </a:cubicBezTo>
                  <a:cubicBezTo>
                    <a:pt x="11534" y="8256"/>
                    <a:pt x="15497" y="10501"/>
                    <a:pt x="17336" y="11575"/>
                  </a:cubicBezTo>
                  <a:cubicBezTo>
                    <a:pt x="19175" y="12650"/>
                    <a:pt x="19605" y="12649"/>
                    <a:pt x="20059" y="12864"/>
                  </a:cubicBezTo>
                </a:path>
              </a:pathLst>
            </a:custGeom>
            <a:noFill/>
            <a:ln w="19050" cap="flat" cmpd="sng">
              <a:solidFill>
                <a:srgbClr val="FF9900"/>
              </a:solidFill>
              <a:prstDash val="solid"/>
              <a:round/>
              <a:headEnd type="none" w="med" len="med"/>
              <a:tailEnd type="triangle" w="med" len="med"/>
            </a:ln>
          </p:spPr>
        </p:sp>
        <p:sp>
          <p:nvSpPr>
            <p:cNvPr id="357" name="Google Shape;357;g220b02dd03b_0_229"/>
            <p:cNvSpPr/>
            <p:nvPr/>
          </p:nvSpPr>
          <p:spPr>
            <a:xfrm>
              <a:off x="7332675" y="2138975"/>
              <a:ext cx="269400" cy="280300"/>
            </a:xfrm>
            <a:custGeom>
              <a:avLst/>
              <a:gdLst/>
              <a:ahLst/>
              <a:cxnLst/>
              <a:rect l="l" t="t" r="r" b="b"/>
              <a:pathLst>
                <a:path w="10776" h="11212" extrusionOk="0">
                  <a:moveTo>
                    <a:pt x="0" y="7880"/>
                  </a:moveTo>
                  <a:cubicBezTo>
                    <a:pt x="669" y="8262"/>
                    <a:pt x="3009" y="9624"/>
                    <a:pt x="4012" y="10173"/>
                  </a:cubicBezTo>
                  <a:cubicBezTo>
                    <a:pt x="5015" y="10722"/>
                    <a:pt x="5182" y="11104"/>
                    <a:pt x="6018" y="11176"/>
                  </a:cubicBezTo>
                  <a:cubicBezTo>
                    <a:pt x="6854" y="11248"/>
                    <a:pt x="8239" y="11152"/>
                    <a:pt x="9027" y="10603"/>
                  </a:cubicBezTo>
                  <a:cubicBezTo>
                    <a:pt x="9815" y="10054"/>
                    <a:pt x="10866" y="8955"/>
                    <a:pt x="10746" y="7880"/>
                  </a:cubicBezTo>
                  <a:cubicBezTo>
                    <a:pt x="10627" y="6805"/>
                    <a:pt x="9146" y="5206"/>
                    <a:pt x="8310" y="4155"/>
                  </a:cubicBezTo>
                  <a:cubicBezTo>
                    <a:pt x="7474" y="3104"/>
                    <a:pt x="6352" y="2269"/>
                    <a:pt x="5731" y="1576"/>
                  </a:cubicBezTo>
                  <a:cubicBezTo>
                    <a:pt x="5110" y="884"/>
                    <a:pt x="4776" y="263"/>
                    <a:pt x="4585" y="0"/>
                  </a:cubicBezTo>
                </a:path>
              </a:pathLst>
            </a:custGeom>
            <a:noFill/>
            <a:ln w="19050" cap="flat" cmpd="sng">
              <a:solidFill>
                <a:srgbClr val="FF9900"/>
              </a:solidFill>
              <a:prstDash val="solid"/>
              <a:round/>
              <a:headEnd type="none" w="med" len="med"/>
              <a:tailEnd type="triangle" w="med" len="med"/>
            </a:ln>
          </p:spPr>
        </p:sp>
        <p:sp>
          <p:nvSpPr>
            <p:cNvPr id="358" name="Google Shape;358;g220b02dd03b_0_229"/>
            <p:cNvSpPr/>
            <p:nvPr/>
          </p:nvSpPr>
          <p:spPr>
            <a:xfrm>
              <a:off x="7221650" y="1648275"/>
              <a:ext cx="243550" cy="508625"/>
            </a:xfrm>
            <a:custGeom>
              <a:avLst/>
              <a:gdLst/>
              <a:ahLst/>
              <a:cxnLst/>
              <a:rect l="l" t="t" r="r" b="b"/>
              <a:pathLst>
                <a:path w="9742" h="20345" extrusionOk="0">
                  <a:moveTo>
                    <a:pt x="9742" y="20345"/>
                  </a:moveTo>
                  <a:cubicBezTo>
                    <a:pt x="9050" y="18888"/>
                    <a:pt x="6806" y="14232"/>
                    <a:pt x="5588" y="11605"/>
                  </a:cubicBezTo>
                  <a:cubicBezTo>
                    <a:pt x="4370" y="8978"/>
                    <a:pt x="3367" y="6519"/>
                    <a:pt x="2436" y="4585"/>
                  </a:cubicBezTo>
                  <a:cubicBezTo>
                    <a:pt x="1505" y="2651"/>
                    <a:pt x="406" y="764"/>
                    <a:pt x="0" y="0"/>
                  </a:cubicBezTo>
                </a:path>
              </a:pathLst>
            </a:custGeom>
            <a:noFill/>
            <a:ln w="19050" cap="flat" cmpd="sng">
              <a:solidFill>
                <a:srgbClr val="FF9900"/>
              </a:solidFill>
              <a:prstDash val="solid"/>
              <a:round/>
              <a:headEnd type="none" w="med" len="med"/>
              <a:tailEnd type="triangle" w="med" len="med"/>
            </a:ln>
          </p:spPr>
        </p:sp>
        <p:sp>
          <p:nvSpPr>
            <p:cNvPr id="359" name="Google Shape;359;g220b02dd03b_0_229"/>
            <p:cNvSpPr/>
            <p:nvPr/>
          </p:nvSpPr>
          <p:spPr>
            <a:xfrm>
              <a:off x="6993761" y="1318447"/>
              <a:ext cx="278050" cy="329825"/>
            </a:xfrm>
            <a:custGeom>
              <a:avLst/>
              <a:gdLst/>
              <a:ahLst/>
              <a:cxnLst/>
              <a:rect l="l" t="t" r="r" b="b"/>
              <a:pathLst>
                <a:path w="11122" h="13193" extrusionOk="0">
                  <a:moveTo>
                    <a:pt x="9259" y="13193"/>
                  </a:moveTo>
                  <a:cubicBezTo>
                    <a:pt x="8447" y="12119"/>
                    <a:pt x="5916" y="8776"/>
                    <a:pt x="4388" y="6746"/>
                  </a:cubicBezTo>
                  <a:cubicBezTo>
                    <a:pt x="2860" y="4716"/>
                    <a:pt x="448" y="2114"/>
                    <a:pt x="90" y="1015"/>
                  </a:cubicBezTo>
                  <a:cubicBezTo>
                    <a:pt x="-268" y="-83"/>
                    <a:pt x="1475" y="-36"/>
                    <a:pt x="2239" y="155"/>
                  </a:cubicBezTo>
                  <a:cubicBezTo>
                    <a:pt x="3003" y="346"/>
                    <a:pt x="3194" y="2161"/>
                    <a:pt x="4674" y="2161"/>
                  </a:cubicBezTo>
                  <a:cubicBezTo>
                    <a:pt x="6155" y="2161"/>
                    <a:pt x="10047" y="489"/>
                    <a:pt x="11122" y="155"/>
                  </a:cubicBezTo>
                </a:path>
              </a:pathLst>
            </a:custGeom>
            <a:noFill/>
            <a:ln w="19050" cap="flat" cmpd="sng">
              <a:solidFill>
                <a:srgbClr val="FF9900"/>
              </a:solidFill>
              <a:prstDash val="solid"/>
              <a:round/>
              <a:headEnd type="none" w="med" len="med"/>
              <a:tailEnd type="triangle" w="med" len="med"/>
            </a:ln>
          </p:spPr>
        </p:sp>
        <p:sp>
          <p:nvSpPr>
            <p:cNvPr id="360" name="Google Shape;360;g220b02dd03b_0_229"/>
            <p:cNvSpPr/>
            <p:nvPr/>
          </p:nvSpPr>
          <p:spPr>
            <a:xfrm>
              <a:off x="7271800" y="1233351"/>
              <a:ext cx="325950" cy="228675"/>
            </a:xfrm>
            <a:custGeom>
              <a:avLst/>
              <a:gdLst/>
              <a:ahLst/>
              <a:cxnLst/>
              <a:rect l="l" t="t" r="r" b="b"/>
              <a:pathLst>
                <a:path w="13038" h="9147" extrusionOk="0">
                  <a:moveTo>
                    <a:pt x="0" y="3416"/>
                  </a:moveTo>
                  <a:cubicBezTo>
                    <a:pt x="1313" y="2867"/>
                    <a:pt x="6209" y="432"/>
                    <a:pt x="7880" y="121"/>
                  </a:cubicBezTo>
                  <a:cubicBezTo>
                    <a:pt x="9552" y="-189"/>
                    <a:pt x="9169" y="49"/>
                    <a:pt x="10029" y="1553"/>
                  </a:cubicBezTo>
                  <a:cubicBezTo>
                    <a:pt x="10889" y="3057"/>
                    <a:pt x="12537" y="7881"/>
                    <a:pt x="13038" y="9147"/>
                  </a:cubicBezTo>
                </a:path>
              </a:pathLst>
            </a:custGeom>
            <a:noFill/>
            <a:ln w="19050" cap="flat" cmpd="sng">
              <a:solidFill>
                <a:srgbClr val="FF9900"/>
              </a:solidFill>
              <a:prstDash val="solid"/>
              <a:round/>
              <a:headEnd type="none" w="med" len="med"/>
              <a:tailEnd type="triangle" w="med" len="med"/>
            </a:ln>
          </p:spPr>
        </p:sp>
        <p:sp>
          <p:nvSpPr>
            <p:cNvPr id="361" name="Google Shape;361;g220b02dd03b_0_229"/>
            <p:cNvSpPr/>
            <p:nvPr/>
          </p:nvSpPr>
          <p:spPr>
            <a:xfrm>
              <a:off x="7604900" y="1469175"/>
              <a:ext cx="200575" cy="508625"/>
            </a:xfrm>
            <a:custGeom>
              <a:avLst/>
              <a:gdLst/>
              <a:ahLst/>
              <a:cxnLst/>
              <a:rect l="l" t="t" r="r" b="b"/>
              <a:pathLst>
                <a:path w="8023" h="20345" extrusionOk="0">
                  <a:moveTo>
                    <a:pt x="0" y="0"/>
                  </a:moveTo>
                  <a:cubicBezTo>
                    <a:pt x="1337" y="3391"/>
                    <a:pt x="6686" y="16954"/>
                    <a:pt x="8023" y="20345"/>
                  </a:cubicBezTo>
                </a:path>
              </a:pathLst>
            </a:custGeom>
            <a:noFill/>
            <a:ln w="19050" cap="flat" cmpd="sng">
              <a:solidFill>
                <a:srgbClr val="FF9900"/>
              </a:solidFill>
              <a:prstDash val="solid"/>
              <a:round/>
              <a:headEnd type="none" w="med" len="med"/>
              <a:tailEnd type="triangle" w="med" len="med"/>
            </a:ln>
          </p:spPr>
        </p:sp>
        <p:sp>
          <p:nvSpPr>
            <p:cNvPr id="362" name="Google Shape;362;g220b02dd03b_0_229"/>
            <p:cNvSpPr/>
            <p:nvPr/>
          </p:nvSpPr>
          <p:spPr>
            <a:xfrm>
              <a:off x="7468800" y="1981375"/>
              <a:ext cx="480100" cy="809500"/>
            </a:xfrm>
            <a:custGeom>
              <a:avLst/>
              <a:gdLst/>
              <a:ahLst/>
              <a:cxnLst/>
              <a:rect l="l" t="t" r="r" b="b"/>
              <a:pathLst>
                <a:path w="19204" h="32380" extrusionOk="0">
                  <a:moveTo>
                    <a:pt x="13467" y="0"/>
                  </a:moveTo>
                  <a:cubicBezTo>
                    <a:pt x="14279" y="1934"/>
                    <a:pt x="17479" y="9003"/>
                    <a:pt x="18339" y="11606"/>
                  </a:cubicBezTo>
                  <a:cubicBezTo>
                    <a:pt x="19199" y="14209"/>
                    <a:pt x="19580" y="14017"/>
                    <a:pt x="18625" y="15617"/>
                  </a:cubicBezTo>
                  <a:cubicBezTo>
                    <a:pt x="17670" y="17217"/>
                    <a:pt x="15712" y="18411"/>
                    <a:pt x="12608" y="21205"/>
                  </a:cubicBezTo>
                  <a:cubicBezTo>
                    <a:pt x="9504" y="23999"/>
                    <a:pt x="2101" y="30518"/>
                    <a:pt x="0" y="32380"/>
                  </a:cubicBezTo>
                </a:path>
              </a:pathLst>
            </a:custGeom>
            <a:noFill/>
            <a:ln w="19050" cap="flat" cmpd="sng">
              <a:solidFill>
                <a:srgbClr val="FF9900"/>
              </a:solidFill>
              <a:prstDash val="solid"/>
              <a:round/>
              <a:headEnd type="none" w="med" len="med"/>
              <a:tailEnd type="triangle" w="med" len="med"/>
            </a:ln>
          </p:spPr>
        </p:sp>
        <p:sp>
          <p:nvSpPr>
            <p:cNvPr id="363" name="Google Shape;363;g220b02dd03b_0_229"/>
            <p:cNvSpPr/>
            <p:nvPr/>
          </p:nvSpPr>
          <p:spPr>
            <a:xfrm>
              <a:off x="6219700" y="993200"/>
              <a:ext cx="753900" cy="602100"/>
            </a:xfrm>
            <a:prstGeom prst="wedgeEllipseCallout">
              <a:avLst>
                <a:gd name="adj1" fmla="val -20833"/>
                <a:gd name="adj2" fmla="val 62500"/>
              </a:avLst>
            </a:prstGeom>
            <a:solidFill>
              <a:srgbClr val="FF9900"/>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3</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364" name="Google Shape;364;g220b02dd03b_0_229"/>
          <p:cNvSpPr/>
          <p:nvPr/>
        </p:nvSpPr>
        <p:spPr>
          <a:xfrm>
            <a:off x="6825501" y="5368801"/>
            <a:ext cx="582633" cy="124167"/>
          </a:xfrm>
          <a:custGeom>
            <a:avLst/>
            <a:gdLst/>
            <a:ahLst/>
            <a:cxnLst/>
            <a:rect l="l" t="t" r="r" b="b"/>
            <a:pathLst>
              <a:path w="17479" h="3725" extrusionOk="0">
                <a:moveTo>
                  <a:pt x="17479" y="3725"/>
                </a:moveTo>
                <a:cubicBezTo>
                  <a:pt x="14566" y="3104"/>
                  <a:pt x="2913" y="621"/>
                  <a:pt x="0" y="0"/>
                </a:cubicBezTo>
              </a:path>
            </a:pathLst>
          </a:custGeom>
          <a:noFill/>
          <a:ln w="19050" cap="flat" cmpd="sng">
            <a:solidFill>
              <a:srgbClr val="009944"/>
            </a:solidFill>
            <a:prstDash val="solid"/>
            <a:round/>
            <a:headEnd type="none" w="med" len="med"/>
            <a:tailEnd type="triangle" w="med" len="med"/>
          </a:ln>
        </p:spPr>
      </p:sp>
      <p:sp>
        <p:nvSpPr>
          <p:cNvPr id="365" name="Google Shape;365;g220b02dd03b_0_229"/>
          <p:cNvSpPr/>
          <p:nvPr/>
        </p:nvSpPr>
        <p:spPr>
          <a:xfrm>
            <a:off x="6195100" y="5225534"/>
            <a:ext cx="630400" cy="138500"/>
          </a:xfrm>
          <a:custGeom>
            <a:avLst/>
            <a:gdLst/>
            <a:ahLst/>
            <a:cxnLst/>
            <a:rect l="l" t="t" r="r" b="b"/>
            <a:pathLst>
              <a:path w="18912" h="4155" extrusionOk="0">
                <a:moveTo>
                  <a:pt x="18912" y="4155"/>
                </a:moveTo>
                <a:cubicBezTo>
                  <a:pt x="15760" y="3463"/>
                  <a:pt x="3152" y="693"/>
                  <a:pt x="0" y="0"/>
                </a:cubicBezTo>
              </a:path>
            </a:pathLst>
          </a:custGeom>
          <a:noFill/>
          <a:ln w="19050" cap="flat" cmpd="sng">
            <a:solidFill>
              <a:srgbClr val="009944"/>
            </a:solidFill>
            <a:prstDash val="solid"/>
            <a:round/>
            <a:headEnd type="none" w="med" len="med"/>
            <a:tailEnd type="triangle" w="med" len="med"/>
          </a:ln>
        </p:spPr>
      </p:sp>
      <p:sp>
        <p:nvSpPr>
          <p:cNvPr id="366" name="Google Shape;366;g220b02dd03b_0_229"/>
          <p:cNvSpPr/>
          <p:nvPr/>
        </p:nvSpPr>
        <p:spPr>
          <a:xfrm>
            <a:off x="6065214" y="4719301"/>
            <a:ext cx="234967" cy="506233"/>
          </a:xfrm>
          <a:custGeom>
            <a:avLst/>
            <a:gdLst/>
            <a:ahLst/>
            <a:cxnLst/>
            <a:rect l="l" t="t" r="r" b="b"/>
            <a:pathLst>
              <a:path w="7049" h="15187" extrusionOk="0">
                <a:moveTo>
                  <a:pt x="3897" y="15187"/>
                </a:moveTo>
                <a:cubicBezTo>
                  <a:pt x="3372" y="15020"/>
                  <a:pt x="1366" y="14686"/>
                  <a:pt x="745" y="14184"/>
                </a:cubicBezTo>
                <a:cubicBezTo>
                  <a:pt x="124" y="13683"/>
                  <a:pt x="-210" y="13300"/>
                  <a:pt x="172" y="12178"/>
                </a:cubicBezTo>
                <a:cubicBezTo>
                  <a:pt x="554" y="11056"/>
                  <a:pt x="1891" y="9480"/>
                  <a:pt x="3037" y="7450"/>
                </a:cubicBezTo>
                <a:cubicBezTo>
                  <a:pt x="4183" y="5420"/>
                  <a:pt x="6380" y="1242"/>
                  <a:pt x="7049" y="0"/>
                </a:cubicBezTo>
              </a:path>
            </a:pathLst>
          </a:custGeom>
          <a:noFill/>
          <a:ln w="19050" cap="flat" cmpd="sng">
            <a:solidFill>
              <a:srgbClr val="009944"/>
            </a:solidFill>
            <a:prstDash val="solid"/>
            <a:round/>
            <a:headEnd type="none" w="med" len="med"/>
            <a:tailEnd type="triangle" w="med" len="med"/>
          </a:ln>
        </p:spPr>
      </p:sp>
      <p:sp>
        <p:nvSpPr>
          <p:cNvPr id="367" name="Google Shape;367;g220b02dd03b_0_229"/>
          <p:cNvSpPr/>
          <p:nvPr/>
        </p:nvSpPr>
        <p:spPr>
          <a:xfrm>
            <a:off x="6304933" y="4623774"/>
            <a:ext cx="219667" cy="95533"/>
          </a:xfrm>
          <a:custGeom>
            <a:avLst/>
            <a:gdLst/>
            <a:ahLst/>
            <a:cxnLst/>
            <a:rect l="l" t="t" r="r" b="b"/>
            <a:pathLst>
              <a:path w="6590" h="2866" extrusionOk="0">
                <a:moveTo>
                  <a:pt x="0" y="2866"/>
                </a:moveTo>
                <a:cubicBezTo>
                  <a:pt x="263" y="2436"/>
                  <a:pt x="907" y="741"/>
                  <a:pt x="1576" y="287"/>
                </a:cubicBezTo>
                <a:cubicBezTo>
                  <a:pt x="2245" y="-167"/>
                  <a:pt x="3176" y="25"/>
                  <a:pt x="4012" y="144"/>
                </a:cubicBezTo>
                <a:cubicBezTo>
                  <a:pt x="4848" y="264"/>
                  <a:pt x="6160" y="861"/>
                  <a:pt x="6590" y="1004"/>
                </a:cubicBezTo>
              </a:path>
            </a:pathLst>
          </a:custGeom>
          <a:noFill/>
          <a:ln w="19050" cap="flat" cmpd="sng">
            <a:solidFill>
              <a:srgbClr val="009944"/>
            </a:solidFill>
            <a:prstDash val="solid"/>
            <a:round/>
            <a:headEnd type="none" w="med" len="med"/>
            <a:tailEnd type="triangle" w="med" len="med"/>
          </a:ln>
        </p:spPr>
      </p:sp>
      <p:sp>
        <p:nvSpPr>
          <p:cNvPr id="368" name="Google Shape;368;g220b02dd03b_0_229"/>
          <p:cNvSpPr/>
          <p:nvPr/>
        </p:nvSpPr>
        <p:spPr>
          <a:xfrm>
            <a:off x="6464933" y="4561701"/>
            <a:ext cx="205467" cy="112967"/>
          </a:xfrm>
          <a:custGeom>
            <a:avLst/>
            <a:gdLst/>
            <a:ahLst/>
            <a:cxnLst/>
            <a:rect l="l" t="t" r="r" b="b"/>
            <a:pathLst>
              <a:path w="6164" h="3389" extrusionOk="0">
                <a:moveTo>
                  <a:pt x="2178" y="2877"/>
                </a:moveTo>
                <a:cubicBezTo>
                  <a:pt x="2632" y="2961"/>
                  <a:pt x="4236" y="3465"/>
                  <a:pt x="4900" y="3379"/>
                </a:cubicBezTo>
                <a:cubicBezTo>
                  <a:pt x="5564" y="3294"/>
                  <a:pt x="6225" y="2808"/>
                  <a:pt x="6160" y="2364"/>
                </a:cubicBezTo>
                <a:cubicBezTo>
                  <a:pt x="6096" y="1920"/>
                  <a:pt x="5540" y="1111"/>
                  <a:pt x="4513" y="717"/>
                </a:cubicBezTo>
                <a:cubicBezTo>
                  <a:pt x="3486" y="323"/>
                  <a:pt x="752" y="120"/>
                  <a:pt x="0" y="0"/>
                </a:cubicBezTo>
              </a:path>
            </a:pathLst>
          </a:custGeom>
          <a:noFill/>
          <a:ln w="19050" cap="flat" cmpd="sng">
            <a:solidFill>
              <a:srgbClr val="009944"/>
            </a:solidFill>
            <a:prstDash val="solid"/>
            <a:round/>
            <a:headEnd type="none" w="med" len="med"/>
            <a:tailEnd type="triangle" w="med" len="med"/>
          </a:ln>
        </p:spPr>
      </p:sp>
      <p:sp>
        <p:nvSpPr>
          <p:cNvPr id="369" name="Google Shape;369;g220b02dd03b_0_229"/>
          <p:cNvSpPr/>
          <p:nvPr/>
        </p:nvSpPr>
        <p:spPr>
          <a:xfrm>
            <a:off x="6418933" y="4210700"/>
            <a:ext cx="265667" cy="362800"/>
          </a:xfrm>
          <a:custGeom>
            <a:avLst/>
            <a:gdLst/>
            <a:ahLst/>
            <a:cxnLst/>
            <a:rect l="l" t="t" r="r" b="b"/>
            <a:pathLst>
              <a:path w="7970" h="10884" extrusionOk="0">
                <a:moveTo>
                  <a:pt x="1451" y="10817"/>
                </a:moveTo>
                <a:cubicBezTo>
                  <a:pt x="1212" y="10745"/>
                  <a:pt x="-173" y="11211"/>
                  <a:pt x="18" y="10387"/>
                </a:cubicBezTo>
                <a:cubicBezTo>
                  <a:pt x="209" y="9563"/>
                  <a:pt x="1272" y="7605"/>
                  <a:pt x="2597" y="5874"/>
                </a:cubicBezTo>
                <a:cubicBezTo>
                  <a:pt x="3922" y="4143"/>
                  <a:pt x="7075" y="979"/>
                  <a:pt x="7970" y="0"/>
                </a:cubicBezTo>
              </a:path>
            </a:pathLst>
          </a:custGeom>
          <a:noFill/>
          <a:ln w="19050" cap="flat" cmpd="sng">
            <a:solidFill>
              <a:srgbClr val="009944"/>
            </a:solidFill>
            <a:prstDash val="solid"/>
            <a:round/>
            <a:headEnd type="none" w="med" len="med"/>
            <a:tailEnd type="triangle" w="med" len="med"/>
          </a:ln>
        </p:spPr>
      </p:sp>
      <p:sp>
        <p:nvSpPr>
          <p:cNvPr id="370" name="Google Shape;370;g220b02dd03b_0_229"/>
          <p:cNvSpPr/>
          <p:nvPr/>
        </p:nvSpPr>
        <p:spPr>
          <a:xfrm>
            <a:off x="6687000" y="4013304"/>
            <a:ext cx="525333" cy="187833"/>
          </a:xfrm>
          <a:custGeom>
            <a:avLst/>
            <a:gdLst/>
            <a:ahLst/>
            <a:cxnLst/>
            <a:rect l="l" t="t" r="r" b="b"/>
            <a:pathLst>
              <a:path w="15760" h="5635" extrusionOk="0">
                <a:moveTo>
                  <a:pt x="0" y="5635"/>
                </a:moveTo>
                <a:cubicBezTo>
                  <a:pt x="884" y="4799"/>
                  <a:pt x="3570" y="1528"/>
                  <a:pt x="5301" y="621"/>
                </a:cubicBezTo>
                <a:cubicBezTo>
                  <a:pt x="7032" y="-286"/>
                  <a:pt x="8644" y="48"/>
                  <a:pt x="10387" y="191"/>
                </a:cubicBezTo>
                <a:cubicBezTo>
                  <a:pt x="12130" y="334"/>
                  <a:pt x="14865" y="1265"/>
                  <a:pt x="15760" y="1480"/>
                </a:cubicBezTo>
              </a:path>
            </a:pathLst>
          </a:custGeom>
          <a:noFill/>
          <a:ln w="19050" cap="flat" cmpd="sng">
            <a:solidFill>
              <a:srgbClr val="009944"/>
            </a:solidFill>
            <a:prstDash val="solid"/>
            <a:round/>
            <a:headEnd type="none" w="med" len="med"/>
            <a:tailEnd type="triangle" w="med" len="med"/>
          </a:ln>
        </p:spPr>
      </p:sp>
      <p:sp>
        <p:nvSpPr>
          <p:cNvPr id="371" name="Google Shape;371;g220b02dd03b_0_229"/>
          <p:cNvSpPr/>
          <p:nvPr/>
        </p:nvSpPr>
        <p:spPr>
          <a:xfrm>
            <a:off x="7224268" y="4069800"/>
            <a:ext cx="468033" cy="408333"/>
          </a:xfrm>
          <a:custGeom>
            <a:avLst/>
            <a:gdLst/>
            <a:ahLst/>
            <a:cxnLst/>
            <a:rect l="l" t="t" r="r" b="b"/>
            <a:pathLst>
              <a:path w="14041" h="12250" extrusionOk="0">
                <a:moveTo>
                  <a:pt x="0" y="0"/>
                </a:moveTo>
                <a:cubicBezTo>
                  <a:pt x="1015" y="179"/>
                  <a:pt x="4549" y="418"/>
                  <a:pt x="6089" y="1075"/>
                </a:cubicBezTo>
                <a:cubicBezTo>
                  <a:pt x="7629" y="1732"/>
                  <a:pt x="7916" y="2078"/>
                  <a:pt x="9241" y="3940"/>
                </a:cubicBezTo>
                <a:cubicBezTo>
                  <a:pt x="10566" y="5803"/>
                  <a:pt x="13241" y="10865"/>
                  <a:pt x="14041" y="12250"/>
                </a:cubicBezTo>
              </a:path>
            </a:pathLst>
          </a:custGeom>
          <a:noFill/>
          <a:ln w="19050" cap="flat" cmpd="sng">
            <a:solidFill>
              <a:srgbClr val="009944"/>
            </a:solidFill>
            <a:prstDash val="solid"/>
            <a:round/>
            <a:headEnd type="none" w="med" len="med"/>
            <a:tailEnd type="triangle" w="med" len="med"/>
          </a:ln>
        </p:spPr>
      </p:sp>
      <p:sp>
        <p:nvSpPr>
          <p:cNvPr id="372" name="Google Shape;372;g220b02dd03b_0_229"/>
          <p:cNvSpPr/>
          <p:nvPr/>
        </p:nvSpPr>
        <p:spPr>
          <a:xfrm>
            <a:off x="7279201" y="4487667"/>
            <a:ext cx="507833" cy="383067"/>
          </a:xfrm>
          <a:custGeom>
            <a:avLst/>
            <a:gdLst/>
            <a:ahLst/>
            <a:cxnLst/>
            <a:rect l="l" t="t" r="r" b="b"/>
            <a:pathLst>
              <a:path w="15235" h="11492" extrusionOk="0">
                <a:moveTo>
                  <a:pt x="12823" y="0"/>
                </a:moveTo>
                <a:cubicBezTo>
                  <a:pt x="13217" y="669"/>
                  <a:pt x="14996" y="2233"/>
                  <a:pt x="15187" y="4012"/>
                </a:cubicBezTo>
                <a:cubicBezTo>
                  <a:pt x="15378" y="5791"/>
                  <a:pt x="14578" y="9480"/>
                  <a:pt x="13969" y="10674"/>
                </a:cubicBezTo>
                <a:cubicBezTo>
                  <a:pt x="13360" y="11868"/>
                  <a:pt x="13861" y="11463"/>
                  <a:pt x="11533" y="11176"/>
                </a:cubicBezTo>
                <a:cubicBezTo>
                  <a:pt x="9205" y="10890"/>
                  <a:pt x="1922" y="9325"/>
                  <a:pt x="0" y="8955"/>
                </a:cubicBezTo>
              </a:path>
            </a:pathLst>
          </a:custGeom>
          <a:noFill/>
          <a:ln w="19050" cap="flat" cmpd="sng">
            <a:solidFill>
              <a:srgbClr val="009944"/>
            </a:solidFill>
            <a:prstDash val="solid"/>
            <a:round/>
            <a:headEnd type="none" w="med" len="med"/>
            <a:tailEnd type="triangle" w="med" len="med"/>
          </a:ln>
        </p:spPr>
      </p:sp>
      <p:sp>
        <p:nvSpPr>
          <p:cNvPr id="373" name="Google Shape;373;g220b02dd03b_0_229"/>
          <p:cNvSpPr/>
          <p:nvPr/>
        </p:nvSpPr>
        <p:spPr>
          <a:xfrm>
            <a:off x="7038001" y="4756223"/>
            <a:ext cx="243567" cy="211400"/>
          </a:xfrm>
          <a:custGeom>
            <a:avLst/>
            <a:gdLst/>
            <a:ahLst/>
            <a:cxnLst/>
            <a:rect l="l" t="t" r="r" b="b"/>
            <a:pathLst>
              <a:path w="7307" h="6342" extrusionOk="0">
                <a:moveTo>
                  <a:pt x="7307" y="898"/>
                </a:moveTo>
                <a:cubicBezTo>
                  <a:pt x="6507" y="767"/>
                  <a:pt x="3475" y="134"/>
                  <a:pt x="2508" y="110"/>
                </a:cubicBezTo>
                <a:cubicBezTo>
                  <a:pt x="1541" y="86"/>
                  <a:pt x="1923" y="-284"/>
                  <a:pt x="1505" y="755"/>
                </a:cubicBezTo>
                <a:cubicBezTo>
                  <a:pt x="1087" y="1794"/>
                  <a:pt x="251" y="5411"/>
                  <a:pt x="0" y="6342"/>
                </a:cubicBezTo>
              </a:path>
            </a:pathLst>
          </a:custGeom>
          <a:noFill/>
          <a:ln w="19050" cap="flat" cmpd="sng">
            <a:solidFill>
              <a:srgbClr val="009944"/>
            </a:solidFill>
            <a:prstDash val="solid"/>
            <a:round/>
            <a:headEnd type="none" w="med" len="med"/>
            <a:tailEnd type="triangle" w="med" len="med"/>
          </a:ln>
        </p:spPr>
      </p:sp>
      <p:sp>
        <p:nvSpPr>
          <p:cNvPr id="374" name="Google Shape;374;g220b02dd03b_0_229"/>
          <p:cNvSpPr/>
          <p:nvPr/>
        </p:nvSpPr>
        <p:spPr>
          <a:xfrm>
            <a:off x="6424334" y="4970033"/>
            <a:ext cx="906967" cy="301467"/>
          </a:xfrm>
          <a:custGeom>
            <a:avLst/>
            <a:gdLst/>
            <a:ahLst/>
            <a:cxnLst/>
            <a:rect l="l" t="t" r="r" b="b"/>
            <a:pathLst>
              <a:path w="27209" h="9044" extrusionOk="0">
                <a:moveTo>
                  <a:pt x="18482" y="0"/>
                </a:moveTo>
                <a:cubicBezTo>
                  <a:pt x="18327" y="645"/>
                  <a:pt x="17730" y="2949"/>
                  <a:pt x="17551" y="3868"/>
                </a:cubicBezTo>
                <a:cubicBezTo>
                  <a:pt x="17372" y="4787"/>
                  <a:pt x="17156" y="5158"/>
                  <a:pt x="17407" y="5516"/>
                </a:cubicBezTo>
                <a:cubicBezTo>
                  <a:pt x="17658" y="5874"/>
                  <a:pt x="17527" y="5587"/>
                  <a:pt x="19055" y="6017"/>
                </a:cubicBezTo>
                <a:cubicBezTo>
                  <a:pt x="20583" y="6447"/>
                  <a:pt x="25538" y="7605"/>
                  <a:pt x="26577" y="8095"/>
                </a:cubicBezTo>
                <a:cubicBezTo>
                  <a:pt x="27616" y="8585"/>
                  <a:pt x="27484" y="9254"/>
                  <a:pt x="25287" y="8955"/>
                </a:cubicBezTo>
                <a:cubicBezTo>
                  <a:pt x="23090" y="8657"/>
                  <a:pt x="17611" y="7283"/>
                  <a:pt x="13396" y="6304"/>
                </a:cubicBezTo>
                <a:cubicBezTo>
                  <a:pt x="9182" y="5325"/>
                  <a:pt x="2233" y="3617"/>
                  <a:pt x="0" y="3080"/>
                </a:cubicBezTo>
              </a:path>
            </a:pathLst>
          </a:custGeom>
          <a:noFill/>
          <a:ln w="19050" cap="flat" cmpd="sng">
            <a:solidFill>
              <a:srgbClr val="009944"/>
            </a:solidFill>
            <a:prstDash val="solid"/>
            <a:round/>
            <a:headEnd type="none" w="med" len="med"/>
            <a:tailEnd type="triangle" w="med" len="med"/>
          </a:ln>
        </p:spPr>
      </p:sp>
      <p:sp>
        <p:nvSpPr>
          <p:cNvPr id="375" name="Google Shape;375;g220b02dd03b_0_229"/>
          <p:cNvSpPr/>
          <p:nvPr/>
        </p:nvSpPr>
        <p:spPr>
          <a:xfrm>
            <a:off x="6133738" y="4566467"/>
            <a:ext cx="283433" cy="503867"/>
          </a:xfrm>
          <a:custGeom>
            <a:avLst/>
            <a:gdLst/>
            <a:ahLst/>
            <a:cxnLst/>
            <a:rect l="l" t="t" r="r" b="b"/>
            <a:pathLst>
              <a:path w="8503" h="15116" extrusionOk="0">
                <a:moveTo>
                  <a:pt x="8503" y="15116"/>
                </a:moveTo>
                <a:cubicBezTo>
                  <a:pt x="7333" y="14746"/>
                  <a:pt x="2843" y="14065"/>
                  <a:pt x="1482" y="12895"/>
                </a:cubicBezTo>
                <a:cubicBezTo>
                  <a:pt x="121" y="11725"/>
                  <a:pt x="-356" y="10244"/>
                  <a:pt x="336" y="8095"/>
                </a:cubicBezTo>
                <a:cubicBezTo>
                  <a:pt x="1029" y="5946"/>
                  <a:pt x="4754" y="1349"/>
                  <a:pt x="5637" y="0"/>
                </a:cubicBezTo>
              </a:path>
            </a:pathLst>
          </a:custGeom>
          <a:noFill/>
          <a:ln w="19050" cap="flat" cmpd="sng">
            <a:solidFill>
              <a:srgbClr val="009944"/>
            </a:solidFill>
            <a:prstDash val="solid"/>
            <a:round/>
            <a:headEnd type="none" w="med" len="med"/>
            <a:tailEnd type="triangle" w="med" len="med"/>
          </a:ln>
        </p:spPr>
      </p:sp>
      <p:sp>
        <p:nvSpPr>
          <p:cNvPr id="376" name="Google Shape;376;g220b02dd03b_0_229"/>
          <p:cNvSpPr/>
          <p:nvPr/>
        </p:nvSpPr>
        <p:spPr>
          <a:xfrm>
            <a:off x="6328800" y="3828634"/>
            <a:ext cx="671000" cy="728300"/>
          </a:xfrm>
          <a:custGeom>
            <a:avLst/>
            <a:gdLst/>
            <a:ahLst/>
            <a:cxnLst/>
            <a:rect l="l" t="t" r="r" b="b"/>
            <a:pathLst>
              <a:path w="20130" h="21849" extrusionOk="0">
                <a:moveTo>
                  <a:pt x="0" y="21849"/>
                </a:moveTo>
                <a:cubicBezTo>
                  <a:pt x="1266" y="19963"/>
                  <a:pt x="4239" y="14172"/>
                  <a:pt x="7594" y="10530"/>
                </a:cubicBezTo>
                <a:cubicBezTo>
                  <a:pt x="10949" y="6889"/>
                  <a:pt x="18041" y="1755"/>
                  <a:pt x="20130" y="0"/>
                </a:cubicBezTo>
              </a:path>
            </a:pathLst>
          </a:custGeom>
          <a:noFill/>
          <a:ln w="19050" cap="flat" cmpd="sng">
            <a:solidFill>
              <a:srgbClr val="009944"/>
            </a:solidFill>
            <a:prstDash val="solid"/>
            <a:round/>
            <a:headEnd type="none" w="med" len="med"/>
            <a:tailEnd type="triangle" w="med" len="med"/>
          </a:ln>
        </p:spPr>
      </p:sp>
      <p:sp>
        <p:nvSpPr>
          <p:cNvPr id="377" name="Google Shape;377;g220b02dd03b_0_229"/>
          <p:cNvSpPr/>
          <p:nvPr/>
        </p:nvSpPr>
        <p:spPr>
          <a:xfrm>
            <a:off x="7011734" y="3140901"/>
            <a:ext cx="266133" cy="680567"/>
          </a:xfrm>
          <a:custGeom>
            <a:avLst/>
            <a:gdLst/>
            <a:ahLst/>
            <a:cxnLst/>
            <a:rect l="l" t="t" r="r" b="b"/>
            <a:pathLst>
              <a:path w="7984" h="20417" extrusionOk="0">
                <a:moveTo>
                  <a:pt x="0" y="20417"/>
                </a:moveTo>
                <a:cubicBezTo>
                  <a:pt x="884" y="19307"/>
                  <a:pt x="4000" y="16155"/>
                  <a:pt x="5301" y="13755"/>
                </a:cubicBezTo>
                <a:cubicBezTo>
                  <a:pt x="6603" y="11355"/>
                  <a:pt x="7403" y="8311"/>
                  <a:pt x="7809" y="6018"/>
                </a:cubicBezTo>
                <a:cubicBezTo>
                  <a:pt x="8215" y="3726"/>
                  <a:pt x="7749" y="1003"/>
                  <a:pt x="7737" y="0"/>
                </a:cubicBezTo>
              </a:path>
            </a:pathLst>
          </a:custGeom>
          <a:noFill/>
          <a:ln w="19050" cap="flat" cmpd="sng">
            <a:solidFill>
              <a:srgbClr val="009944"/>
            </a:solidFill>
            <a:prstDash val="solid"/>
            <a:round/>
            <a:headEnd type="none" w="med" len="med"/>
            <a:tailEnd type="triangle" w="med" len="med"/>
          </a:ln>
        </p:spPr>
      </p:sp>
      <p:sp>
        <p:nvSpPr>
          <p:cNvPr id="378" name="Google Shape;378;g220b02dd03b_0_229"/>
          <p:cNvSpPr/>
          <p:nvPr/>
        </p:nvSpPr>
        <p:spPr>
          <a:xfrm>
            <a:off x="7245515" y="2660967"/>
            <a:ext cx="408600" cy="472800"/>
          </a:xfrm>
          <a:custGeom>
            <a:avLst/>
            <a:gdLst/>
            <a:ahLst/>
            <a:cxnLst/>
            <a:rect l="l" t="t" r="r" b="b"/>
            <a:pathLst>
              <a:path w="12258" h="14184" extrusionOk="0">
                <a:moveTo>
                  <a:pt x="796" y="14184"/>
                </a:moveTo>
                <a:cubicBezTo>
                  <a:pt x="689" y="13503"/>
                  <a:pt x="115" y="11019"/>
                  <a:pt x="151" y="10100"/>
                </a:cubicBezTo>
                <a:cubicBezTo>
                  <a:pt x="187" y="9181"/>
                  <a:pt x="-553" y="9086"/>
                  <a:pt x="1011" y="8668"/>
                </a:cubicBezTo>
                <a:cubicBezTo>
                  <a:pt x="2575" y="8250"/>
                  <a:pt x="7661" y="9038"/>
                  <a:pt x="9535" y="7593"/>
                </a:cubicBezTo>
                <a:cubicBezTo>
                  <a:pt x="11410" y="6148"/>
                  <a:pt x="11804" y="1266"/>
                  <a:pt x="12258" y="0"/>
                </a:cubicBezTo>
              </a:path>
            </a:pathLst>
          </a:custGeom>
          <a:noFill/>
          <a:ln w="19050" cap="flat" cmpd="sng">
            <a:solidFill>
              <a:srgbClr val="009944"/>
            </a:solidFill>
            <a:prstDash val="solid"/>
            <a:round/>
            <a:headEnd type="none" w="med" len="med"/>
            <a:tailEnd type="triangle" w="med" len="med"/>
          </a:ln>
        </p:spPr>
      </p:sp>
      <p:sp>
        <p:nvSpPr>
          <p:cNvPr id="379" name="Google Shape;379;g220b02dd03b_0_229"/>
          <p:cNvSpPr/>
          <p:nvPr/>
        </p:nvSpPr>
        <p:spPr>
          <a:xfrm>
            <a:off x="7656468" y="2135601"/>
            <a:ext cx="582633" cy="525367"/>
          </a:xfrm>
          <a:custGeom>
            <a:avLst/>
            <a:gdLst/>
            <a:ahLst/>
            <a:cxnLst/>
            <a:rect l="l" t="t" r="r" b="b"/>
            <a:pathLst>
              <a:path w="17479" h="15761" extrusionOk="0">
                <a:moveTo>
                  <a:pt x="0" y="15761"/>
                </a:moveTo>
                <a:cubicBezTo>
                  <a:pt x="203" y="15248"/>
                  <a:pt x="-346" y="14029"/>
                  <a:pt x="1218" y="12680"/>
                </a:cubicBezTo>
                <a:cubicBezTo>
                  <a:pt x="2782" y="11331"/>
                  <a:pt x="6675" y="9779"/>
                  <a:pt x="9385" y="7666"/>
                </a:cubicBezTo>
                <a:cubicBezTo>
                  <a:pt x="12095" y="5553"/>
                  <a:pt x="16130" y="1278"/>
                  <a:pt x="17479" y="0"/>
                </a:cubicBezTo>
              </a:path>
            </a:pathLst>
          </a:custGeom>
          <a:noFill/>
          <a:ln w="19050" cap="flat" cmpd="sng">
            <a:solidFill>
              <a:srgbClr val="009944"/>
            </a:solidFill>
            <a:prstDash val="solid"/>
            <a:round/>
            <a:headEnd type="none" w="med" len="med"/>
            <a:tailEnd type="triangle" w="med" len="med"/>
          </a:ln>
        </p:spPr>
      </p:sp>
      <p:sp>
        <p:nvSpPr>
          <p:cNvPr id="380" name="Google Shape;380;g220b02dd03b_0_229"/>
          <p:cNvSpPr/>
          <p:nvPr/>
        </p:nvSpPr>
        <p:spPr>
          <a:xfrm>
            <a:off x="6679033" y="1774433"/>
            <a:ext cx="1005200" cy="802800"/>
          </a:xfrm>
          <a:prstGeom prst="wedgeEllipseCallout">
            <a:avLst>
              <a:gd name="adj1" fmla="val 17307"/>
              <a:gd name="adj2" fmla="val 75299"/>
            </a:avLst>
          </a:prstGeom>
          <a:solidFill>
            <a:srgbClr val="009944"/>
          </a:solidFill>
          <a:ln>
            <a:noFill/>
          </a:ln>
        </p:spPr>
        <p:txBody>
          <a:bodyPr spcFirstLastPara="1" wrap="square" lIns="121900" tIns="216000" rIns="121900" bIns="121900" anchor="ctr" anchorCtr="0">
            <a:noAutofit/>
          </a:bodyPr>
          <a:lstStyle/>
          <a:p>
            <a:pPr algn="ctr">
              <a:lnSpc>
                <a:spcPct val="50000"/>
              </a:lnSpc>
            </a:pPr>
            <a:r>
              <a:rPr lang="en-US" altLang="ja" sz="3067">
                <a:solidFill>
                  <a:schemeClr val="lt1"/>
                </a:solidFill>
                <a:latin typeface="M PLUS Rounded 1c ExtraBold"/>
                <a:ea typeface="M PLUS Rounded 1c ExtraBold"/>
                <a:cs typeface="M PLUS Rounded 1c ExtraBold"/>
                <a:sym typeface="M PLUS Rounded 1c ExtraBold"/>
              </a:rPr>
              <a:t>4</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nvGrpSpPr>
          <p:cNvPr id="381" name="Google Shape;381;g220b02dd03b_0_229"/>
          <p:cNvGrpSpPr/>
          <p:nvPr/>
        </p:nvGrpSpPr>
        <p:grpSpPr>
          <a:xfrm>
            <a:off x="6058334" y="3862920"/>
            <a:ext cx="5183100" cy="1839081"/>
            <a:chOff x="4543750" y="2897189"/>
            <a:chExt cx="3887325" cy="1379311"/>
          </a:xfrm>
        </p:grpSpPr>
        <p:grpSp>
          <p:nvGrpSpPr>
            <p:cNvPr id="382" name="Google Shape;382;g220b02dd03b_0_229"/>
            <p:cNvGrpSpPr/>
            <p:nvPr/>
          </p:nvGrpSpPr>
          <p:grpSpPr>
            <a:xfrm>
              <a:off x="4543750" y="2897189"/>
              <a:ext cx="3887325" cy="1379311"/>
              <a:chOff x="4543750" y="2897189"/>
              <a:chExt cx="3887325" cy="1379311"/>
            </a:xfrm>
          </p:grpSpPr>
          <p:sp>
            <p:nvSpPr>
              <p:cNvPr id="383" name="Google Shape;383;g220b02dd03b_0_229"/>
              <p:cNvSpPr/>
              <p:nvPr/>
            </p:nvSpPr>
            <p:spPr>
              <a:xfrm>
                <a:off x="5391250" y="4026700"/>
                <a:ext cx="695825" cy="89225"/>
              </a:xfrm>
              <a:custGeom>
                <a:avLst/>
                <a:gdLst/>
                <a:ahLst/>
                <a:cxnLst/>
                <a:rect l="l" t="t" r="r" b="b"/>
                <a:pathLst>
                  <a:path w="27833" h="3569" extrusionOk="0">
                    <a:moveTo>
                      <a:pt x="0" y="3569"/>
                    </a:moveTo>
                    <a:cubicBezTo>
                      <a:pt x="4639" y="2974"/>
                      <a:pt x="23194" y="595"/>
                      <a:pt x="27833" y="0"/>
                    </a:cubicBezTo>
                  </a:path>
                </a:pathLst>
              </a:custGeom>
              <a:noFill/>
              <a:ln w="19050" cap="flat" cmpd="sng">
                <a:solidFill>
                  <a:srgbClr val="0083CA"/>
                </a:solidFill>
                <a:prstDash val="solid"/>
                <a:round/>
                <a:headEnd type="none" w="med" len="med"/>
                <a:tailEnd type="triangle" w="med" len="med"/>
              </a:ln>
            </p:spPr>
          </p:sp>
          <p:sp>
            <p:nvSpPr>
              <p:cNvPr id="384" name="Google Shape;384;g220b02dd03b_0_229"/>
              <p:cNvSpPr/>
              <p:nvPr/>
            </p:nvSpPr>
            <p:spPr>
              <a:xfrm>
                <a:off x="6075925" y="3792525"/>
                <a:ext cx="383600" cy="236400"/>
              </a:xfrm>
              <a:custGeom>
                <a:avLst/>
                <a:gdLst/>
                <a:ahLst/>
                <a:cxnLst/>
                <a:rect l="l" t="t" r="r" b="b"/>
                <a:pathLst>
                  <a:path w="15344" h="9456" extrusionOk="0">
                    <a:moveTo>
                      <a:pt x="0" y="9456"/>
                    </a:moveTo>
                    <a:cubicBezTo>
                      <a:pt x="907" y="9322"/>
                      <a:pt x="3584" y="9546"/>
                      <a:pt x="5442" y="8654"/>
                    </a:cubicBezTo>
                    <a:cubicBezTo>
                      <a:pt x="7301" y="7762"/>
                      <a:pt x="9501" y="5546"/>
                      <a:pt x="11151" y="4104"/>
                    </a:cubicBezTo>
                    <a:cubicBezTo>
                      <a:pt x="12801" y="2662"/>
                      <a:pt x="14645" y="684"/>
                      <a:pt x="15344" y="0"/>
                    </a:cubicBezTo>
                  </a:path>
                </a:pathLst>
              </a:custGeom>
              <a:noFill/>
              <a:ln w="19050" cap="flat" cmpd="sng">
                <a:solidFill>
                  <a:srgbClr val="0083CA"/>
                </a:solidFill>
                <a:prstDash val="solid"/>
                <a:round/>
                <a:headEnd type="none" w="med" len="med"/>
                <a:tailEnd type="triangle" w="med" len="med"/>
              </a:ln>
            </p:spPr>
          </p:sp>
          <p:sp>
            <p:nvSpPr>
              <p:cNvPr id="385" name="Google Shape;385;g220b02dd03b_0_229"/>
              <p:cNvSpPr/>
              <p:nvPr/>
            </p:nvSpPr>
            <p:spPr>
              <a:xfrm>
                <a:off x="4543750" y="4142675"/>
                <a:ext cx="785050" cy="133825"/>
              </a:xfrm>
              <a:custGeom>
                <a:avLst/>
                <a:gdLst/>
                <a:ahLst/>
                <a:cxnLst/>
                <a:rect l="l" t="t" r="r" b="b"/>
                <a:pathLst>
                  <a:path w="31402" h="5353" extrusionOk="0">
                    <a:moveTo>
                      <a:pt x="0" y="5353"/>
                    </a:moveTo>
                    <a:cubicBezTo>
                      <a:pt x="5234" y="4461"/>
                      <a:pt x="26168" y="892"/>
                      <a:pt x="31402" y="0"/>
                    </a:cubicBezTo>
                  </a:path>
                </a:pathLst>
              </a:custGeom>
              <a:noFill/>
              <a:ln w="19050" cap="flat" cmpd="sng">
                <a:solidFill>
                  <a:srgbClr val="0083CA"/>
                </a:solidFill>
                <a:prstDash val="solid"/>
                <a:round/>
                <a:headEnd type="none" w="med" len="med"/>
                <a:tailEnd type="triangle" w="med" len="med"/>
              </a:ln>
            </p:spPr>
          </p:sp>
          <p:sp>
            <p:nvSpPr>
              <p:cNvPr id="386" name="Google Shape;386;g220b02dd03b_0_229"/>
              <p:cNvSpPr/>
              <p:nvPr/>
            </p:nvSpPr>
            <p:spPr>
              <a:xfrm>
                <a:off x="6452850" y="3471375"/>
                <a:ext cx="391525" cy="380425"/>
              </a:xfrm>
              <a:custGeom>
                <a:avLst/>
                <a:gdLst/>
                <a:ahLst/>
                <a:cxnLst/>
                <a:rect l="l" t="t" r="r" b="b"/>
                <a:pathLst>
                  <a:path w="15661" h="15217" extrusionOk="0">
                    <a:moveTo>
                      <a:pt x="0" y="13025"/>
                    </a:moveTo>
                    <a:cubicBezTo>
                      <a:pt x="506" y="12549"/>
                      <a:pt x="1918" y="10096"/>
                      <a:pt x="3033" y="10170"/>
                    </a:cubicBezTo>
                    <a:cubicBezTo>
                      <a:pt x="4148" y="10244"/>
                      <a:pt x="5783" y="12668"/>
                      <a:pt x="6690" y="13471"/>
                    </a:cubicBezTo>
                    <a:cubicBezTo>
                      <a:pt x="7597" y="14274"/>
                      <a:pt x="7552" y="14779"/>
                      <a:pt x="8474" y="14987"/>
                    </a:cubicBezTo>
                    <a:cubicBezTo>
                      <a:pt x="9396" y="15195"/>
                      <a:pt x="11061" y="15478"/>
                      <a:pt x="12221" y="14720"/>
                    </a:cubicBezTo>
                    <a:cubicBezTo>
                      <a:pt x="13381" y="13962"/>
                      <a:pt x="14942" y="12312"/>
                      <a:pt x="15433" y="10438"/>
                    </a:cubicBezTo>
                    <a:cubicBezTo>
                      <a:pt x="15924" y="8565"/>
                      <a:pt x="15462" y="5219"/>
                      <a:pt x="15165" y="3479"/>
                    </a:cubicBezTo>
                    <a:cubicBezTo>
                      <a:pt x="14868" y="1739"/>
                      <a:pt x="13902" y="580"/>
                      <a:pt x="13649" y="0"/>
                    </a:cubicBezTo>
                  </a:path>
                </a:pathLst>
              </a:custGeom>
              <a:noFill/>
              <a:ln w="19050" cap="flat" cmpd="sng">
                <a:solidFill>
                  <a:srgbClr val="0083CA"/>
                </a:solidFill>
                <a:prstDash val="solid"/>
                <a:round/>
                <a:headEnd type="none" w="med" len="med"/>
                <a:tailEnd type="triangle" w="med" len="med"/>
              </a:ln>
            </p:spPr>
          </p:sp>
          <p:sp>
            <p:nvSpPr>
              <p:cNvPr id="387" name="Google Shape;387;g220b02dd03b_0_229"/>
              <p:cNvSpPr/>
              <p:nvPr/>
            </p:nvSpPr>
            <p:spPr>
              <a:xfrm>
                <a:off x="6798157" y="2989650"/>
                <a:ext cx="488800" cy="510725"/>
              </a:xfrm>
              <a:custGeom>
                <a:avLst/>
                <a:gdLst/>
                <a:ahLst/>
                <a:cxnLst/>
                <a:rect l="l" t="t" r="r" b="b"/>
                <a:pathLst>
                  <a:path w="19552" h="20429" extrusionOk="0">
                    <a:moveTo>
                      <a:pt x="104" y="20429"/>
                    </a:moveTo>
                    <a:cubicBezTo>
                      <a:pt x="208" y="20028"/>
                      <a:pt x="-475" y="19477"/>
                      <a:pt x="729" y="18020"/>
                    </a:cubicBezTo>
                    <a:cubicBezTo>
                      <a:pt x="1933" y="16563"/>
                      <a:pt x="4193" y="14689"/>
                      <a:pt x="7330" y="11686"/>
                    </a:cubicBezTo>
                    <a:cubicBezTo>
                      <a:pt x="10467" y="8683"/>
                      <a:pt x="17515" y="1948"/>
                      <a:pt x="19552" y="0"/>
                    </a:cubicBezTo>
                  </a:path>
                </a:pathLst>
              </a:custGeom>
              <a:noFill/>
              <a:ln w="19050" cap="flat" cmpd="sng">
                <a:solidFill>
                  <a:srgbClr val="0083CA"/>
                </a:solidFill>
                <a:prstDash val="solid"/>
                <a:round/>
                <a:headEnd type="none" w="med" len="med"/>
                <a:tailEnd type="triangle" w="med" len="med"/>
              </a:ln>
            </p:spPr>
          </p:sp>
          <p:sp>
            <p:nvSpPr>
              <p:cNvPr id="388" name="Google Shape;388;g220b02dd03b_0_229"/>
              <p:cNvSpPr/>
              <p:nvPr/>
            </p:nvSpPr>
            <p:spPr>
              <a:xfrm>
                <a:off x="7295875" y="2897189"/>
                <a:ext cx="432675" cy="114750"/>
              </a:xfrm>
              <a:custGeom>
                <a:avLst/>
                <a:gdLst/>
                <a:ahLst/>
                <a:cxnLst/>
                <a:rect l="l" t="t" r="r" b="b"/>
                <a:pathLst>
                  <a:path w="17307" h="4590" extrusionOk="0">
                    <a:moveTo>
                      <a:pt x="0" y="3341"/>
                    </a:moveTo>
                    <a:cubicBezTo>
                      <a:pt x="491" y="2895"/>
                      <a:pt x="2007" y="1200"/>
                      <a:pt x="2944" y="665"/>
                    </a:cubicBezTo>
                    <a:cubicBezTo>
                      <a:pt x="3881" y="130"/>
                      <a:pt x="4014" y="-183"/>
                      <a:pt x="5620" y="129"/>
                    </a:cubicBezTo>
                    <a:cubicBezTo>
                      <a:pt x="7226" y="441"/>
                      <a:pt x="10630" y="1795"/>
                      <a:pt x="12578" y="2538"/>
                    </a:cubicBezTo>
                    <a:cubicBezTo>
                      <a:pt x="14526" y="3282"/>
                      <a:pt x="16519" y="4248"/>
                      <a:pt x="17307" y="4590"/>
                    </a:cubicBezTo>
                  </a:path>
                </a:pathLst>
              </a:custGeom>
              <a:noFill/>
              <a:ln w="19050" cap="flat" cmpd="sng">
                <a:solidFill>
                  <a:srgbClr val="0083CA"/>
                </a:solidFill>
                <a:prstDash val="solid"/>
                <a:round/>
                <a:headEnd type="none" w="med" len="med"/>
                <a:tailEnd type="triangle" w="med" len="med"/>
              </a:ln>
            </p:spPr>
          </p:sp>
          <p:sp>
            <p:nvSpPr>
              <p:cNvPr id="389" name="Google Shape;389;g220b02dd03b_0_229"/>
              <p:cNvSpPr/>
              <p:nvPr/>
            </p:nvSpPr>
            <p:spPr>
              <a:xfrm>
                <a:off x="7695075" y="2998575"/>
                <a:ext cx="235725" cy="245800"/>
              </a:xfrm>
              <a:custGeom>
                <a:avLst/>
                <a:gdLst/>
                <a:ahLst/>
                <a:cxnLst/>
                <a:rect l="l" t="t" r="r" b="b"/>
                <a:pathLst>
                  <a:path w="9429" h="9832" extrusionOk="0">
                    <a:moveTo>
                      <a:pt x="0" y="0"/>
                    </a:moveTo>
                    <a:cubicBezTo>
                      <a:pt x="1115" y="461"/>
                      <a:pt x="5130" y="1947"/>
                      <a:pt x="6691" y="2765"/>
                    </a:cubicBezTo>
                    <a:cubicBezTo>
                      <a:pt x="8252" y="3583"/>
                      <a:pt x="9129" y="4044"/>
                      <a:pt x="9367" y="4906"/>
                    </a:cubicBezTo>
                    <a:cubicBezTo>
                      <a:pt x="9605" y="5768"/>
                      <a:pt x="8936" y="7121"/>
                      <a:pt x="8118" y="7939"/>
                    </a:cubicBezTo>
                    <a:cubicBezTo>
                      <a:pt x="7300" y="8757"/>
                      <a:pt x="5740" y="9739"/>
                      <a:pt x="4461" y="9813"/>
                    </a:cubicBezTo>
                    <a:cubicBezTo>
                      <a:pt x="3182" y="9887"/>
                      <a:pt x="1115" y="8623"/>
                      <a:pt x="446" y="8385"/>
                    </a:cubicBezTo>
                  </a:path>
                </a:pathLst>
              </a:custGeom>
              <a:noFill/>
              <a:ln w="19050" cap="flat" cmpd="sng">
                <a:solidFill>
                  <a:srgbClr val="0083CA"/>
                </a:solidFill>
                <a:prstDash val="solid"/>
                <a:round/>
                <a:headEnd type="none" w="med" len="med"/>
                <a:tailEnd type="triangle" w="med" len="med"/>
              </a:ln>
            </p:spPr>
          </p:sp>
          <p:sp>
            <p:nvSpPr>
              <p:cNvPr id="390" name="Google Shape;390;g220b02dd03b_0_229"/>
              <p:cNvSpPr/>
              <p:nvPr/>
            </p:nvSpPr>
            <p:spPr>
              <a:xfrm>
                <a:off x="7273575" y="3082322"/>
                <a:ext cx="483950" cy="139250"/>
              </a:xfrm>
              <a:custGeom>
                <a:avLst/>
                <a:gdLst/>
                <a:ahLst/>
                <a:cxnLst/>
                <a:rect l="l" t="t" r="r" b="b"/>
                <a:pathLst>
                  <a:path w="19358" h="5570" extrusionOk="0">
                    <a:moveTo>
                      <a:pt x="19358" y="5481"/>
                    </a:moveTo>
                    <a:cubicBezTo>
                      <a:pt x="17708" y="4767"/>
                      <a:pt x="11820" y="2061"/>
                      <a:pt x="9456" y="1199"/>
                    </a:cubicBezTo>
                    <a:cubicBezTo>
                      <a:pt x="7092" y="337"/>
                      <a:pt x="6750" y="-421"/>
                      <a:pt x="5174" y="307"/>
                    </a:cubicBezTo>
                    <a:cubicBezTo>
                      <a:pt x="3598" y="1036"/>
                      <a:pt x="862" y="4693"/>
                      <a:pt x="0" y="5570"/>
                    </a:cubicBezTo>
                  </a:path>
                </a:pathLst>
              </a:custGeom>
              <a:noFill/>
              <a:ln w="19050" cap="flat" cmpd="sng">
                <a:solidFill>
                  <a:srgbClr val="0083CA"/>
                </a:solidFill>
                <a:prstDash val="solid"/>
                <a:round/>
                <a:headEnd type="none" w="med" len="med"/>
                <a:tailEnd type="triangle" w="med" len="med"/>
              </a:ln>
            </p:spPr>
          </p:sp>
          <p:sp>
            <p:nvSpPr>
              <p:cNvPr id="391" name="Google Shape;391;g220b02dd03b_0_229"/>
              <p:cNvSpPr/>
              <p:nvPr/>
            </p:nvSpPr>
            <p:spPr>
              <a:xfrm>
                <a:off x="7037175" y="3185900"/>
                <a:ext cx="267625" cy="325625"/>
              </a:xfrm>
              <a:custGeom>
                <a:avLst/>
                <a:gdLst/>
                <a:ahLst/>
                <a:cxnLst/>
                <a:rect l="l" t="t" r="r" b="b"/>
                <a:pathLst>
                  <a:path w="10705" h="13025" extrusionOk="0">
                    <a:moveTo>
                      <a:pt x="10705" y="0"/>
                    </a:moveTo>
                    <a:cubicBezTo>
                      <a:pt x="9337" y="1234"/>
                      <a:pt x="4281" y="5234"/>
                      <a:pt x="2497" y="7405"/>
                    </a:cubicBezTo>
                    <a:cubicBezTo>
                      <a:pt x="713" y="9576"/>
                      <a:pt x="416" y="12088"/>
                      <a:pt x="0" y="13025"/>
                    </a:cubicBezTo>
                  </a:path>
                </a:pathLst>
              </a:custGeom>
              <a:noFill/>
              <a:ln w="19050" cap="flat" cmpd="sng">
                <a:solidFill>
                  <a:srgbClr val="0083CA"/>
                </a:solidFill>
                <a:prstDash val="solid"/>
                <a:round/>
                <a:headEnd type="none" w="med" len="med"/>
                <a:tailEnd type="triangle" w="med" len="med"/>
              </a:ln>
            </p:spPr>
          </p:sp>
          <p:sp>
            <p:nvSpPr>
              <p:cNvPr id="392" name="Google Shape;392;g220b02dd03b_0_229"/>
              <p:cNvSpPr/>
              <p:nvPr/>
            </p:nvSpPr>
            <p:spPr>
              <a:xfrm>
                <a:off x="6956609" y="3520450"/>
                <a:ext cx="225525" cy="280575"/>
              </a:xfrm>
              <a:custGeom>
                <a:avLst/>
                <a:gdLst/>
                <a:ahLst/>
                <a:cxnLst/>
                <a:rect l="l" t="t" r="r" b="b"/>
                <a:pathLst>
                  <a:path w="9021" h="11223" extrusionOk="0">
                    <a:moveTo>
                      <a:pt x="3312" y="0"/>
                    </a:moveTo>
                    <a:cubicBezTo>
                      <a:pt x="2940" y="1294"/>
                      <a:pt x="1602" y="5932"/>
                      <a:pt x="1081" y="7761"/>
                    </a:cubicBezTo>
                    <a:cubicBezTo>
                      <a:pt x="561" y="9590"/>
                      <a:pt x="-376" y="10452"/>
                      <a:pt x="189" y="10972"/>
                    </a:cubicBezTo>
                    <a:cubicBezTo>
                      <a:pt x="754" y="11492"/>
                      <a:pt x="2999" y="11017"/>
                      <a:pt x="4471" y="10883"/>
                    </a:cubicBezTo>
                    <a:cubicBezTo>
                      <a:pt x="5943" y="10749"/>
                      <a:pt x="8263" y="10289"/>
                      <a:pt x="9021" y="10170"/>
                    </a:cubicBezTo>
                  </a:path>
                </a:pathLst>
              </a:custGeom>
              <a:noFill/>
              <a:ln w="19050" cap="flat" cmpd="sng">
                <a:solidFill>
                  <a:srgbClr val="0083CA"/>
                </a:solidFill>
                <a:prstDash val="solid"/>
                <a:round/>
                <a:headEnd type="none" w="med" len="med"/>
                <a:tailEnd type="triangle" w="med" len="med"/>
              </a:ln>
            </p:spPr>
          </p:sp>
          <p:sp>
            <p:nvSpPr>
              <p:cNvPr id="393" name="Google Shape;393;g220b02dd03b_0_229"/>
              <p:cNvSpPr/>
              <p:nvPr/>
            </p:nvSpPr>
            <p:spPr>
              <a:xfrm>
                <a:off x="7195500" y="3634175"/>
                <a:ext cx="428225" cy="140525"/>
              </a:xfrm>
              <a:custGeom>
                <a:avLst/>
                <a:gdLst/>
                <a:ahLst/>
                <a:cxnLst/>
                <a:rect l="l" t="t" r="r" b="b"/>
                <a:pathLst>
                  <a:path w="17129" h="5621" extrusionOk="0">
                    <a:moveTo>
                      <a:pt x="0" y="5621"/>
                    </a:moveTo>
                    <a:cubicBezTo>
                      <a:pt x="2022" y="5339"/>
                      <a:pt x="9709" y="4342"/>
                      <a:pt x="12133" y="3926"/>
                    </a:cubicBezTo>
                    <a:cubicBezTo>
                      <a:pt x="14557" y="3510"/>
                      <a:pt x="13709" y="3777"/>
                      <a:pt x="14542" y="3123"/>
                    </a:cubicBezTo>
                    <a:cubicBezTo>
                      <a:pt x="15375" y="2469"/>
                      <a:pt x="16698" y="521"/>
                      <a:pt x="17129" y="0"/>
                    </a:cubicBezTo>
                  </a:path>
                </a:pathLst>
              </a:custGeom>
              <a:noFill/>
              <a:ln w="19050" cap="flat" cmpd="sng">
                <a:solidFill>
                  <a:srgbClr val="0083CA"/>
                </a:solidFill>
                <a:prstDash val="solid"/>
                <a:round/>
                <a:headEnd type="none" w="med" len="med"/>
                <a:tailEnd type="triangle" w="med" len="med"/>
              </a:ln>
            </p:spPr>
          </p:sp>
          <p:sp>
            <p:nvSpPr>
              <p:cNvPr id="394" name="Google Shape;394;g220b02dd03b_0_229"/>
              <p:cNvSpPr/>
              <p:nvPr/>
            </p:nvSpPr>
            <p:spPr>
              <a:xfrm>
                <a:off x="7628175" y="3355914"/>
                <a:ext cx="392525" cy="262650"/>
              </a:xfrm>
              <a:custGeom>
                <a:avLst/>
                <a:gdLst/>
                <a:ahLst/>
                <a:cxnLst/>
                <a:rect l="l" t="t" r="r" b="b"/>
                <a:pathLst>
                  <a:path w="15701" h="10506" extrusionOk="0">
                    <a:moveTo>
                      <a:pt x="0" y="10506"/>
                    </a:moveTo>
                    <a:cubicBezTo>
                      <a:pt x="981" y="8915"/>
                      <a:pt x="4238" y="2610"/>
                      <a:pt x="5888" y="960"/>
                    </a:cubicBezTo>
                    <a:cubicBezTo>
                      <a:pt x="7538" y="-690"/>
                      <a:pt x="8267" y="217"/>
                      <a:pt x="9902" y="604"/>
                    </a:cubicBezTo>
                    <a:cubicBezTo>
                      <a:pt x="11538" y="991"/>
                      <a:pt x="14735" y="2834"/>
                      <a:pt x="15701" y="3280"/>
                    </a:cubicBezTo>
                  </a:path>
                </a:pathLst>
              </a:custGeom>
              <a:noFill/>
              <a:ln w="19050" cap="flat" cmpd="sng">
                <a:solidFill>
                  <a:srgbClr val="0083CA"/>
                </a:solidFill>
                <a:prstDash val="solid"/>
                <a:round/>
                <a:headEnd type="none" w="med" len="med"/>
                <a:tailEnd type="triangle" w="med" len="med"/>
              </a:ln>
            </p:spPr>
          </p:sp>
          <p:sp>
            <p:nvSpPr>
              <p:cNvPr id="395" name="Google Shape;395;g220b02dd03b_0_229"/>
              <p:cNvSpPr/>
              <p:nvPr/>
            </p:nvSpPr>
            <p:spPr>
              <a:xfrm>
                <a:off x="8009550" y="3433450"/>
                <a:ext cx="421525" cy="49075"/>
              </a:xfrm>
              <a:custGeom>
                <a:avLst/>
                <a:gdLst/>
                <a:ahLst/>
                <a:cxnLst/>
                <a:rect l="l" t="t" r="r" b="b"/>
                <a:pathLst>
                  <a:path w="16861" h="1963" extrusionOk="0">
                    <a:moveTo>
                      <a:pt x="0" y="0"/>
                    </a:moveTo>
                    <a:cubicBezTo>
                      <a:pt x="907" y="268"/>
                      <a:pt x="2632" y="1279"/>
                      <a:pt x="5442" y="1606"/>
                    </a:cubicBezTo>
                    <a:cubicBezTo>
                      <a:pt x="8252" y="1933"/>
                      <a:pt x="14958" y="1904"/>
                      <a:pt x="16861" y="1963"/>
                    </a:cubicBezTo>
                  </a:path>
                </a:pathLst>
              </a:custGeom>
              <a:noFill/>
              <a:ln w="19050" cap="flat" cmpd="sng">
                <a:solidFill>
                  <a:srgbClr val="0083CA"/>
                </a:solidFill>
                <a:prstDash val="solid"/>
                <a:round/>
                <a:headEnd type="none" w="med" len="med"/>
                <a:tailEnd type="triangle" w="med" len="med"/>
              </a:ln>
            </p:spPr>
          </p:sp>
        </p:grpSp>
        <p:sp>
          <p:nvSpPr>
            <p:cNvPr id="396" name="Google Shape;396;g220b02dd03b_0_229"/>
            <p:cNvSpPr/>
            <p:nvPr/>
          </p:nvSpPr>
          <p:spPr>
            <a:xfrm>
              <a:off x="5884850" y="3160350"/>
              <a:ext cx="753900" cy="602100"/>
            </a:xfrm>
            <a:prstGeom prst="wedgeEllipseCallout">
              <a:avLst>
                <a:gd name="adj1" fmla="val -20833"/>
                <a:gd name="adj2" fmla="val 62500"/>
              </a:avLst>
            </a:prstGeom>
            <a:solidFill>
              <a:srgbClr val="0083CA"/>
            </a:solidFill>
            <a:ln>
              <a:noFill/>
            </a:ln>
          </p:spPr>
          <p:txBody>
            <a:bodyPr spcFirstLastPara="1" wrap="square" lIns="121900" tIns="216000" rIns="121900" bIns="121900" anchor="ctr" anchorCtr="0">
              <a:noAutofit/>
            </a:bodyPr>
            <a:lstStyle/>
            <a:p>
              <a:pPr algn="ctr">
                <a:lnSpc>
                  <a:spcPct val="50000"/>
                </a:lnSpc>
                <a:buClr>
                  <a:schemeClr val="dk1"/>
                </a:buClr>
                <a:buSzPts val="1100"/>
              </a:pPr>
              <a:r>
                <a:rPr lang="en-US" altLang="ja" sz="3067">
                  <a:solidFill>
                    <a:schemeClr val="lt1"/>
                  </a:solidFill>
                  <a:latin typeface="M PLUS Rounded 1c ExtraBold"/>
                  <a:ea typeface="M PLUS Rounded 1c ExtraBold"/>
                  <a:cs typeface="M PLUS Rounded 1c ExtraBold"/>
                  <a:sym typeface="M PLUS Rounded 1c ExtraBold"/>
                </a:rPr>
                <a:t>2</a:t>
              </a:r>
              <a:endParaRPr sz="3067">
                <a:solidFill>
                  <a:schemeClr val="lt1"/>
                </a:solidFill>
                <a:latin typeface="M PLUS Rounded 1c ExtraBold"/>
                <a:ea typeface="M PLUS Rounded 1c ExtraBold"/>
                <a:cs typeface="M PLUS Rounded 1c ExtraBold"/>
                <a:sym typeface="M PLUS Rounded 1c ExtraBold"/>
              </a:endParaRPr>
            </a:p>
            <a:p>
              <a:pPr algn="ctr"/>
              <a:r>
                <a:rPr lang="ja" altLang="en-US" sz="1200">
                  <a:solidFill>
                    <a:schemeClr val="lt1"/>
                  </a:solidFill>
                  <a:latin typeface="M PLUS Rounded 1c ExtraBold"/>
                  <a:ea typeface="M PLUS Rounded 1c ExtraBold"/>
                  <a:cs typeface="M PLUS Rounded 1c ExtraBold"/>
                  <a:sym typeface="M PLUS Rounded 1c ExtraBold"/>
                </a:rPr>
                <a:t>回目</a:t>
              </a:r>
              <a:endParaRPr sz="2400"/>
            </a:p>
          </p:txBody>
        </p:sp>
      </p:grpSp>
      <p:sp>
        <p:nvSpPr>
          <p:cNvPr id="397" name="Google Shape;397;g220b02dd03b_0_229"/>
          <p:cNvSpPr/>
          <p:nvPr/>
        </p:nvSpPr>
        <p:spPr>
          <a:xfrm>
            <a:off x="989217" y="3096387"/>
            <a:ext cx="2194400" cy="527200"/>
          </a:xfrm>
          <a:prstGeom prst="roundRect">
            <a:avLst>
              <a:gd name="adj" fmla="val 16667"/>
            </a:avLst>
          </a:prstGeom>
          <a:solidFill>
            <a:schemeClr val="lt1"/>
          </a:solidFill>
          <a:ln w="19050" cap="flat" cmpd="sng">
            <a:solidFill>
              <a:srgbClr val="DF228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98" name="Google Shape;398;g220b02dd03b_0_229"/>
          <p:cNvSpPr txBox="1"/>
          <p:nvPr/>
        </p:nvSpPr>
        <p:spPr>
          <a:xfrm>
            <a:off x="1368472" y="30963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1</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399" name="Google Shape;399;g220b02dd03b_0_229"/>
          <p:cNvCxnSpPr/>
          <p:nvPr/>
        </p:nvCxnSpPr>
        <p:spPr>
          <a:xfrm rot="10800000" flipH="1">
            <a:off x="1132977" y="3352987"/>
            <a:ext cx="325200" cy="6800"/>
          </a:xfrm>
          <a:prstGeom prst="straightConnector1">
            <a:avLst/>
          </a:prstGeom>
          <a:noFill/>
          <a:ln w="19050" cap="flat" cmpd="sng">
            <a:solidFill>
              <a:srgbClr val="DF2287"/>
            </a:solidFill>
            <a:prstDash val="solid"/>
            <a:round/>
            <a:headEnd type="none" w="med" len="med"/>
            <a:tailEnd type="triangle" w="med" len="med"/>
          </a:ln>
        </p:spPr>
      </p:cxnSp>
      <p:sp>
        <p:nvSpPr>
          <p:cNvPr id="400" name="Google Shape;400;g220b02dd03b_0_229"/>
          <p:cNvSpPr/>
          <p:nvPr/>
        </p:nvSpPr>
        <p:spPr>
          <a:xfrm>
            <a:off x="989217" y="3714920"/>
            <a:ext cx="2194400" cy="527200"/>
          </a:xfrm>
          <a:prstGeom prst="roundRect">
            <a:avLst>
              <a:gd name="adj" fmla="val 16667"/>
            </a:avLst>
          </a:prstGeom>
          <a:solidFill>
            <a:schemeClr val="lt1"/>
          </a:solidFill>
          <a:ln w="19050" cap="flat" cmpd="sng">
            <a:solidFill>
              <a:srgbClr val="0083C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01" name="Google Shape;401;g220b02dd03b_0_229"/>
          <p:cNvSpPr txBox="1"/>
          <p:nvPr/>
        </p:nvSpPr>
        <p:spPr>
          <a:xfrm>
            <a:off x="1368472" y="37149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2</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402" name="Google Shape;402;g220b02dd03b_0_229"/>
          <p:cNvCxnSpPr/>
          <p:nvPr/>
        </p:nvCxnSpPr>
        <p:spPr>
          <a:xfrm rot="10800000" flipH="1">
            <a:off x="1132977" y="3971520"/>
            <a:ext cx="325200" cy="6800"/>
          </a:xfrm>
          <a:prstGeom prst="straightConnector1">
            <a:avLst/>
          </a:prstGeom>
          <a:noFill/>
          <a:ln w="19050" cap="flat" cmpd="sng">
            <a:solidFill>
              <a:srgbClr val="0083CA"/>
            </a:solidFill>
            <a:prstDash val="solid"/>
            <a:round/>
            <a:headEnd type="none" w="med" len="med"/>
            <a:tailEnd type="triangle" w="med" len="med"/>
          </a:ln>
        </p:spPr>
      </p:cxnSp>
      <p:sp>
        <p:nvSpPr>
          <p:cNvPr id="403" name="Google Shape;403;g220b02dd03b_0_229">
            <a:hlinkClick r:id="rId5" action="ppaction://hlinksldjump"/>
          </p:cNvPr>
          <p:cNvSpPr/>
          <p:nvPr/>
        </p:nvSpPr>
        <p:spPr>
          <a:xfrm>
            <a:off x="989205" y="3078476"/>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04" name="Google Shape;404;g220b02dd03b_0_229">
            <a:hlinkClick r:id="rId6" action="ppaction://hlinksldjump"/>
          </p:cNvPr>
          <p:cNvSpPr/>
          <p:nvPr/>
        </p:nvSpPr>
        <p:spPr>
          <a:xfrm>
            <a:off x="989205" y="3714909"/>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05" name="Google Shape;405;g220b02dd03b_0_229"/>
          <p:cNvSpPr/>
          <p:nvPr/>
        </p:nvSpPr>
        <p:spPr>
          <a:xfrm>
            <a:off x="989217" y="4333453"/>
            <a:ext cx="2194400" cy="527200"/>
          </a:xfrm>
          <a:prstGeom prst="roundRect">
            <a:avLst>
              <a:gd name="adj" fmla="val 16667"/>
            </a:avLst>
          </a:prstGeom>
          <a:solidFill>
            <a:schemeClr val="lt1"/>
          </a:solidFill>
          <a:ln w="19050" cap="flat" cmpd="sng">
            <a:solidFill>
              <a:srgbClr val="FF99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06" name="Google Shape;406;g220b02dd03b_0_229"/>
          <p:cNvSpPr txBox="1"/>
          <p:nvPr/>
        </p:nvSpPr>
        <p:spPr>
          <a:xfrm>
            <a:off x="1368472" y="4333454"/>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3</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407" name="Google Shape;407;g220b02dd03b_0_229"/>
          <p:cNvCxnSpPr/>
          <p:nvPr/>
        </p:nvCxnSpPr>
        <p:spPr>
          <a:xfrm rot="10800000" flipH="1">
            <a:off x="1132977" y="4590053"/>
            <a:ext cx="325200" cy="6800"/>
          </a:xfrm>
          <a:prstGeom prst="straightConnector1">
            <a:avLst/>
          </a:prstGeom>
          <a:noFill/>
          <a:ln w="19050" cap="flat" cmpd="sng">
            <a:solidFill>
              <a:srgbClr val="FF9900"/>
            </a:solidFill>
            <a:prstDash val="solid"/>
            <a:round/>
            <a:headEnd type="none" w="med" len="med"/>
            <a:tailEnd type="triangle" w="med" len="med"/>
          </a:ln>
        </p:spPr>
      </p:cxnSp>
      <p:sp>
        <p:nvSpPr>
          <p:cNvPr id="408" name="Google Shape;408;g220b02dd03b_0_229"/>
          <p:cNvSpPr/>
          <p:nvPr/>
        </p:nvSpPr>
        <p:spPr>
          <a:xfrm>
            <a:off x="989217" y="4951987"/>
            <a:ext cx="2194400" cy="527200"/>
          </a:xfrm>
          <a:prstGeom prst="roundRect">
            <a:avLst>
              <a:gd name="adj" fmla="val 16667"/>
            </a:avLst>
          </a:prstGeom>
          <a:solidFill>
            <a:schemeClr val="lt1"/>
          </a:solidFill>
          <a:ln w="19050" cap="flat" cmpd="sng">
            <a:solidFill>
              <a:srgbClr val="00994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09" name="Google Shape;409;g220b02dd03b_0_229"/>
          <p:cNvSpPr txBox="1"/>
          <p:nvPr/>
        </p:nvSpPr>
        <p:spPr>
          <a:xfrm>
            <a:off x="1368472" y="4951987"/>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4</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410" name="Google Shape;410;g220b02dd03b_0_229"/>
          <p:cNvCxnSpPr/>
          <p:nvPr/>
        </p:nvCxnSpPr>
        <p:spPr>
          <a:xfrm rot="10800000" flipH="1">
            <a:off x="1132977" y="5208587"/>
            <a:ext cx="325200" cy="6800"/>
          </a:xfrm>
          <a:prstGeom prst="straightConnector1">
            <a:avLst/>
          </a:prstGeom>
          <a:noFill/>
          <a:ln w="19050" cap="flat" cmpd="sng">
            <a:solidFill>
              <a:srgbClr val="009944"/>
            </a:solidFill>
            <a:prstDash val="solid"/>
            <a:round/>
            <a:headEnd type="none" w="med" len="med"/>
            <a:tailEnd type="triangle" w="med" len="med"/>
          </a:ln>
        </p:spPr>
      </p:cxnSp>
      <p:sp>
        <p:nvSpPr>
          <p:cNvPr id="411" name="Google Shape;411;g220b02dd03b_0_229"/>
          <p:cNvSpPr/>
          <p:nvPr/>
        </p:nvSpPr>
        <p:spPr>
          <a:xfrm>
            <a:off x="989217" y="5570520"/>
            <a:ext cx="2194400" cy="527200"/>
          </a:xfrm>
          <a:prstGeom prst="roundRect">
            <a:avLst>
              <a:gd name="adj" fmla="val 16667"/>
            </a:avLst>
          </a:prstGeom>
          <a:solidFill>
            <a:schemeClr val="lt1"/>
          </a:solidFill>
          <a:ln w="19050" cap="flat" cmpd="sng">
            <a:solidFill>
              <a:srgbClr val="8811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12" name="Google Shape;412;g220b02dd03b_0_229"/>
          <p:cNvSpPr txBox="1"/>
          <p:nvPr/>
        </p:nvSpPr>
        <p:spPr>
          <a:xfrm>
            <a:off x="1368472" y="5570521"/>
            <a:ext cx="1982400" cy="512857"/>
          </a:xfrm>
          <a:prstGeom prst="rect">
            <a:avLst/>
          </a:prstGeom>
          <a:noFill/>
          <a:ln>
            <a:noFill/>
          </a:ln>
        </p:spPr>
        <p:txBody>
          <a:bodyPr spcFirstLastPara="1" wrap="square" lIns="121900" tIns="121900" rIns="121900" bIns="121900" anchor="t" anchorCtr="0">
            <a:spAutoFit/>
          </a:bodyPr>
          <a:lstStyle/>
          <a:p>
            <a:r>
              <a:rPr lang="en-US" altLang="ja" sz="1733">
                <a:solidFill>
                  <a:schemeClr val="dk1"/>
                </a:solidFill>
                <a:latin typeface="M PLUS Rounded 1c ExtraBold"/>
                <a:ea typeface="M PLUS Rounded 1c ExtraBold"/>
                <a:cs typeface="M PLUS Rounded 1c ExtraBold"/>
                <a:sym typeface="M PLUS Rounded 1c ExtraBold"/>
              </a:rPr>
              <a:t>5</a:t>
            </a:r>
            <a:r>
              <a:rPr lang="ja" altLang="en-US" sz="1733">
                <a:solidFill>
                  <a:schemeClr val="dk1"/>
                </a:solidFill>
                <a:latin typeface="M PLUS Rounded 1c ExtraBold"/>
                <a:ea typeface="M PLUS Rounded 1c ExtraBold"/>
                <a:cs typeface="M PLUS Rounded 1c ExtraBold"/>
                <a:sym typeface="M PLUS Rounded 1c ExtraBold"/>
              </a:rPr>
              <a:t>回目のコース</a:t>
            </a:r>
            <a:endParaRPr sz="1733">
              <a:solidFill>
                <a:schemeClr val="dk1"/>
              </a:solidFill>
              <a:latin typeface="M PLUS Rounded 1c ExtraBold"/>
              <a:ea typeface="M PLUS Rounded 1c ExtraBold"/>
              <a:cs typeface="M PLUS Rounded 1c ExtraBold"/>
              <a:sym typeface="M PLUS Rounded 1c ExtraBold"/>
            </a:endParaRPr>
          </a:p>
        </p:txBody>
      </p:sp>
      <p:cxnSp>
        <p:nvCxnSpPr>
          <p:cNvPr id="413" name="Google Shape;413;g220b02dd03b_0_229"/>
          <p:cNvCxnSpPr/>
          <p:nvPr/>
        </p:nvCxnSpPr>
        <p:spPr>
          <a:xfrm rot="10800000" flipH="1">
            <a:off x="1132977" y="5827120"/>
            <a:ext cx="325200" cy="6800"/>
          </a:xfrm>
          <a:prstGeom prst="straightConnector1">
            <a:avLst/>
          </a:prstGeom>
          <a:noFill/>
          <a:ln w="19050" cap="flat" cmpd="sng">
            <a:solidFill>
              <a:srgbClr val="8811D6"/>
            </a:solidFill>
            <a:prstDash val="solid"/>
            <a:round/>
            <a:headEnd type="none" w="med" len="med"/>
            <a:tailEnd type="triangle" w="med" len="med"/>
          </a:ln>
        </p:spPr>
      </p:cxnSp>
      <p:sp>
        <p:nvSpPr>
          <p:cNvPr id="414" name="Google Shape;414;g220b02dd03b_0_229">
            <a:hlinkClick r:id="rId7" action="ppaction://hlinksldjump"/>
          </p:cNvPr>
          <p:cNvSpPr/>
          <p:nvPr/>
        </p:nvSpPr>
        <p:spPr>
          <a:xfrm>
            <a:off x="989205" y="43466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15" name="Google Shape;415;g220b02dd03b_0_229">
            <a:hlinkClick r:id="rId3" action="ppaction://hlinksldjump"/>
          </p:cNvPr>
          <p:cNvSpPr/>
          <p:nvPr/>
        </p:nvSpPr>
        <p:spPr>
          <a:xfrm>
            <a:off x="989205" y="4952013"/>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16" name="Google Shape;416;g220b02dd03b_0_229">
            <a:hlinkClick r:id="rId8" action="ppaction://hlinksldjump"/>
          </p:cNvPr>
          <p:cNvSpPr/>
          <p:nvPr/>
        </p:nvSpPr>
        <p:spPr>
          <a:xfrm>
            <a:off x="989205" y="5570547"/>
            <a:ext cx="2194400" cy="527200"/>
          </a:xfrm>
          <a:prstGeom prst="roundRect">
            <a:avLst>
              <a:gd name="adj" fmla="val 16667"/>
            </a:avLst>
          </a:prstGeom>
          <a:noFill/>
          <a:ln>
            <a:noFill/>
          </a:ln>
        </p:spPr>
        <p:txBody>
          <a:bodyPr spcFirstLastPara="1" wrap="square" lIns="121900" tIns="121900" rIns="121900" bIns="121900" anchor="ctr" anchorCtr="0">
            <a:noAutofit/>
          </a:bodyPr>
          <a:lstStyle/>
          <a:p>
            <a:endParaRPr sz="2400"/>
          </a:p>
        </p:txBody>
      </p:sp>
      <p:sp>
        <p:nvSpPr>
          <p:cNvPr id="417" name="Google Shape;417;g220b02dd03b_0_229"/>
          <p:cNvSpPr txBox="1"/>
          <p:nvPr/>
        </p:nvSpPr>
        <p:spPr>
          <a:xfrm>
            <a:off x="719707" y="2043227"/>
            <a:ext cx="2991600" cy="859554"/>
          </a:xfrm>
          <a:prstGeom prst="rect">
            <a:avLst/>
          </a:prstGeom>
          <a:noFill/>
          <a:ln>
            <a:noFill/>
          </a:ln>
        </p:spPr>
        <p:txBody>
          <a:bodyPr spcFirstLastPara="1" wrap="square" lIns="121900" tIns="121900" rIns="121900" bIns="121900" anchor="t" anchorCtr="0">
            <a:spAutoFit/>
          </a:bodyPr>
          <a:lstStyle/>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台の収集車が</a:t>
            </a:r>
            <a:endParaRPr sz="1733" b="1">
              <a:solidFill>
                <a:schemeClr val="dk1"/>
              </a:solidFill>
              <a:latin typeface="M PLUS Rounded 1c"/>
              <a:ea typeface="M PLUS Rounded 1c"/>
              <a:cs typeface="M PLUS Rounded 1c"/>
              <a:sym typeface="M PLUS Rounded 1c"/>
            </a:endParaRPr>
          </a:p>
          <a:p>
            <a:pPr>
              <a:lnSpc>
                <a:spcPct val="115000"/>
              </a:lnSpc>
            </a:pPr>
            <a:r>
              <a:rPr lang="en-US" altLang="ja" sz="1733" b="1">
                <a:solidFill>
                  <a:schemeClr val="dk1"/>
                </a:solidFill>
                <a:latin typeface="M PLUS Rounded 1c"/>
                <a:ea typeface="M PLUS Rounded 1c"/>
                <a:cs typeface="M PLUS Rounded 1c"/>
                <a:sym typeface="M PLUS Rounded 1c"/>
              </a:rPr>
              <a:t>1</a:t>
            </a:r>
            <a:r>
              <a:rPr lang="ja" altLang="en-US" sz="1733" b="1">
                <a:solidFill>
                  <a:schemeClr val="dk1"/>
                </a:solidFill>
                <a:latin typeface="M PLUS Rounded 1c"/>
                <a:ea typeface="M PLUS Rounded 1c"/>
                <a:cs typeface="M PLUS Rounded 1c"/>
                <a:sym typeface="M PLUS Rounded 1c"/>
              </a:rPr>
              <a:t>日に回る地いき</a:t>
            </a:r>
            <a:endParaRPr sz="1733">
              <a:solidFill>
                <a:schemeClr val="dk1"/>
              </a:solidFill>
              <a:latin typeface="M PLUS Rounded 1c Medium"/>
              <a:ea typeface="M PLUS Rounded 1c Medium"/>
              <a:cs typeface="M PLUS Rounded 1c Medium"/>
              <a:sym typeface="M PLUS Rounded 1c Medium"/>
            </a:endParaRPr>
          </a:p>
        </p:txBody>
      </p:sp>
      <p:pic>
        <p:nvPicPr>
          <p:cNvPr id="418" name="Google Shape;418;g220b02dd03b_0_229"/>
          <p:cNvPicPr preferRelativeResize="0"/>
          <p:nvPr/>
        </p:nvPicPr>
        <p:blipFill>
          <a:blip r:embed="rId9">
            <a:alphaModFix/>
          </a:blip>
          <a:stretch>
            <a:fillRect/>
          </a:stretch>
        </p:blipFill>
        <p:spPr>
          <a:xfrm>
            <a:off x="2627001" y="2196633"/>
            <a:ext cx="989079" cy="513200"/>
          </a:xfrm>
          <a:prstGeom prst="rect">
            <a:avLst/>
          </a:prstGeom>
          <a:noFill/>
          <a:ln>
            <a:noFill/>
          </a:ln>
        </p:spPr>
      </p:pic>
    </p:spTree>
    <p:extLst>
      <p:ext uri="{BB962C8B-B14F-4D97-AF65-F5344CB8AC3E}">
        <p14:creationId xmlns:p14="http://schemas.microsoft.com/office/powerpoint/2010/main" val="22087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36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0"/>
                                          </p:stCondLst>
                                        </p:cTn>
                                        <p:tgtEl>
                                          <p:spTgt spid="367"/>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0"/>
                                          </p:stCondLst>
                                        </p:cTn>
                                        <p:tgtEl>
                                          <p:spTgt spid="36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6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0"/>
                                          </p:stCondLst>
                                        </p:cTn>
                                        <p:tgtEl>
                                          <p:spTgt spid="370"/>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0"/>
                                  </p:stCondLst>
                                  <p:childTnLst>
                                    <p:set>
                                      <p:cBhvr>
                                        <p:cTn id="27" dur="1" fill="hold">
                                          <p:stCondLst>
                                            <p:cond delay="0"/>
                                          </p:stCondLst>
                                        </p:cTn>
                                        <p:tgtEl>
                                          <p:spTgt spid="37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0"/>
                                  </p:stCondLst>
                                  <p:childTnLst>
                                    <p:set>
                                      <p:cBhvr>
                                        <p:cTn id="30" dur="1" fill="hold">
                                          <p:stCondLst>
                                            <p:cond delay="0"/>
                                          </p:stCondLst>
                                        </p:cTn>
                                        <p:tgtEl>
                                          <p:spTgt spid="372"/>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0"/>
                                  </p:stCondLst>
                                  <p:childTnLst>
                                    <p:set>
                                      <p:cBhvr>
                                        <p:cTn id="33" dur="1" fill="hold">
                                          <p:stCondLst>
                                            <p:cond delay="0"/>
                                          </p:stCondLst>
                                        </p:cTn>
                                        <p:tgtEl>
                                          <p:spTgt spid="37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374"/>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0"/>
                                  </p:stCondLst>
                                  <p:childTnLst>
                                    <p:set>
                                      <p:cBhvr>
                                        <p:cTn id="39" dur="1" fill="hold">
                                          <p:stCondLst>
                                            <p:cond delay="0"/>
                                          </p:stCondLst>
                                        </p:cTn>
                                        <p:tgtEl>
                                          <p:spTgt spid="375"/>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nodeType="afterEffect">
                                  <p:stCondLst>
                                    <p:cond delay="0"/>
                                  </p:stCondLst>
                                  <p:childTnLst>
                                    <p:set>
                                      <p:cBhvr>
                                        <p:cTn id="42" dur="1" fill="hold">
                                          <p:stCondLst>
                                            <p:cond delay="0"/>
                                          </p:stCondLst>
                                        </p:cTn>
                                        <p:tgtEl>
                                          <p:spTgt spid="376"/>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nodeType="afterEffect">
                                  <p:stCondLst>
                                    <p:cond delay="0"/>
                                  </p:stCondLst>
                                  <p:childTnLst>
                                    <p:set>
                                      <p:cBhvr>
                                        <p:cTn id="45" dur="1" fill="hold">
                                          <p:stCondLst>
                                            <p:cond delay="0"/>
                                          </p:stCondLst>
                                        </p:cTn>
                                        <p:tgtEl>
                                          <p:spTgt spid="377"/>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nodeType="afterEffect">
                                  <p:stCondLst>
                                    <p:cond delay="0"/>
                                  </p:stCondLst>
                                  <p:childTnLst>
                                    <p:set>
                                      <p:cBhvr>
                                        <p:cTn id="48" dur="1" fill="hold">
                                          <p:stCondLst>
                                            <p:cond delay="0"/>
                                          </p:stCondLst>
                                        </p:cTn>
                                        <p:tgtEl>
                                          <p:spTgt spid="378"/>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379"/>
                                        </p:tgtEl>
                                        <p:attrNameLst>
                                          <p:attrName>style.visibility</p:attrName>
                                        </p:attrNameLst>
                                      </p:cBhvr>
                                      <p:to>
                                        <p:strVal val="visible"/>
                                      </p:to>
                                    </p:set>
                                  </p:childTnLst>
                                </p:cTn>
                              </p:par>
                            </p:childTnLst>
                          </p:cTn>
                        </p:par>
                        <p:par>
                          <p:cTn id="52" fill="hold">
                            <p:stCondLst>
                              <p:cond delay="1600"/>
                            </p:stCondLst>
                            <p:childTnLst>
                              <p:par>
                                <p:cTn id="53" presetID="10" presetClass="entr" presetSubtype="0" fill="hold" nodeType="afterEffect">
                                  <p:stCondLst>
                                    <p:cond delay="0"/>
                                  </p:stCondLst>
                                  <p:childTnLst>
                                    <p:set>
                                      <p:cBhvr>
                                        <p:cTn id="54" dur="1" fill="hold">
                                          <p:stCondLst>
                                            <p:cond delay="0"/>
                                          </p:stCondLst>
                                        </p:cTn>
                                        <p:tgtEl>
                                          <p:spTgt spid="380"/>
                                        </p:tgtEl>
                                        <p:attrNameLst>
                                          <p:attrName>style.visibility</p:attrName>
                                        </p:attrNameLst>
                                      </p:cBhvr>
                                      <p:to>
                                        <p:strVal val="visible"/>
                                      </p:to>
                                    </p:set>
                                    <p:animEffect transition="in" filter="fade">
                                      <p:cBhvr>
                                        <p:cTn id="55"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1476</Words>
  <Application>Microsoft Office PowerPoint</Application>
  <PresentationFormat>ワイド画面</PresentationFormat>
  <Paragraphs>318</Paragraphs>
  <Slides>23</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M PLUS 1p</vt:lpstr>
      <vt:lpstr>M PLUS 1p ExtraBold</vt:lpstr>
      <vt:lpstr>M PLUS Rounded 1c</vt:lpstr>
      <vt:lpstr>M PLUS Rounded 1c ExtraBold</vt:lpstr>
      <vt:lpstr>M PLUS Rounded 1c Medium</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川崎市</dc:creator>
  <cp:lastModifiedBy>川崎市</cp:lastModifiedBy>
  <cp:revision>11</cp:revision>
  <dcterms:created xsi:type="dcterms:W3CDTF">2023-03-29T02:46:45Z</dcterms:created>
  <dcterms:modified xsi:type="dcterms:W3CDTF">2023-03-31T03:59:51Z</dcterms:modified>
  <cp:contentStatus/>
</cp:coreProperties>
</file>