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X+dCAXFRHY3G74CMznAdQ==" hashData="82adEG2b7ENBFr8C7JiLiIzo7t2AXLow6eBoyyCMc24IcMkUrsz1CnbD3v/LkpwNEVYfLikQyl9hCT5dK7sp/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EA12-F98C-463A-A763-A20BF6269E6C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5CB4-E4C8-4F12-BAAC-1D00AFCF13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87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d6d16f0913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g1d6d16f0913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03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d15dcd30fa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1" name="Google Shape;821;g1d15dcd30fa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467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d6d16f0913_0_2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2" name="Google Shape;872;g1d6d16f0913_0_2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827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d6d16f0913_0_2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7" name="Google Shape;887;g1d6d16f0913_0_2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88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d6d16f0913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1d6d16f0913_0_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696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d6d16f0913_0_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g1d6d16f0913_0_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139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d6d16f0913_0_2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1" name="Google Shape;971;g1d6d16f0913_0_2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6606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d6d16f0913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2" name="Google Shape;992;g1d6d16f0913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494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d6d16f0913_0_2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g1d6d16f0913_0_2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042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d6d16f0913_0_2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" name="Google Shape;1024;g1d6d16f0913_0_2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031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d6d16f0913_0_2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3" name="Google Shape;1043;g1d6d16f0913_0_2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d6d16f0913_0_1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g1d6d16f0913_0_1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088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1ee1acdec9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g1ee1acdec9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08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0388788c3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g20388788c3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2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d6d16f0913_0_1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1d6d16f0913_0_1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62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d6d16f0913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g1d6d16f0913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77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d6d16f0913_0_1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g1d6d16f0913_0_1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33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d6d16f0913_0_1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g1d6d16f0913_0_1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50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d6d16f0913_0_1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g1d6d16f0913_0_1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41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d6d16f0913_0_1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2" name="Google Shape;812;g1d6d16f0913_0_1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88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21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16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91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">
  <p:cSld name="ヘッダー2（本文用）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d6d16f0913_0_2309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1d6d16f0913_0_230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12" name="Google Shape;12;g1d6d16f0913_0_2309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1d6d16f0913_0_2309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" name="Google Shape;14;g1d6d16f0913_0_2309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d6d16f0913_0_2309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1d6d16f0913_0_2309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7" name="Google Shape;17;g1d6d16f0913_0_2309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1d6d16f0913_0_2309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d6d16f0913_0_2309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" name="Google Shape;20;g1d6d16f0913_0_2309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08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動画を飛ばして次へ">
  <p:cSld name="動画を飛ばして次へ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d15dcd30fa_0_29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d15dcd30fa_0_29"/>
          <p:cNvSpPr/>
          <p:nvPr/>
        </p:nvSpPr>
        <p:spPr>
          <a:xfrm>
            <a:off x="8436467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1d15dcd30fa_0_29"/>
          <p:cNvSpPr txBox="1"/>
          <p:nvPr/>
        </p:nvSpPr>
        <p:spPr>
          <a:xfrm>
            <a:off x="8436467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0" name="Google Shape;30;g1d15dcd30fa_0_29">
            <a:hlinkClick r:id="" action="ppaction://hlinkshowjump?jump=previousslide"/>
          </p:cNvPr>
          <p:cNvSpPr/>
          <p:nvPr/>
        </p:nvSpPr>
        <p:spPr>
          <a:xfrm>
            <a:off x="8436472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g1d15dcd30fa_0_29"/>
          <p:cNvSpPr/>
          <p:nvPr/>
        </p:nvSpPr>
        <p:spPr>
          <a:xfrm>
            <a:off x="9925267" y="507400"/>
            <a:ext cx="20596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1d15dcd30fa_0_29"/>
          <p:cNvSpPr txBox="1"/>
          <p:nvPr/>
        </p:nvSpPr>
        <p:spPr>
          <a:xfrm>
            <a:off x="9925267" y="490331"/>
            <a:ext cx="20596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動画を飛ばして次へ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3" name="Google Shape;33;g1d15dcd30fa_0_29">
            <a:hlinkClick r:id="" action="ppaction://noaction"/>
          </p:cNvPr>
          <p:cNvSpPr/>
          <p:nvPr/>
        </p:nvSpPr>
        <p:spPr>
          <a:xfrm>
            <a:off x="9925300" y="507400"/>
            <a:ext cx="20596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g1d15dcd30fa_0_29"/>
          <p:cNvSpPr/>
          <p:nvPr/>
        </p:nvSpPr>
        <p:spPr>
          <a:xfrm>
            <a:off x="8436467" y="116567"/>
            <a:ext cx="35484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d15dcd30fa_0_29"/>
          <p:cNvSpPr txBox="1"/>
          <p:nvPr/>
        </p:nvSpPr>
        <p:spPr>
          <a:xfrm>
            <a:off x="8436467" y="87100"/>
            <a:ext cx="3548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6" name="Google Shape;36;g1d15dcd30fa_0_29">
            <a:hlinkClick r:id="rId2"/>
          </p:cNvPr>
          <p:cNvSpPr/>
          <p:nvPr/>
        </p:nvSpPr>
        <p:spPr>
          <a:xfrm>
            <a:off x="8436467" y="116567"/>
            <a:ext cx="3548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80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 1">
  <p:cSld name="ヘッダー2（本文用）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d6d16f0913_0_2321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d6d16f0913_0_2321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1d6d16f0913_0_2321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" name="Google Shape;25;g1d6d16f0913_0_2321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7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11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49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18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76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63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1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B4F9-3D8F-47FE-AEA7-312529E26C8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544A9-1DF6-436C-B1C2-A46811C3C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16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slide" Target="slide13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slide" Target="slide13.xml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cs.google.com/presentation/d/e/2PACX-1vQ3DVwcfxoIaBJ5quEWOZq2BrFJjdmZ9pLmNccLx-fvjaazhq1J1Wh9ToyfaiclAQ/pub?start=false&amp;loop=false&amp;delayms=3000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d6d16f0913_0_174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68" name="Google Shape;668;g1d6d16f0913_0_174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669" name="Google Shape;669;g1d6d16f0913_0_1741"/>
          <p:cNvGrpSpPr/>
          <p:nvPr/>
        </p:nvGrpSpPr>
        <p:grpSpPr>
          <a:xfrm>
            <a:off x="483767" y="1080801"/>
            <a:ext cx="11504800" cy="5613200"/>
            <a:chOff x="362825" y="810601"/>
            <a:chExt cx="8628600" cy="4209900"/>
          </a:xfrm>
        </p:grpSpPr>
        <p:sp>
          <p:nvSpPr>
            <p:cNvPr id="670" name="Google Shape;670;g1d6d16f0913_0_1741"/>
            <p:cNvSpPr/>
            <p:nvPr/>
          </p:nvSpPr>
          <p:spPr>
            <a:xfrm>
              <a:off x="362825" y="810601"/>
              <a:ext cx="8628600" cy="4209900"/>
            </a:xfrm>
            <a:prstGeom prst="cloudCallout">
              <a:avLst>
                <a:gd name="adj1" fmla="val -49648"/>
                <a:gd name="adj2" fmla="val 51828"/>
              </a:avLst>
            </a:prstGeom>
            <a:solidFill>
              <a:srgbClr val="FBE7EE"/>
            </a:solidFill>
            <a:ln w="114300" cap="flat" cmpd="sng">
              <a:solidFill>
                <a:srgbClr val="F0AB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479988" algn="ctr">
                <a:buClr>
                  <a:srgbClr val="000000"/>
                </a:buClr>
                <a:buSzPts val="10500"/>
              </a:pPr>
              <a:r>
                <a:rPr lang="en-US" altLang="ja" sz="14000" dirty="0">
                  <a:solidFill>
                    <a:srgbClr val="E65C08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3</a:t>
              </a:r>
              <a:r>
                <a:rPr lang="en-US" altLang="ja" sz="9200" dirty="0">
                  <a:solidFill>
                    <a:srgbClr val="E65C08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R?</a:t>
              </a:r>
              <a:r>
                <a:rPr lang="en-US" altLang="ja" sz="14000" dirty="0">
                  <a:solidFill>
                    <a:srgbClr val="E65C08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3</a:t>
              </a:r>
              <a:r>
                <a:rPr lang="ja" altLang="en-US" sz="9200" dirty="0">
                  <a:solidFill>
                    <a:srgbClr val="E65C08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きり</a:t>
              </a:r>
              <a:r>
                <a:rPr lang="en-US" altLang="ja" sz="9200" dirty="0">
                  <a:solidFill>
                    <a:srgbClr val="E65C08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?</a:t>
              </a:r>
              <a:endParaRPr sz="9200" dirty="0">
                <a:solidFill>
                  <a:srgbClr val="E65C08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  <a:p>
              <a:pPr marL="479988" algn="ctr">
                <a:buClr>
                  <a:srgbClr val="000000"/>
                </a:buClr>
                <a:buSzPts val="5400"/>
              </a:pPr>
              <a:r>
                <a:rPr lang="ja" altLang="en-US" sz="7200" dirty="0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って何だろう</a:t>
              </a:r>
              <a:r>
                <a:rPr lang="en-US" altLang="ja" sz="7200" dirty="0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?</a:t>
              </a:r>
              <a:endParaRPr sz="7200" dirty="0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  <p:sp>
          <p:nvSpPr>
            <p:cNvPr id="671" name="Google Shape;671;g1d6d16f0913_0_1741"/>
            <p:cNvSpPr txBox="1"/>
            <p:nvPr/>
          </p:nvSpPr>
          <p:spPr>
            <a:xfrm>
              <a:off x="2400004" y="1715826"/>
              <a:ext cx="12750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300"/>
              </a:pPr>
              <a:r>
                <a:rPr lang="ja" altLang="en-US" sz="1733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スリーアール</a:t>
              </a:r>
              <a:endParaRPr sz="1733" dirty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672" name="Google Shape;672;g1d6d16f0913_0_1741"/>
            <p:cNvSpPr txBox="1"/>
            <p:nvPr/>
          </p:nvSpPr>
          <p:spPr>
            <a:xfrm>
              <a:off x="4290935" y="1715826"/>
              <a:ext cx="1093800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300"/>
              </a:pPr>
              <a:r>
                <a:rPr lang="ja" altLang="en-US" sz="1733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さん</a:t>
              </a:r>
              <a:endParaRPr sz="1733" dirty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0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g1d15dcd30fa_0_44"/>
          <p:cNvGrpSpPr/>
          <p:nvPr/>
        </p:nvGrpSpPr>
        <p:grpSpPr>
          <a:xfrm>
            <a:off x="595633" y="1301434"/>
            <a:ext cx="3437200" cy="2464300"/>
            <a:chOff x="446725" y="976075"/>
            <a:chExt cx="2577900" cy="1848225"/>
          </a:xfrm>
        </p:grpSpPr>
        <p:sp>
          <p:nvSpPr>
            <p:cNvPr id="824" name="Google Shape;824;g1d15dcd30fa_0_44"/>
            <p:cNvSpPr/>
            <p:nvPr/>
          </p:nvSpPr>
          <p:spPr>
            <a:xfrm>
              <a:off x="446725" y="1034200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E7F79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5" name="Google Shape;825;g1d15dcd30fa_0_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3222" y="1502815"/>
              <a:ext cx="2321256" cy="120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6" name="Google Shape;826;g1d15dcd30fa_0_44"/>
            <p:cNvSpPr txBox="1"/>
            <p:nvPr/>
          </p:nvSpPr>
          <p:spPr>
            <a:xfrm>
              <a:off x="446725" y="976075"/>
              <a:ext cx="2577900" cy="420300"/>
            </a:xfrm>
            <a:prstGeom prst="rect">
              <a:avLst/>
            </a:prstGeom>
            <a:solidFill>
              <a:srgbClr val="0099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ごみを集めているようす①</a:t>
              </a:r>
              <a:endParaRPr sz="16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普通ごみ</a:t>
              </a:r>
              <a:endParaRPr sz="18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828" name="Google Shape;828;g1d15dcd30fa_0_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6661" y="1815626"/>
              <a:ext cx="1164924" cy="986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9" name="Google Shape;829;g1d15dcd30fa_0_44"/>
          <p:cNvGrpSpPr/>
          <p:nvPr/>
        </p:nvGrpSpPr>
        <p:grpSpPr>
          <a:xfrm>
            <a:off x="4377333" y="1301434"/>
            <a:ext cx="3437200" cy="2464300"/>
            <a:chOff x="3283000" y="976075"/>
            <a:chExt cx="2577900" cy="1848225"/>
          </a:xfrm>
        </p:grpSpPr>
        <p:sp>
          <p:nvSpPr>
            <p:cNvPr id="830" name="Google Shape;830;g1d15dcd30fa_0_44"/>
            <p:cNvSpPr/>
            <p:nvPr/>
          </p:nvSpPr>
          <p:spPr>
            <a:xfrm>
              <a:off x="3283000" y="1034200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E7F79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1d15dcd30fa_0_44"/>
            <p:cNvSpPr txBox="1"/>
            <p:nvPr/>
          </p:nvSpPr>
          <p:spPr>
            <a:xfrm>
              <a:off x="3283000" y="976075"/>
              <a:ext cx="2577900" cy="420300"/>
            </a:xfrm>
            <a:prstGeom prst="rect">
              <a:avLst/>
            </a:prstGeom>
            <a:solidFill>
              <a:srgbClr val="0099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ごみを集めているようす②</a:t>
              </a:r>
              <a:endParaRPr sz="16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資源物</a:t>
              </a:r>
              <a:endParaRPr sz="16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832" name="Google Shape;832;g1d15dcd30fa_0_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88150" y="1501964"/>
              <a:ext cx="2367602" cy="1229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4" name="Google Shape;834;g1d15dcd30fa_0_44"/>
            <p:cNvPicPr preferRelativeResize="0"/>
            <p:nvPr/>
          </p:nvPicPr>
          <p:blipFill rotWithShape="1">
            <a:blip r:embed="rId6">
              <a:alphaModFix/>
            </a:blip>
            <a:srcRect l="7525" r="7534"/>
            <a:stretch/>
          </p:blipFill>
          <p:spPr>
            <a:xfrm>
              <a:off x="3430250" y="1961623"/>
              <a:ext cx="992576" cy="8408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5" name="Google Shape;835;g1d15dcd30fa_0_44"/>
          <p:cNvGrpSpPr/>
          <p:nvPr/>
        </p:nvGrpSpPr>
        <p:grpSpPr>
          <a:xfrm>
            <a:off x="8159033" y="1301434"/>
            <a:ext cx="3437200" cy="2464300"/>
            <a:chOff x="6119275" y="976075"/>
            <a:chExt cx="2577900" cy="1848225"/>
          </a:xfrm>
        </p:grpSpPr>
        <p:sp>
          <p:nvSpPr>
            <p:cNvPr id="836" name="Google Shape;836;g1d15dcd30fa_0_44"/>
            <p:cNvSpPr/>
            <p:nvPr/>
          </p:nvSpPr>
          <p:spPr>
            <a:xfrm>
              <a:off x="6119275" y="1034200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E7F79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1d15dcd30fa_0_44"/>
            <p:cNvSpPr txBox="1"/>
            <p:nvPr/>
          </p:nvSpPr>
          <p:spPr>
            <a:xfrm>
              <a:off x="6119275" y="976075"/>
              <a:ext cx="2577900" cy="420300"/>
            </a:xfrm>
            <a:prstGeom prst="rect">
              <a:avLst/>
            </a:prstGeom>
            <a:solidFill>
              <a:srgbClr val="0099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処理センターの操作室の様子</a:t>
              </a:r>
              <a:endParaRPr sz="18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838" name="Google Shape;838;g1d15dcd30fa_0_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24425" y="1495692"/>
              <a:ext cx="2367602" cy="1229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g1d15dcd30fa_0_44"/>
            <p:cNvPicPr preferRelativeResize="0"/>
            <p:nvPr/>
          </p:nvPicPr>
          <p:blipFill rotWithShape="1">
            <a:blip r:embed="rId8">
              <a:alphaModFix/>
            </a:blip>
            <a:srcRect t="7602" b="7613"/>
            <a:stretch/>
          </p:blipFill>
          <p:spPr>
            <a:xfrm>
              <a:off x="6182325" y="2074375"/>
              <a:ext cx="859479" cy="7280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1" name="Google Shape;841;g1d15dcd30fa_0_44"/>
          <p:cNvGrpSpPr/>
          <p:nvPr/>
        </p:nvGrpSpPr>
        <p:grpSpPr>
          <a:xfrm>
            <a:off x="595633" y="4001867"/>
            <a:ext cx="3437200" cy="2464300"/>
            <a:chOff x="446725" y="3001400"/>
            <a:chExt cx="2577900" cy="1848225"/>
          </a:xfrm>
        </p:grpSpPr>
        <p:sp>
          <p:nvSpPr>
            <p:cNvPr id="842" name="Google Shape;842;g1d15dcd30fa_0_44"/>
            <p:cNvSpPr/>
            <p:nvPr/>
          </p:nvSpPr>
          <p:spPr>
            <a:xfrm>
              <a:off x="446725" y="3059525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E7F79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1d15dcd30fa_0_44"/>
            <p:cNvSpPr txBox="1"/>
            <p:nvPr/>
          </p:nvSpPr>
          <p:spPr>
            <a:xfrm>
              <a:off x="446725" y="3001400"/>
              <a:ext cx="2577900" cy="420300"/>
            </a:xfrm>
            <a:prstGeom prst="rect">
              <a:avLst/>
            </a:prstGeom>
            <a:solidFill>
              <a:srgbClr val="0099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4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資源物に入っているごみを取りのぞいてるようす</a:t>
              </a:r>
              <a:r>
                <a:rPr lang="ja" altLang="en-US" sz="12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（プラスチック製容器包装）</a:t>
              </a:r>
              <a:endParaRPr sz="14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844" name="Google Shape;844;g1d15dcd30fa_0_4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75058" y="3537691"/>
              <a:ext cx="2321233" cy="120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6" name="Google Shape;846;g1d15dcd30fa_0_44"/>
            <p:cNvPicPr preferRelativeResize="0"/>
            <p:nvPr/>
          </p:nvPicPr>
          <p:blipFill rotWithShape="1">
            <a:blip r:embed="rId10">
              <a:alphaModFix/>
            </a:blip>
            <a:srcRect l="1267" r="1255"/>
            <a:stretch/>
          </p:blipFill>
          <p:spPr>
            <a:xfrm>
              <a:off x="1926901" y="3994747"/>
              <a:ext cx="992575" cy="840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7" name="Google Shape;847;g1d15dcd30fa_0_44"/>
          <p:cNvGrpSpPr/>
          <p:nvPr/>
        </p:nvGrpSpPr>
        <p:grpSpPr>
          <a:xfrm>
            <a:off x="4377333" y="4001867"/>
            <a:ext cx="3437200" cy="2464300"/>
            <a:chOff x="3283000" y="3001400"/>
            <a:chExt cx="2577900" cy="1848225"/>
          </a:xfrm>
        </p:grpSpPr>
        <p:sp>
          <p:nvSpPr>
            <p:cNvPr id="848" name="Google Shape;848;g1d15dcd30fa_0_44"/>
            <p:cNvSpPr/>
            <p:nvPr/>
          </p:nvSpPr>
          <p:spPr>
            <a:xfrm>
              <a:off x="3283000" y="3059525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E7F79F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1d15dcd30fa_0_44"/>
            <p:cNvSpPr txBox="1"/>
            <p:nvPr/>
          </p:nvSpPr>
          <p:spPr>
            <a:xfrm>
              <a:off x="3283000" y="3001400"/>
              <a:ext cx="2577900" cy="420300"/>
            </a:xfrm>
            <a:prstGeom prst="rect">
              <a:avLst/>
            </a:prstGeom>
            <a:solidFill>
              <a:srgbClr val="00994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灰を埋め立てているようす</a:t>
              </a:r>
              <a:endParaRPr sz="18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850" name="Google Shape;850;g1d15dcd30fa_0_44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388150" y="3528807"/>
              <a:ext cx="2367602" cy="12295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2" name="Google Shape;852;g1d15dcd30fa_0_44"/>
            <p:cNvPicPr preferRelativeResize="0"/>
            <p:nvPr/>
          </p:nvPicPr>
          <p:blipFill rotWithShape="1">
            <a:blip r:embed="rId12">
              <a:alphaModFix/>
            </a:blip>
            <a:srcRect t="5076" b="5076"/>
            <a:stretch/>
          </p:blipFill>
          <p:spPr>
            <a:xfrm>
              <a:off x="4818675" y="4058000"/>
              <a:ext cx="917901" cy="77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3" name="Google Shape;853;g1d15dcd30fa_0_44"/>
          <p:cNvGrpSpPr/>
          <p:nvPr/>
        </p:nvGrpSpPr>
        <p:grpSpPr>
          <a:xfrm>
            <a:off x="8159033" y="4001867"/>
            <a:ext cx="3790139" cy="2644475"/>
            <a:chOff x="6119275" y="3001400"/>
            <a:chExt cx="2842604" cy="1983356"/>
          </a:xfrm>
        </p:grpSpPr>
        <p:sp>
          <p:nvSpPr>
            <p:cNvPr id="854" name="Google Shape;854;g1d15dcd30fa_0_44"/>
            <p:cNvSpPr/>
            <p:nvPr/>
          </p:nvSpPr>
          <p:spPr>
            <a:xfrm>
              <a:off x="6119275" y="3059525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FBE7EE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1d15dcd30fa_0_44"/>
            <p:cNvSpPr txBox="1"/>
            <p:nvPr/>
          </p:nvSpPr>
          <p:spPr>
            <a:xfrm>
              <a:off x="6119275" y="3001400"/>
              <a:ext cx="2577900" cy="420300"/>
            </a:xfrm>
            <a:prstGeom prst="rect">
              <a:avLst/>
            </a:prstGeom>
            <a:solidFill>
              <a:srgbClr val="DF2287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「しにょうの処理」を知ろう</a:t>
              </a:r>
              <a:endParaRPr sz="18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856" name="Google Shape;856;g1d15dcd30fa_0_4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50600" y="3538371"/>
              <a:ext cx="2321251" cy="12054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8" name="Google Shape;858;g1d15dcd30fa_0_4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969304" y="3929806"/>
              <a:ext cx="992575" cy="1054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9" name="Google Shape;859;g1d15dcd30fa_0_4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60" name="Google Shape;860;g1d15dcd30fa_0_4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861" name="Google Shape;861;g1d15dcd30fa_0_44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E7F79F"/>
          </a:solidFill>
          <a:ln w="19050" cap="flat" cmpd="sng">
            <a:solidFill>
              <a:srgbClr val="0099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お仕事をのぞいてみよう！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868" name="Google Shape;868;g1d15dcd30fa_0_44">
            <a:hlinkClick r:id="" action="ppaction://hlinkshowjump?jump=previousslide"/>
          </p:cNvPr>
          <p:cNvSpPr/>
          <p:nvPr/>
        </p:nvSpPr>
        <p:spPr>
          <a:xfrm>
            <a:off x="8756905" y="897219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1d15dcd30fa_0_44">
            <a:hlinkClick r:id="rId15" action="ppaction://hlinksldjump"/>
          </p:cNvPr>
          <p:cNvSpPr/>
          <p:nvPr/>
        </p:nvSpPr>
        <p:spPr>
          <a:xfrm>
            <a:off x="10245705" y="897219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188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d6d16f0913_0_210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75" name="Google Shape;875;g1d6d16f0913_0_210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876" name="Google Shape;876;g1d6d16f0913_0_2104"/>
          <p:cNvGrpSpPr/>
          <p:nvPr/>
        </p:nvGrpSpPr>
        <p:grpSpPr>
          <a:xfrm>
            <a:off x="452068" y="1882069"/>
            <a:ext cx="10972033" cy="3713900"/>
            <a:chOff x="339050" y="1411551"/>
            <a:chExt cx="8229025" cy="2785425"/>
          </a:xfrm>
        </p:grpSpPr>
        <p:sp>
          <p:nvSpPr>
            <p:cNvPr id="877" name="Google Shape;877;g1d6d16f0913_0_2104"/>
            <p:cNvSpPr/>
            <p:nvPr/>
          </p:nvSpPr>
          <p:spPr>
            <a:xfrm>
              <a:off x="3506775" y="2209450"/>
              <a:ext cx="5061300" cy="175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F0ABC3"/>
            </a:solidFill>
            <a:ln w="9525" cap="flat" cmpd="sng">
              <a:solidFill>
                <a:srgbClr val="F0AB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30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「しにょうの処理」を知ろう！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878" name="Google Shape;878;g1d6d16f0913_0_21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50" y="1411551"/>
              <a:ext cx="2896525" cy="2785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9" name="Google Shape;879;g1d6d16f0913_0_2104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1d6d16f0913_0_2104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81" name="Google Shape;881;g1d6d16f0913_0_2104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1d6d16f0913_0_2104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g1d6d16f0913_0_2104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84" name="Google Shape;884;g1d6d16f0913_0_2104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7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d6d16f0913_0_2119"/>
          <p:cNvSpPr/>
          <p:nvPr/>
        </p:nvSpPr>
        <p:spPr>
          <a:xfrm>
            <a:off x="5876076" y="2333933"/>
            <a:ext cx="2766800" cy="2766800"/>
          </a:xfrm>
          <a:prstGeom prst="ellipse">
            <a:avLst/>
          </a:prstGeom>
          <a:solidFill>
            <a:srgbClr val="FCF0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ja" altLang="en-US" sz="2133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動画で</a:t>
            </a:r>
            <a:endParaRPr sz="2133">
              <a:solidFill>
                <a:srgbClr val="000000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ja" altLang="en-US" sz="2133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見てみよう！</a:t>
            </a:r>
            <a:endParaRPr sz="2133">
              <a:solidFill>
                <a:srgbClr val="000000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890" name="Google Shape;890;g1d6d16f0913_0_211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91" name="Google Shape;891;g1d6d16f0913_0_211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892" name="Google Shape;892;g1d6d16f0913_0_2119"/>
          <p:cNvSpPr/>
          <p:nvPr/>
        </p:nvSpPr>
        <p:spPr>
          <a:xfrm>
            <a:off x="4512733" y="107600"/>
            <a:ext cx="4027200" cy="755600"/>
          </a:xfrm>
          <a:prstGeom prst="wedgeRoundRectCallout">
            <a:avLst>
              <a:gd name="adj1" fmla="val -55832"/>
              <a:gd name="adj2" fmla="val 12868"/>
              <a:gd name="adj3" fmla="val 0"/>
            </a:avLst>
          </a:prstGeom>
          <a:solidFill>
            <a:srgbClr val="F0ABC3"/>
          </a:solidFill>
          <a:ln w="9525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「しにょうの処理」を知ろう！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893" name="Google Shape;893;g1d6d16f0913_0_2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273" y="38476"/>
            <a:ext cx="918963" cy="883733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g1d6d16f0913_0_2119"/>
          <p:cNvSpPr txBox="1"/>
          <p:nvPr/>
        </p:nvSpPr>
        <p:spPr>
          <a:xfrm>
            <a:off x="420900" y="4223967"/>
            <a:ext cx="740080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ごみの処理とは別に、しにょう処理や浄化槽の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清そうを行っています。しにょうの大部分は、直接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下水道に流されて処理されていますが、そうでない所のしにょうをバキュームカーで集めて、入江崎クリーンセンターなどに運んでいます。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895" name="Google Shape;895;g1d6d16f0913_0_2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7864" y="2095595"/>
            <a:ext cx="1533467" cy="17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g1d6d16f0913_0_2119"/>
          <p:cNvSpPr/>
          <p:nvPr/>
        </p:nvSpPr>
        <p:spPr>
          <a:xfrm>
            <a:off x="5127333" y="1057933"/>
            <a:ext cx="2798000" cy="1512000"/>
          </a:xfrm>
          <a:prstGeom prst="wedgeEllipseCallout">
            <a:avLst>
              <a:gd name="adj1" fmla="val -44464"/>
              <a:gd name="adj2" fmla="val 483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44000" rIns="0" bIns="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200"/>
            </a:pPr>
            <a:r>
              <a:rPr lang="ja" altLang="en-US"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「しにょう」とは、</a:t>
            </a:r>
            <a:endParaRPr sz="16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200"/>
            </a:pPr>
            <a:r>
              <a:rPr lang="ja" altLang="en-US"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人の大便や小便の</a:t>
            </a:r>
            <a:endParaRPr sz="16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200"/>
            </a:pPr>
            <a:r>
              <a:rPr lang="ja" altLang="en-US" sz="1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ことだよ。</a:t>
            </a:r>
            <a:endParaRPr sz="16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897" name="Google Shape;897;g1d6d16f0913_0_2119"/>
          <p:cNvGrpSpPr/>
          <p:nvPr/>
        </p:nvGrpSpPr>
        <p:grpSpPr>
          <a:xfrm>
            <a:off x="420893" y="1299400"/>
            <a:ext cx="3191672" cy="2578197"/>
            <a:chOff x="476242" y="2336354"/>
            <a:chExt cx="2393754" cy="1933648"/>
          </a:xfrm>
        </p:grpSpPr>
        <p:pic>
          <p:nvPicPr>
            <p:cNvPr id="898" name="Google Shape;898;g1d6d16f0913_0_21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6242" y="2717802"/>
              <a:ext cx="2393754" cy="15522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99" name="Google Shape;899;g1d6d16f0913_0_2119"/>
            <p:cNvGrpSpPr/>
            <p:nvPr/>
          </p:nvGrpSpPr>
          <p:grpSpPr>
            <a:xfrm>
              <a:off x="709069" y="2336354"/>
              <a:ext cx="1928100" cy="484670"/>
              <a:chOff x="5567300" y="1416025"/>
              <a:chExt cx="1928100" cy="484670"/>
            </a:xfrm>
          </p:grpSpPr>
          <p:sp>
            <p:nvSpPr>
              <p:cNvPr id="900" name="Google Shape;900;g1d6d16f0913_0_2119"/>
              <p:cNvSpPr txBox="1"/>
              <p:nvPr/>
            </p:nvSpPr>
            <p:spPr>
              <a:xfrm>
                <a:off x="5816238" y="1416025"/>
                <a:ext cx="1540800" cy="484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733" b="1">
                    <a:solidFill>
                      <a:srgbClr val="0071BC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バキュームカー！</a:t>
                </a:r>
                <a:endParaRPr sz="1733" b="1">
                  <a:solidFill>
                    <a:srgbClr val="0071BC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  <p:grpSp>
            <p:nvGrpSpPr>
              <p:cNvPr id="901" name="Google Shape;901;g1d6d16f0913_0_2119"/>
              <p:cNvGrpSpPr/>
              <p:nvPr/>
            </p:nvGrpSpPr>
            <p:grpSpPr>
              <a:xfrm>
                <a:off x="5567300" y="1507392"/>
                <a:ext cx="1928100" cy="183300"/>
                <a:chOff x="5567300" y="1445227"/>
                <a:chExt cx="1928100" cy="183300"/>
              </a:xfrm>
            </p:grpSpPr>
            <p:cxnSp>
              <p:nvCxnSpPr>
                <p:cNvPr id="902" name="Google Shape;902;g1d6d16f0913_0_2119"/>
                <p:cNvCxnSpPr/>
                <p:nvPr/>
              </p:nvCxnSpPr>
              <p:spPr>
                <a:xfrm rot="10800000">
                  <a:off x="5567300" y="1445227"/>
                  <a:ext cx="158700" cy="183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71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03" name="Google Shape;903;g1d6d16f0913_0_2119"/>
                <p:cNvCxnSpPr/>
                <p:nvPr/>
              </p:nvCxnSpPr>
              <p:spPr>
                <a:xfrm rot="10800000" flipH="1">
                  <a:off x="7336700" y="1445227"/>
                  <a:ext cx="158700" cy="183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71B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904" name="Google Shape;904;g1d6d16f0913_0_2119"/>
          <p:cNvSpPr/>
          <p:nvPr/>
        </p:nvSpPr>
        <p:spPr>
          <a:xfrm>
            <a:off x="8196917" y="1377583"/>
            <a:ext cx="3437200" cy="2386800"/>
          </a:xfrm>
          <a:prstGeom prst="roundRect">
            <a:avLst>
              <a:gd name="adj" fmla="val 11118"/>
            </a:avLst>
          </a:prstGeom>
          <a:solidFill>
            <a:srgbClr val="FBE7EE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57150" dir="3000000" algn="bl" rotWithShape="0">
              <a:srgbClr val="000000">
                <a:alpha val="43137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1d6d16f0913_0_2119"/>
          <p:cNvSpPr txBox="1"/>
          <p:nvPr/>
        </p:nvSpPr>
        <p:spPr>
          <a:xfrm>
            <a:off x="8196917" y="1300083"/>
            <a:ext cx="3437200" cy="560400"/>
          </a:xfrm>
          <a:prstGeom prst="rect">
            <a:avLst/>
          </a:prstGeom>
          <a:solidFill>
            <a:srgbClr val="DF2287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600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しにょうを収集しているようす</a:t>
            </a:r>
            <a:endParaRPr sz="1600">
              <a:solidFill>
                <a:schemeClr val="lt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pic>
        <p:nvPicPr>
          <p:cNvPr id="906" name="Google Shape;906;g1d6d16f0913_0_21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5805" y="2023436"/>
            <a:ext cx="3039465" cy="157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g1d6d16f0913_0_2119"/>
          <p:cNvPicPr preferRelativeResize="0"/>
          <p:nvPr/>
        </p:nvPicPr>
        <p:blipFill rotWithShape="1">
          <a:blip r:embed="rId7">
            <a:alphaModFix/>
          </a:blip>
          <a:srcRect l="2079" r="2078"/>
          <a:stretch/>
        </p:blipFill>
        <p:spPr>
          <a:xfrm>
            <a:off x="8346975" y="2429875"/>
            <a:ext cx="1553200" cy="1315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g1d6d16f0913_0_2119"/>
          <p:cNvGrpSpPr/>
          <p:nvPr/>
        </p:nvGrpSpPr>
        <p:grpSpPr>
          <a:xfrm>
            <a:off x="8196917" y="3987583"/>
            <a:ext cx="3437200" cy="2464300"/>
            <a:chOff x="5978002" y="3070699"/>
            <a:chExt cx="2577900" cy="1848225"/>
          </a:xfrm>
        </p:grpSpPr>
        <p:sp>
          <p:nvSpPr>
            <p:cNvPr id="909" name="Google Shape;909;g1d6d16f0913_0_2119"/>
            <p:cNvSpPr/>
            <p:nvPr/>
          </p:nvSpPr>
          <p:spPr>
            <a:xfrm>
              <a:off x="5978002" y="3128824"/>
              <a:ext cx="2577900" cy="1790100"/>
            </a:xfrm>
            <a:prstGeom prst="roundRect">
              <a:avLst>
                <a:gd name="adj" fmla="val 11118"/>
              </a:avLst>
            </a:prstGeom>
            <a:solidFill>
              <a:srgbClr val="FBE7EE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0013" dist="57150" dir="3000000" algn="bl" rotWithShape="0">
                <a:srgbClr val="000000">
                  <a:alpha val="43137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g1d6d16f0913_0_2119"/>
            <p:cNvSpPr txBox="1"/>
            <p:nvPr/>
          </p:nvSpPr>
          <p:spPr>
            <a:xfrm>
              <a:off x="5978002" y="3070699"/>
              <a:ext cx="2577900" cy="420300"/>
            </a:xfrm>
            <a:prstGeom prst="rect">
              <a:avLst/>
            </a:prstGeom>
            <a:solidFill>
              <a:srgbClr val="DF2287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入江崎クリーンセンターのようす</a:t>
              </a:r>
              <a:endParaRPr sz="18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pic>
          <p:nvPicPr>
            <p:cNvPr id="911" name="Google Shape;911;g1d6d16f0913_0_2119"/>
            <p:cNvPicPr preferRelativeResize="0"/>
            <p:nvPr/>
          </p:nvPicPr>
          <p:blipFill rotWithShape="1">
            <a:blip r:embed="rId8">
              <a:alphaModFix/>
            </a:blip>
            <a:srcRect l="28" r="15"/>
            <a:stretch/>
          </p:blipFill>
          <p:spPr>
            <a:xfrm>
              <a:off x="6083152" y="3610156"/>
              <a:ext cx="2367603" cy="1205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g1d6d16f0913_0_2119"/>
            <p:cNvPicPr preferRelativeResize="0"/>
            <p:nvPr/>
          </p:nvPicPr>
          <p:blipFill rotWithShape="1">
            <a:blip r:embed="rId9">
              <a:alphaModFix/>
            </a:blip>
            <a:srcRect t="1065" b="1074"/>
            <a:stretch/>
          </p:blipFill>
          <p:spPr>
            <a:xfrm>
              <a:off x="7227314" y="3784634"/>
              <a:ext cx="1309330" cy="110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3" name="Google Shape;913;g1d6d16f0913_0_2119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g1d6d16f0913_0_2119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15" name="Google Shape;915;g1d6d16f0913_0_2119">
            <a:hlinkClick r:id="rId10" action="ppaction://hlinksldjump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g1d6d16f0913_0_2119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g1d6d16f0913_0_2119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18" name="Google Shape;918;g1d6d16f0913_0_2119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3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d6d16f0913_0_2182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1d6d16f0913_0_218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33" name="Google Shape;933;g1d6d16f0913_0_218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934" name="Google Shape;934;g1d6d16f0913_0_2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9515" y="3232367"/>
            <a:ext cx="2423917" cy="3262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5" name="Google Shape;935;g1d6d16f0913_0_2182"/>
          <p:cNvGrpSpPr/>
          <p:nvPr/>
        </p:nvGrpSpPr>
        <p:grpSpPr>
          <a:xfrm>
            <a:off x="2584600" y="2186700"/>
            <a:ext cx="7022800" cy="2075600"/>
            <a:chOff x="1938450" y="1640025"/>
            <a:chExt cx="5267100" cy="1556700"/>
          </a:xfrm>
        </p:grpSpPr>
        <p:sp>
          <p:nvSpPr>
            <p:cNvPr id="936" name="Google Shape;936;g1d6d16f0913_0_2182"/>
            <p:cNvSpPr txBox="1"/>
            <p:nvPr/>
          </p:nvSpPr>
          <p:spPr>
            <a:xfrm>
              <a:off x="1938450" y="2424275"/>
              <a:ext cx="52671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500"/>
              </a:pPr>
              <a:r>
                <a:rPr lang="ja" altLang="en-US" sz="6933">
                  <a:solidFill>
                    <a:schemeClr val="lt1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「まち美化」</a:t>
              </a:r>
              <a:endParaRPr sz="6933">
                <a:solidFill>
                  <a:schemeClr val="lt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  <a:p>
              <a:pPr algn="ctr">
                <a:buClr>
                  <a:srgbClr val="000000"/>
                </a:buClr>
                <a:buSzPts val="4500"/>
              </a:pPr>
              <a:r>
                <a:rPr lang="ja" altLang="en-US" sz="60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のこと</a:t>
              </a:r>
              <a:endParaRPr sz="60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grpSp>
          <p:nvGrpSpPr>
            <p:cNvPr id="937" name="Google Shape;937;g1d6d16f0913_0_2182"/>
            <p:cNvGrpSpPr/>
            <p:nvPr/>
          </p:nvGrpSpPr>
          <p:grpSpPr>
            <a:xfrm>
              <a:off x="6064725" y="2571750"/>
              <a:ext cx="744409" cy="624975"/>
              <a:chOff x="6064725" y="2571750"/>
              <a:chExt cx="744409" cy="624975"/>
            </a:xfrm>
          </p:grpSpPr>
          <p:sp>
            <p:nvSpPr>
              <p:cNvPr id="938" name="Google Shape;938;g1d6d16f0913_0_2182"/>
              <p:cNvSpPr/>
              <p:nvPr/>
            </p:nvSpPr>
            <p:spPr>
              <a:xfrm>
                <a:off x="6294934" y="2571750"/>
                <a:ext cx="514200" cy="514200"/>
              </a:xfrm>
              <a:prstGeom prst="star4">
                <a:avLst>
                  <a:gd name="adj" fmla="val 19633"/>
                </a:avLst>
              </a:prstGeom>
              <a:solidFill>
                <a:srgbClr val="FFF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1d6d16f0913_0_2182"/>
              <p:cNvSpPr/>
              <p:nvPr/>
            </p:nvSpPr>
            <p:spPr>
              <a:xfrm>
                <a:off x="6064725" y="2910225"/>
                <a:ext cx="286200" cy="286500"/>
              </a:xfrm>
              <a:prstGeom prst="star4">
                <a:avLst>
                  <a:gd name="adj" fmla="val 19633"/>
                </a:avLst>
              </a:prstGeom>
              <a:solidFill>
                <a:srgbClr val="FFF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0" name="Google Shape;940;g1d6d16f0913_0_2182"/>
            <p:cNvGrpSpPr/>
            <p:nvPr/>
          </p:nvGrpSpPr>
          <p:grpSpPr>
            <a:xfrm>
              <a:off x="2163806" y="1640025"/>
              <a:ext cx="989700" cy="728100"/>
              <a:chOff x="2163806" y="1640025"/>
              <a:chExt cx="989700" cy="728100"/>
            </a:xfrm>
          </p:grpSpPr>
          <p:sp>
            <p:nvSpPr>
              <p:cNvPr id="941" name="Google Shape;941;g1d6d16f0913_0_2182"/>
              <p:cNvSpPr/>
              <p:nvPr/>
            </p:nvSpPr>
            <p:spPr>
              <a:xfrm>
                <a:off x="2163806" y="1640025"/>
                <a:ext cx="728100" cy="728100"/>
              </a:xfrm>
              <a:prstGeom prst="star4">
                <a:avLst>
                  <a:gd name="adj" fmla="val 19633"/>
                </a:avLst>
              </a:prstGeom>
              <a:solidFill>
                <a:srgbClr val="FFF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g1d6d16f0913_0_2182"/>
              <p:cNvSpPr/>
              <p:nvPr/>
            </p:nvSpPr>
            <p:spPr>
              <a:xfrm>
                <a:off x="2867306" y="1703200"/>
                <a:ext cx="286200" cy="286500"/>
              </a:xfrm>
              <a:prstGeom prst="star4">
                <a:avLst>
                  <a:gd name="adj" fmla="val 19633"/>
                </a:avLst>
              </a:prstGeom>
              <a:solidFill>
                <a:srgbClr val="FFF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3" name="Google Shape;943;g1d6d16f0913_0_2182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g1d6d16f0913_0_2182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45" name="Google Shape;945;g1d6d16f0913_0_2182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1d6d16f0913_0_2182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1d6d16f0913_0_2182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48" name="Google Shape;948;g1d6d16f0913_0_2182">
            <a:hlinkClick r:id="rId4" action="ppaction://hlinksldjump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g1d6d16f0913_0_2197"/>
          <p:cNvGrpSpPr/>
          <p:nvPr/>
        </p:nvGrpSpPr>
        <p:grpSpPr>
          <a:xfrm>
            <a:off x="191500" y="1160933"/>
            <a:ext cx="11729200" cy="5532000"/>
            <a:chOff x="143625" y="870700"/>
            <a:chExt cx="8796900" cy="4149000"/>
          </a:xfrm>
        </p:grpSpPr>
        <p:sp>
          <p:nvSpPr>
            <p:cNvPr id="954" name="Google Shape;954;g1d6d16f0913_0_2197"/>
            <p:cNvSpPr/>
            <p:nvPr/>
          </p:nvSpPr>
          <p:spPr>
            <a:xfrm>
              <a:off x="143625" y="870700"/>
              <a:ext cx="8796900" cy="4149000"/>
            </a:xfrm>
            <a:prstGeom prst="roundRect">
              <a:avLst>
                <a:gd name="adj" fmla="val 6352"/>
              </a:avLst>
            </a:prstGeom>
            <a:solidFill>
              <a:srgbClr val="FCF0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1d6d16f0913_0_2197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1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956" name="Google Shape;956;g1d6d16f0913_0_219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57" name="Google Shape;957;g1d6d16f0913_0_219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958" name="Google Shape;958;g1d6d16f0913_0_2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503" y="1160933"/>
            <a:ext cx="3479133" cy="5532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9" name="Google Shape;959;g1d6d16f0913_0_2197"/>
          <p:cNvGrpSpPr/>
          <p:nvPr/>
        </p:nvGrpSpPr>
        <p:grpSpPr>
          <a:xfrm>
            <a:off x="3925784" y="1235800"/>
            <a:ext cx="5367883" cy="5457133"/>
            <a:chOff x="2944338" y="926850"/>
            <a:chExt cx="4025912" cy="4092850"/>
          </a:xfrm>
        </p:grpSpPr>
        <p:sp>
          <p:nvSpPr>
            <p:cNvPr id="960" name="Google Shape;960;g1d6d16f0913_0_2197"/>
            <p:cNvSpPr/>
            <p:nvPr/>
          </p:nvSpPr>
          <p:spPr>
            <a:xfrm>
              <a:off x="3396650" y="1274800"/>
              <a:ext cx="3573600" cy="3573600"/>
            </a:xfrm>
            <a:prstGeom prst="ellipse">
              <a:avLst/>
            </a:prstGeom>
            <a:solidFill>
              <a:srgbClr val="FFC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1" name="Google Shape;961;g1d6d16f0913_0_21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44338" y="926850"/>
              <a:ext cx="3096225" cy="4092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2" name="Google Shape;962;g1d6d16f0913_0_2197"/>
          <p:cNvSpPr/>
          <p:nvPr/>
        </p:nvSpPr>
        <p:spPr>
          <a:xfrm>
            <a:off x="8195816" y="1699733"/>
            <a:ext cx="2221200" cy="2069600"/>
          </a:xfrm>
          <a:prstGeom prst="wedgeEllipseCallout">
            <a:avLst>
              <a:gd name="adj1" fmla="val -53255"/>
              <a:gd name="adj2" fmla="val 34081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3100"/>
            </a:pPr>
            <a:r>
              <a:rPr lang="ja" altLang="en-US" sz="9600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！</a:t>
            </a:r>
            <a:endParaRPr sz="96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963" name="Google Shape;963;g1d6d16f0913_0_2197"/>
          <p:cNvGrpSpPr/>
          <p:nvPr/>
        </p:nvGrpSpPr>
        <p:grpSpPr>
          <a:xfrm>
            <a:off x="1652649" y="1439000"/>
            <a:ext cx="2221200" cy="2069600"/>
            <a:chOff x="1239487" y="1079250"/>
            <a:chExt cx="1665900" cy="1552200"/>
          </a:xfrm>
        </p:grpSpPr>
        <p:grpSp>
          <p:nvGrpSpPr>
            <p:cNvPr id="964" name="Google Shape;964;g1d6d16f0913_0_2197"/>
            <p:cNvGrpSpPr/>
            <p:nvPr/>
          </p:nvGrpSpPr>
          <p:grpSpPr>
            <a:xfrm>
              <a:off x="1239487" y="1079250"/>
              <a:ext cx="1665900" cy="1552200"/>
              <a:chOff x="1239487" y="1079250"/>
              <a:chExt cx="1665900" cy="1552200"/>
            </a:xfrm>
          </p:grpSpPr>
          <p:sp>
            <p:nvSpPr>
              <p:cNvPr id="965" name="Google Shape;965;g1d6d16f0913_0_2197"/>
              <p:cNvSpPr/>
              <p:nvPr/>
            </p:nvSpPr>
            <p:spPr>
              <a:xfrm>
                <a:off x="1239487" y="1079250"/>
                <a:ext cx="1665900" cy="1552200"/>
              </a:xfrm>
              <a:prstGeom prst="wedgeEllipseCallout">
                <a:avLst>
                  <a:gd name="adj1" fmla="val -61208"/>
                  <a:gd name="adj2" fmla="val 77624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000000"/>
                  </a:buClr>
                  <a:buSzPts val="3100"/>
                </a:pPr>
                <a:endParaRPr sz="4133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pic>
            <p:nvPicPr>
              <p:cNvPr id="966" name="Google Shape;966;g1d6d16f0913_0_219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31200" y="1324598"/>
                <a:ext cx="1082450" cy="9211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7" name="Google Shape;967;g1d6d16f0913_0_2197"/>
              <p:cNvSpPr txBox="1"/>
              <p:nvPr/>
            </p:nvSpPr>
            <p:spPr>
              <a:xfrm>
                <a:off x="1701350" y="2195950"/>
                <a:ext cx="912300" cy="3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>
                    <a:solidFill>
                      <a:schemeClr val="dk1"/>
                    </a:solidFill>
                    <a:latin typeface="M PLUS Rounded 1c Medium"/>
                    <a:ea typeface="M PLUS Rounded 1c Medium"/>
                    <a:cs typeface="M PLUS Rounded 1c Medium"/>
                    <a:sym typeface="M PLUS Rounded 1c Medium"/>
                  </a:rPr>
                  <a:t>ごみ袋</a:t>
                </a:r>
                <a:endParaRPr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endParaRPr>
              </a:p>
            </p:txBody>
          </p:sp>
        </p:grpSp>
        <p:sp>
          <p:nvSpPr>
            <p:cNvPr id="968" name="Google Shape;968;g1d6d16f0913_0_2197"/>
            <p:cNvSpPr txBox="1"/>
            <p:nvPr/>
          </p:nvSpPr>
          <p:spPr>
            <a:xfrm>
              <a:off x="2104796" y="2094250"/>
              <a:ext cx="623100" cy="346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933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ぶくろ</a:t>
              </a:r>
              <a:endParaRPr sz="9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7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d6d16f0913_0_2214"/>
          <p:cNvSpPr/>
          <p:nvPr/>
        </p:nvSpPr>
        <p:spPr>
          <a:xfrm>
            <a:off x="191500" y="1160933"/>
            <a:ext cx="11729200" cy="5532000"/>
          </a:xfrm>
          <a:prstGeom prst="roundRect">
            <a:avLst>
              <a:gd name="adj" fmla="val 6352"/>
            </a:avLst>
          </a:prstGeom>
          <a:solidFill>
            <a:srgbClr val="FCF0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4" name="Google Shape;974;g1d6d16f0913_0_2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2" y="1160934"/>
            <a:ext cx="11913264" cy="5531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g1d6d16f0913_0_2214"/>
          <p:cNvSpPr/>
          <p:nvPr/>
        </p:nvSpPr>
        <p:spPr>
          <a:xfrm>
            <a:off x="10934167" y="1456433"/>
            <a:ext cx="685600" cy="685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en-US" altLang="ja"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2</a:t>
            </a:r>
            <a:endParaRPr sz="3067">
              <a:solidFill>
                <a:schemeClr val="lt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976" name="Google Shape;976;g1d6d16f0913_0_221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77" name="Google Shape;977;g1d6d16f0913_0_221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978" name="Google Shape;978;g1d6d16f0913_0_2214"/>
          <p:cNvSpPr/>
          <p:nvPr/>
        </p:nvSpPr>
        <p:spPr>
          <a:xfrm>
            <a:off x="10934167" y="1456433"/>
            <a:ext cx="685600" cy="685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en-US" altLang="ja"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2</a:t>
            </a:r>
            <a:endParaRPr sz="3067">
              <a:solidFill>
                <a:schemeClr val="lt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pic>
        <p:nvPicPr>
          <p:cNvPr id="979" name="Google Shape;979;g1d6d16f0913_0_2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401" y="1306581"/>
            <a:ext cx="1804367" cy="503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1d6d16f0913_0_2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7300" y="-4294196"/>
            <a:ext cx="3052032" cy="141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g1d6d16f0913_0_22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6134" y="2572013"/>
            <a:ext cx="438700" cy="85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g1d6d16f0913_0_22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0366" y="5381009"/>
            <a:ext cx="1069733" cy="1206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g1d6d16f0913_0_22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4304" y="4753969"/>
            <a:ext cx="540467" cy="4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g1d6d16f0913_0_22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13308" y="5385034"/>
            <a:ext cx="1069725" cy="1198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g1d6d16f0913_0_22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15375" y="3406211"/>
            <a:ext cx="1661661" cy="8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6" name="Google Shape;986;g1d6d16f0913_0_2214"/>
          <p:cNvGrpSpPr/>
          <p:nvPr/>
        </p:nvGrpSpPr>
        <p:grpSpPr>
          <a:xfrm>
            <a:off x="614333" y="1385400"/>
            <a:ext cx="3555600" cy="1871200"/>
            <a:chOff x="460750" y="1039050"/>
            <a:chExt cx="2666700" cy="1403400"/>
          </a:xfrm>
        </p:grpSpPr>
        <p:sp>
          <p:nvSpPr>
            <p:cNvPr id="987" name="Google Shape;987;g1d6d16f0913_0_2214"/>
            <p:cNvSpPr/>
            <p:nvPr/>
          </p:nvSpPr>
          <p:spPr>
            <a:xfrm>
              <a:off x="460750" y="1039050"/>
              <a:ext cx="2666700" cy="1403400"/>
            </a:xfrm>
            <a:prstGeom prst="cloudCallout">
              <a:avLst>
                <a:gd name="adj1" fmla="val 61579"/>
                <a:gd name="adj2" fmla="val 3200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60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結構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落ちている</a:t>
              </a:r>
              <a:r>
                <a:rPr lang="en-US" altLang="ja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88" name="Google Shape;988;g1d6d16f0913_0_2214"/>
            <p:cNvSpPr txBox="1"/>
            <p:nvPr/>
          </p:nvSpPr>
          <p:spPr>
            <a:xfrm rot="-549011">
              <a:off x="535094" y="1232939"/>
              <a:ext cx="1620521" cy="358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よく見ると</a:t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9" name="Google Shape;989;g1d6d16f0913_0_2214"/>
          <p:cNvSpPr txBox="1"/>
          <p:nvPr/>
        </p:nvSpPr>
        <p:spPr>
          <a:xfrm>
            <a:off x="2100619" y="1764364"/>
            <a:ext cx="830800" cy="46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933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けっこう</a:t>
            </a:r>
            <a:endParaRPr sz="933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13441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d6d16f0913_0_223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995" name="Google Shape;995;g1d6d16f0913_0_223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996" name="Google Shape;996;g1d6d16f0913_0_2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300" y="-4294196"/>
            <a:ext cx="3052032" cy="14172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7" name="Google Shape;997;g1d6d16f0913_0_2233"/>
          <p:cNvGrpSpPr/>
          <p:nvPr/>
        </p:nvGrpSpPr>
        <p:grpSpPr>
          <a:xfrm>
            <a:off x="252167" y="1161133"/>
            <a:ext cx="7252000" cy="5532000"/>
            <a:chOff x="189125" y="870850"/>
            <a:chExt cx="5439000" cy="4149000"/>
          </a:xfrm>
        </p:grpSpPr>
        <p:sp>
          <p:nvSpPr>
            <p:cNvPr id="998" name="Google Shape;998;g1d6d16f0913_0_2233"/>
            <p:cNvSpPr/>
            <p:nvPr/>
          </p:nvSpPr>
          <p:spPr>
            <a:xfrm>
              <a:off x="189125" y="870850"/>
              <a:ext cx="5439000" cy="4149000"/>
            </a:xfrm>
            <a:prstGeom prst="roundRect">
              <a:avLst>
                <a:gd name="adj" fmla="val 4917"/>
              </a:avLst>
            </a:prstGeom>
            <a:gradFill>
              <a:gsLst>
                <a:gs pos="0">
                  <a:srgbClr val="434343"/>
                </a:gs>
                <a:gs pos="9000">
                  <a:srgbClr val="434343"/>
                </a:gs>
                <a:gs pos="57000">
                  <a:schemeClr val="lt1"/>
                </a:gs>
                <a:gs pos="100000">
                  <a:schemeClr val="l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9" name="Google Shape;999;g1d6d16f0913_0_2233"/>
            <p:cNvPicPr preferRelativeResize="0"/>
            <p:nvPr/>
          </p:nvPicPr>
          <p:blipFill rotWithShape="1">
            <a:blip r:embed="rId4">
              <a:alphaModFix/>
            </a:blip>
            <a:srcRect l="11454" r="11460" b="9387"/>
            <a:stretch/>
          </p:blipFill>
          <p:spPr>
            <a:xfrm>
              <a:off x="385625" y="1936604"/>
              <a:ext cx="3176924" cy="30690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0" name="Google Shape;1000;g1d6d16f0913_0_2233"/>
          <p:cNvSpPr/>
          <p:nvPr/>
        </p:nvSpPr>
        <p:spPr>
          <a:xfrm>
            <a:off x="3585867" y="1344100"/>
            <a:ext cx="3555600" cy="1871200"/>
          </a:xfrm>
          <a:prstGeom prst="cloudCallout">
            <a:avLst>
              <a:gd name="adj1" fmla="val -33636"/>
              <a:gd name="adj2" fmla="val 69218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60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なんか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イヤだな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001" name="Google Shape;1001;g1d6d16f0913_0_22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700" y="1456433"/>
            <a:ext cx="3848299" cy="2193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2" name="Google Shape;1002;g1d6d16f0913_0_2233"/>
          <p:cNvGrpSpPr/>
          <p:nvPr/>
        </p:nvGrpSpPr>
        <p:grpSpPr>
          <a:xfrm>
            <a:off x="191500" y="1160933"/>
            <a:ext cx="11729200" cy="5532000"/>
            <a:chOff x="143625" y="870700"/>
            <a:chExt cx="8796900" cy="4149000"/>
          </a:xfrm>
        </p:grpSpPr>
        <p:sp>
          <p:nvSpPr>
            <p:cNvPr id="1003" name="Google Shape;1003;g1d6d16f0913_0_2233"/>
            <p:cNvSpPr/>
            <p:nvPr/>
          </p:nvSpPr>
          <p:spPr>
            <a:xfrm>
              <a:off x="143625" y="870700"/>
              <a:ext cx="8796900" cy="4149000"/>
            </a:xfrm>
            <a:prstGeom prst="roundRect">
              <a:avLst>
                <a:gd name="adj" fmla="val 6352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1d6d16f0913_0_2233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3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1005" name="Google Shape;1005;g1d6d16f0913_0_2233"/>
          <p:cNvSpPr/>
          <p:nvPr/>
        </p:nvSpPr>
        <p:spPr>
          <a:xfrm>
            <a:off x="8913267" y="2456467"/>
            <a:ext cx="2801600" cy="2736000"/>
          </a:xfrm>
          <a:prstGeom prst="wedgeEllipseCallout">
            <a:avLst>
              <a:gd name="adj1" fmla="val -58875"/>
              <a:gd name="adj2" fmla="val 27816"/>
            </a:avLst>
          </a:prstGeom>
          <a:solidFill>
            <a:srgbClr val="FCF0A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こんなふうに</a:t>
            </a:r>
            <a:endParaRPr sz="18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思ったことは</a:t>
            </a:r>
            <a:endParaRPr sz="18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ないかな？</a:t>
            </a:r>
            <a:endParaRPr sz="18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006" name="Google Shape;1006;g1d6d16f0913_0_2233"/>
          <p:cNvGrpSpPr/>
          <p:nvPr/>
        </p:nvGrpSpPr>
        <p:grpSpPr>
          <a:xfrm>
            <a:off x="5069899" y="3032926"/>
            <a:ext cx="4641035" cy="3862501"/>
            <a:chOff x="3802424" y="2274694"/>
            <a:chExt cx="3480776" cy="2896876"/>
          </a:xfrm>
        </p:grpSpPr>
        <p:pic>
          <p:nvPicPr>
            <p:cNvPr id="1007" name="Google Shape;1007;g1d6d16f0913_0_22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02424" y="2274694"/>
              <a:ext cx="2812351" cy="2896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8" name="Google Shape;1008;g1d6d16f0913_0_2233"/>
            <p:cNvSpPr txBox="1"/>
            <p:nvPr/>
          </p:nvSpPr>
          <p:spPr>
            <a:xfrm>
              <a:off x="6404500" y="4599550"/>
              <a:ext cx="8787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ひょい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5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1d6d16f0913_0_225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14" name="Google Shape;1014;g1d6d16f0913_0_225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15" name="Google Shape;1015;g1d6d16f0913_0_2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300" y="-4294196"/>
            <a:ext cx="3052032" cy="14172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g1d6d16f0913_0_2251"/>
          <p:cNvGrpSpPr/>
          <p:nvPr/>
        </p:nvGrpSpPr>
        <p:grpSpPr>
          <a:xfrm>
            <a:off x="191500" y="1160933"/>
            <a:ext cx="11729200" cy="5532000"/>
            <a:chOff x="143625" y="870700"/>
            <a:chExt cx="8796900" cy="4149000"/>
          </a:xfrm>
        </p:grpSpPr>
        <p:sp>
          <p:nvSpPr>
            <p:cNvPr id="1017" name="Google Shape;1017;g1d6d16f0913_0_2251"/>
            <p:cNvSpPr/>
            <p:nvPr/>
          </p:nvSpPr>
          <p:spPr>
            <a:xfrm>
              <a:off x="143625" y="870700"/>
              <a:ext cx="8796900" cy="4149000"/>
            </a:xfrm>
            <a:prstGeom prst="roundRect">
              <a:avLst>
                <a:gd name="adj" fmla="val 6352"/>
              </a:avLst>
            </a:prstGeom>
            <a:solidFill>
              <a:srgbClr val="4FB0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1d6d16f0913_0_2251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4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1019" name="Google Shape;1019;g1d6d16f0913_0_2251"/>
          <p:cNvSpPr txBox="1"/>
          <p:nvPr/>
        </p:nvSpPr>
        <p:spPr>
          <a:xfrm>
            <a:off x="322520" y="1926933"/>
            <a:ext cx="73876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4800"/>
            </a:pPr>
            <a:r>
              <a:rPr lang="ja" altLang="en-US" sz="6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ごみの</a:t>
            </a:r>
            <a:endParaRPr sz="6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5800"/>
            </a:pPr>
            <a:r>
              <a:rPr lang="ja" altLang="en-US" sz="7733">
                <a:solidFill>
                  <a:schemeClr val="lt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「ポイ捨て」</a:t>
            </a:r>
            <a:r>
              <a:rPr lang="ja" altLang="en-US" sz="6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は</a:t>
            </a:r>
            <a:endParaRPr sz="6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4800"/>
            </a:pPr>
            <a:r>
              <a:rPr lang="ja" altLang="en-US" sz="64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よくない！</a:t>
            </a:r>
            <a:endParaRPr sz="64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020" name="Google Shape;1020;g1d6d16f0913_0_2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566" y="2316998"/>
            <a:ext cx="4996431" cy="4357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g1d6d16f0913_0_2251"/>
          <p:cNvSpPr txBox="1"/>
          <p:nvPr/>
        </p:nvSpPr>
        <p:spPr>
          <a:xfrm>
            <a:off x="3875169" y="2903298"/>
            <a:ext cx="1066400" cy="58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1467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す</a:t>
            </a:r>
            <a:endParaRPr sz="1467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41271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1d6d16f0913_0_226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27" name="Google Shape;1027;g1d6d16f0913_0_226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28" name="Google Shape;1028;g1d6d16f0913_0_2262"/>
          <p:cNvGrpSpPr/>
          <p:nvPr/>
        </p:nvGrpSpPr>
        <p:grpSpPr>
          <a:xfrm>
            <a:off x="191500" y="1160933"/>
            <a:ext cx="11729200" cy="5532000"/>
            <a:chOff x="143625" y="870700"/>
            <a:chExt cx="8796900" cy="4149000"/>
          </a:xfrm>
        </p:grpSpPr>
        <p:sp>
          <p:nvSpPr>
            <p:cNvPr id="1029" name="Google Shape;1029;g1d6d16f0913_0_2262"/>
            <p:cNvSpPr/>
            <p:nvPr/>
          </p:nvSpPr>
          <p:spPr>
            <a:xfrm>
              <a:off x="143625" y="870700"/>
              <a:ext cx="8796900" cy="4149000"/>
            </a:xfrm>
            <a:prstGeom prst="roundRect">
              <a:avLst>
                <a:gd name="adj" fmla="val 6352"/>
              </a:avLst>
            </a:prstGeom>
            <a:solidFill>
              <a:srgbClr val="E7F7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1d6d16f0913_0_2262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1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031" name="Google Shape;1031;g1d6d16f0913_0_2262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5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pic>
        <p:nvPicPr>
          <p:cNvPr id="1032" name="Google Shape;1032;g1d6d16f0913_0_2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300" y="-4294196"/>
            <a:ext cx="3052032" cy="141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g1d6d16f0913_0_2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3100" y="1348001"/>
            <a:ext cx="4397597" cy="534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g1d6d16f0913_0_22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5769" y="1543200"/>
            <a:ext cx="4307367" cy="5149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5" name="Google Shape;1035;g1d6d16f0913_0_2262"/>
          <p:cNvGrpSpPr/>
          <p:nvPr/>
        </p:nvGrpSpPr>
        <p:grpSpPr>
          <a:xfrm>
            <a:off x="337033" y="1160934"/>
            <a:ext cx="4660067" cy="5973965"/>
            <a:chOff x="252775" y="870700"/>
            <a:chExt cx="3495050" cy="4480474"/>
          </a:xfrm>
        </p:grpSpPr>
        <p:pic>
          <p:nvPicPr>
            <p:cNvPr id="1036" name="Google Shape;1036;g1d6d16f0913_0_226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775" y="2894000"/>
              <a:ext cx="2106525" cy="2457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7" name="Google Shape;1037;g1d6d16f0913_0_2262"/>
            <p:cNvSpPr/>
            <p:nvPr/>
          </p:nvSpPr>
          <p:spPr>
            <a:xfrm>
              <a:off x="365325" y="870700"/>
              <a:ext cx="3382500" cy="1880700"/>
            </a:xfrm>
            <a:prstGeom prst="wedgeEllipseCallout">
              <a:avLst>
                <a:gd name="adj1" fmla="val -20547"/>
                <a:gd name="adj2" fmla="val 7462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もちろん町が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きたなくなるんだけど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そのうち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「ここは捨てていいんだ」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って思う人が出てきて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どんどん汚くなってしまう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8" name="Google Shape;1038;g1d6d16f0913_0_2262"/>
          <p:cNvGrpSpPr/>
          <p:nvPr/>
        </p:nvGrpSpPr>
        <p:grpSpPr>
          <a:xfrm>
            <a:off x="7098400" y="1581634"/>
            <a:ext cx="3680904" cy="2745229"/>
            <a:chOff x="5323800" y="1186225"/>
            <a:chExt cx="2760678" cy="2058922"/>
          </a:xfrm>
        </p:grpSpPr>
        <p:pic>
          <p:nvPicPr>
            <p:cNvPr id="1039" name="Google Shape;1039;g1d6d16f0913_0_226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74202" y="1898347"/>
              <a:ext cx="2010276" cy="134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0" name="Google Shape;1040;g1d6d16f0913_0_2262"/>
            <p:cNvSpPr txBox="1"/>
            <p:nvPr/>
          </p:nvSpPr>
          <p:spPr>
            <a:xfrm>
              <a:off x="5323800" y="1186225"/>
              <a:ext cx="14412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r>
                <a:rPr lang="ja" altLang="en-US" sz="21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ラッキー★</a:t>
              </a:r>
              <a:endParaRPr sz="21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97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d6d16f0913_0_228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46" name="Google Shape;1046;g1d6d16f0913_0_228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047" name="Google Shape;1047;g1d6d16f0913_0_2280"/>
          <p:cNvSpPr/>
          <p:nvPr/>
        </p:nvSpPr>
        <p:spPr>
          <a:xfrm>
            <a:off x="10934167" y="1456433"/>
            <a:ext cx="685600" cy="685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300"/>
            </a:pPr>
            <a:r>
              <a:rPr lang="en-US" altLang="ja"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1</a:t>
            </a:r>
            <a:endParaRPr sz="3067">
              <a:solidFill>
                <a:schemeClr val="lt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pic>
        <p:nvPicPr>
          <p:cNvPr id="1048" name="Google Shape;1048;g1d6d16f0913_0_2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300" y="-4294196"/>
            <a:ext cx="3052032" cy="14172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9" name="Google Shape;1049;g1d6d16f0913_0_2280"/>
          <p:cNvGrpSpPr/>
          <p:nvPr/>
        </p:nvGrpSpPr>
        <p:grpSpPr>
          <a:xfrm>
            <a:off x="191500" y="1160933"/>
            <a:ext cx="11729200" cy="5532000"/>
            <a:chOff x="143625" y="870700"/>
            <a:chExt cx="8796900" cy="4149000"/>
          </a:xfrm>
        </p:grpSpPr>
        <p:sp>
          <p:nvSpPr>
            <p:cNvPr id="1050" name="Google Shape;1050;g1d6d16f0913_0_2280"/>
            <p:cNvSpPr/>
            <p:nvPr/>
          </p:nvSpPr>
          <p:spPr>
            <a:xfrm>
              <a:off x="143625" y="870700"/>
              <a:ext cx="8796900" cy="4149000"/>
            </a:xfrm>
            <a:prstGeom prst="roundRect">
              <a:avLst>
                <a:gd name="adj" fmla="val 6352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1d6d16f0913_0_2280"/>
            <p:cNvSpPr/>
            <p:nvPr/>
          </p:nvSpPr>
          <p:spPr>
            <a:xfrm>
              <a:off x="8200625" y="1092325"/>
              <a:ext cx="514200" cy="514200"/>
            </a:xfrm>
            <a:prstGeom prst="ellipse">
              <a:avLst/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300"/>
              </a:pPr>
              <a:r>
                <a:rPr lang="en-US" altLang="ja" sz="3067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6</a:t>
              </a:r>
              <a:endParaRPr sz="3067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1052" name="Google Shape;1052;g1d6d16f0913_0_2280"/>
          <p:cNvSpPr txBox="1"/>
          <p:nvPr/>
        </p:nvSpPr>
        <p:spPr>
          <a:xfrm>
            <a:off x="467667" y="1160933"/>
            <a:ext cx="7387600" cy="5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5800"/>
            </a:pPr>
            <a:r>
              <a:rPr lang="ja" altLang="en-US" sz="7733">
                <a:solidFill>
                  <a:schemeClr val="dk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「捨てない」</a:t>
            </a:r>
            <a:endParaRPr sz="7733">
              <a:solidFill>
                <a:schemeClr val="dk1"/>
              </a:solidFill>
              <a:latin typeface="M PLUS Rounded 1c Black"/>
              <a:ea typeface="M PLUS Rounded 1c Black"/>
              <a:cs typeface="M PLUS Rounded 1c Black"/>
              <a:sym typeface="M PLUS Rounded 1c Black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5800"/>
            </a:pPr>
            <a:r>
              <a:rPr lang="ja" altLang="en-US" sz="7733">
                <a:solidFill>
                  <a:schemeClr val="dk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「ごみを拾う」</a:t>
            </a:r>
            <a:endParaRPr sz="6400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053" name="Google Shape;1053;g1d6d16f0913_0_2280"/>
          <p:cNvGrpSpPr/>
          <p:nvPr/>
        </p:nvGrpSpPr>
        <p:grpSpPr>
          <a:xfrm>
            <a:off x="7383467" y="1456434"/>
            <a:ext cx="4149533" cy="5044463"/>
            <a:chOff x="5537600" y="1092325"/>
            <a:chExt cx="3112150" cy="3783347"/>
          </a:xfrm>
        </p:grpSpPr>
        <p:pic>
          <p:nvPicPr>
            <p:cNvPr id="1054" name="Google Shape;1054;g1d6d16f0913_0_228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580900" y="2471522"/>
              <a:ext cx="2068850" cy="2404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5" name="Google Shape;1055;g1d6d16f0913_0_2280"/>
            <p:cNvSpPr/>
            <p:nvPr/>
          </p:nvSpPr>
          <p:spPr>
            <a:xfrm>
              <a:off x="5537600" y="1092325"/>
              <a:ext cx="2364300" cy="1122900"/>
            </a:xfrm>
            <a:prstGeom prst="wedgeEllipseCallout">
              <a:avLst>
                <a:gd name="adj1" fmla="val 19623"/>
                <a:gd name="adj2" fmla="val 6880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みんなで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きれいなまちに！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1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d6d16f0913_0_175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78" name="Google Shape;678;g1d6d16f0913_0_175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79" name="Google Shape;679;g1d6d16f0913_0_1750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pic>
        <p:nvPicPr>
          <p:cNvPr id="680" name="Google Shape;680;g1d6d16f0913_0_17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268" y="1476834"/>
            <a:ext cx="4247233" cy="487373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g1d6d16f0913_0_1750"/>
          <p:cNvSpPr/>
          <p:nvPr/>
        </p:nvSpPr>
        <p:spPr>
          <a:xfrm>
            <a:off x="937767" y="1770633"/>
            <a:ext cx="2826400" cy="2309200"/>
          </a:xfrm>
          <a:prstGeom prst="wedgeEllipseCallout">
            <a:avLst>
              <a:gd name="adj1" fmla="val 61972"/>
              <a:gd name="adj2" fmla="val 33904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</a:t>
            </a:r>
            <a:r>
              <a:rPr lang="en-US" altLang="ja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3R</a:t>
            </a: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」って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聞いたこと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あるかな？</a:t>
            </a:r>
            <a:endParaRPr sz="18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6524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ee1acdec98_0_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61" name="Google Shape;1061;g1ee1acdec98_0_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pic>
        <p:nvPicPr>
          <p:cNvPr id="1062" name="Google Shape;1062;g1ee1acdec98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300" y="-4294196"/>
            <a:ext cx="3052032" cy="141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g1ee1acdec98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568" y="1501333"/>
            <a:ext cx="3119833" cy="448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64" name="Google Shape;1064;g1ee1acdec98_0_4"/>
          <p:cNvSpPr/>
          <p:nvPr/>
        </p:nvSpPr>
        <p:spPr>
          <a:xfrm>
            <a:off x="5759319" y="3500509"/>
            <a:ext cx="5422400" cy="832800"/>
          </a:xfrm>
          <a:prstGeom prst="roundRect">
            <a:avLst>
              <a:gd name="adj" fmla="val 16667"/>
            </a:avLst>
          </a:prstGeom>
          <a:solidFill>
            <a:srgbClr val="D4EEF9"/>
          </a:solidFill>
          <a:ln w="28575" cap="flat" cmpd="sng">
            <a:solidFill>
              <a:srgbClr val="0083C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28575" dir="2760000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g1ee1acdec98_0_4"/>
          <p:cNvSpPr txBox="1"/>
          <p:nvPr/>
        </p:nvSpPr>
        <p:spPr>
          <a:xfrm>
            <a:off x="5873885" y="3429009"/>
            <a:ext cx="5193200" cy="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2000"/>
            </a:pPr>
            <a:r>
              <a:rPr lang="ja" altLang="en-US" sz="26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川崎市の今とこれから ▶</a:t>
            </a:r>
            <a:endParaRPr sz="2667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66" name="Google Shape;1066;g1ee1acdec98_0_4">
            <a:hlinkClick r:id="rId5"/>
          </p:cNvPr>
          <p:cNvSpPr/>
          <p:nvPr/>
        </p:nvSpPr>
        <p:spPr>
          <a:xfrm>
            <a:off x="5759285" y="3506609"/>
            <a:ext cx="5307600" cy="83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g1ee1acdec98_0_4"/>
          <p:cNvSpPr/>
          <p:nvPr/>
        </p:nvSpPr>
        <p:spPr>
          <a:xfrm>
            <a:off x="5986239" y="3636976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rgbClr val="FFFFFF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4</a:t>
            </a:r>
            <a:endParaRPr sz="3467">
              <a:solidFill>
                <a:srgbClr val="FFFFFF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068" name="Google Shape;1068;g1ee1acdec98_0_4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1ee1acdec98_0_4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70" name="Google Shape;1070;g1ee1acdec98_0_4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96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g20388788c33_0_23"/>
          <p:cNvGrpSpPr/>
          <p:nvPr/>
        </p:nvGrpSpPr>
        <p:grpSpPr>
          <a:xfrm>
            <a:off x="457533" y="1277333"/>
            <a:ext cx="7016000" cy="5376400"/>
            <a:chOff x="343150" y="958000"/>
            <a:chExt cx="5262000" cy="4032300"/>
          </a:xfrm>
        </p:grpSpPr>
        <p:grpSp>
          <p:nvGrpSpPr>
            <p:cNvPr id="687" name="Google Shape;687;g20388788c33_0_23"/>
            <p:cNvGrpSpPr/>
            <p:nvPr/>
          </p:nvGrpSpPr>
          <p:grpSpPr>
            <a:xfrm>
              <a:off x="343150" y="958000"/>
              <a:ext cx="5262000" cy="4032300"/>
              <a:chOff x="343150" y="958000"/>
              <a:chExt cx="5262000" cy="4032300"/>
            </a:xfrm>
          </p:grpSpPr>
          <p:sp>
            <p:nvSpPr>
              <p:cNvPr id="688" name="Google Shape;688;g20388788c33_0_23"/>
              <p:cNvSpPr/>
              <p:nvPr/>
            </p:nvSpPr>
            <p:spPr>
              <a:xfrm>
                <a:off x="343150" y="958000"/>
                <a:ext cx="5262000" cy="4032300"/>
              </a:xfrm>
              <a:prstGeom prst="foldedCorner">
                <a:avLst>
                  <a:gd name="adj" fmla="val 16667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lnSpc>
                    <a:spcPct val="30000"/>
                  </a:lnSpc>
                  <a:buClr>
                    <a:srgbClr val="000000"/>
                  </a:buClr>
                  <a:buSzPts val="4800"/>
                </a:pPr>
                <a:endParaRPr sz="6400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4800"/>
                </a:pPr>
                <a:r>
                  <a:rPr lang="ja" altLang="en-US" sz="64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64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44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educe</a:t>
                </a:r>
                <a:r>
                  <a:rPr lang="en-US" altLang="ja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へらす）</a:t>
                </a:r>
                <a:endParaRPr sz="3733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4800"/>
                </a:pPr>
                <a:r>
                  <a:rPr lang="ja" altLang="en-US" sz="6400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6400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44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euse</a:t>
                </a:r>
                <a:r>
                  <a:rPr lang="en-US" altLang="ja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くり返し使う</a:t>
                </a:r>
                <a:r>
                  <a:rPr lang="en-US" altLang="ja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3733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4800"/>
                </a:pPr>
                <a:r>
                  <a:rPr lang="ja" altLang="en-US" sz="6400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6400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4400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ecycle</a:t>
                </a:r>
                <a:r>
                  <a:rPr lang="en-US" altLang="ja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再生する</a:t>
                </a:r>
                <a:r>
                  <a:rPr lang="en-US" altLang="ja" sz="3733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3733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689" name="Google Shape;689;g20388788c33_0_23"/>
              <p:cNvSpPr/>
              <p:nvPr/>
            </p:nvSpPr>
            <p:spPr>
              <a:xfrm>
                <a:off x="446217" y="1491804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690" name="Google Shape;690;g20388788c33_0_23"/>
              <p:cNvSpPr/>
              <p:nvPr/>
            </p:nvSpPr>
            <p:spPr>
              <a:xfrm>
                <a:off x="446217" y="2426663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691" name="Google Shape;691;g20388788c33_0_23"/>
              <p:cNvSpPr/>
              <p:nvPr/>
            </p:nvSpPr>
            <p:spPr>
              <a:xfrm>
                <a:off x="446217" y="3371423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3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692" name="Google Shape;692;g20388788c33_0_23"/>
              <p:cNvSpPr txBox="1"/>
              <p:nvPr/>
            </p:nvSpPr>
            <p:spPr>
              <a:xfrm>
                <a:off x="1474150" y="1217330"/>
                <a:ext cx="3000000" cy="415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リデュース</a:t>
                </a:r>
                <a:endParaRPr sz="2000" dirty="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693" name="Google Shape;693;g20388788c33_0_23"/>
            <p:cNvSpPr txBox="1"/>
            <p:nvPr/>
          </p:nvSpPr>
          <p:spPr>
            <a:xfrm>
              <a:off x="1502252" y="2163971"/>
              <a:ext cx="30000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リユース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694" name="Google Shape;694;g20388788c33_0_23"/>
            <p:cNvSpPr txBox="1"/>
            <p:nvPr/>
          </p:nvSpPr>
          <p:spPr>
            <a:xfrm>
              <a:off x="1458690" y="3148634"/>
              <a:ext cx="30000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 dirty="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リサイクル</a:t>
              </a:r>
              <a:endParaRPr sz="2000" dirty="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695" name="Google Shape;695;g20388788c33_0_2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96" name="Google Shape;696;g20388788c33_0_2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97" name="Google Shape;697;g20388788c33_0_23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698" name="Google Shape;698;g20388788c33_0_23"/>
          <p:cNvGrpSpPr/>
          <p:nvPr/>
        </p:nvGrpSpPr>
        <p:grpSpPr>
          <a:xfrm>
            <a:off x="838867" y="5282441"/>
            <a:ext cx="5700400" cy="1390231"/>
            <a:chOff x="629150" y="3961830"/>
            <a:chExt cx="4275300" cy="1042673"/>
          </a:xfrm>
        </p:grpSpPr>
        <p:cxnSp>
          <p:nvCxnSpPr>
            <p:cNvPr id="699" name="Google Shape;699;g20388788c33_0_23"/>
            <p:cNvCxnSpPr/>
            <p:nvPr/>
          </p:nvCxnSpPr>
          <p:spPr>
            <a:xfrm>
              <a:off x="629150" y="4003625"/>
              <a:ext cx="4275300" cy="0"/>
            </a:xfrm>
            <a:prstGeom prst="straightConnector1">
              <a:avLst/>
            </a:prstGeom>
            <a:noFill/>
            <a:ln w="114300" cap="flat" cmpd="sng">
              <a:solidFill>
                <a:srgbClr val="FFF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00" name="Google Shape;700;g20388788c33_0_23"/>
            <p:cNvGrpSpPr/>
            <p:nvPr/>
          </p:nvGrpSpPr>
          <p:grpSpPr>
            <a:xfrm>
              <a:off x="631910" y="3961830"/>
              <a:ext cx="3884700" cy="1042673"/>
              <a:chOff x="631910" y="3961830"/>
              <a:chExt cx="3884700" cy="1042673"/>
            </a:xfrm>
          </p:grpSpPr>
          <p:sp>
            <p:nvSpPr>
              <p:cNvPr id="701" name="Google Shape;701;g20388788c33_0_23"/>
              <p:cNvSpPr/>
              <p:nvPr/>
            </p:nvSpPr>
            <p:spPr>
              <a:xfrm>
                <a:off x="1589912" y="3961830"/>
                <a:ext cx="643450" cy="529050"/>
              </a:xfrm>
              <a:custGeom>
                <a:avLst/>
                <a:gdLst/>
                <a:ahLst/>
                <a:cxnLst/>
                <a:rect l="l" t="t" r="r" b="b"/>
                <a:pathLst>
                  <a:path w="25738" h="21162" extrusionOk="0">
                    <a:moveTo>
                      <a:pt x="0" y="21162"/>
                    </a:moveTo>
                    <a:cubicBezTo>
                      <a:pt x="4090" y="20708"/>
                      <a:pt x="9728" y="21726"/>
                      <a:pt x="12011" y="18302"/>
                    </a:cubicBezTo>
                    <a:cubicBezTo>
                      <a:pt x="13386" y="16240"/>
                      <a:pt x="11502" y="10655"/>
                      <a:pt x="9151" y="11439"/>
                    </a:cubicBezTo>
                    <a:cubicBezTo>
                      <a:pt x="7847" y="11874"/>
                      <a:pt x="6429" y="13566"/>
                      <a:pt x="6864" y="14870"/>
                    </a:cubicBezTo>
                    <a:cubicBezTo>
                      <a:pt x="7627" y="17158"/>
                      <a:pt x="11439" y="17921"/>
                      <a:pt x="13727" y="17158"/>
                    </a:cubicBezTo>
                    <a:cubicBezTo>
                      <a:pt x="20350" y="14950"/>
                      <a:pt x="25738" y="6981"/>
                      <a:pt x="25738" y="0"/>
                    </a:cubicBezTo>
                  </a:path>
                </a:pathLst>
              </a:custGeom>
              <a:noFill/>
              <a:ln w="28575" cap="flat" cmpd="sng">
                <a:solidFill>
                  <a:srgbClr val="DF22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g20388788c33_0_23"/>
              <p:cNvSpPr txBox="1"/>
              <p:nvPr/>
            </p:nvSpPr>
            <p:spPr>
              <a:xfrm>
                <a:off x="631910" y="4276403"/>
                <a:ext cx="3884700" cy="72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ja" altLang="en-US" sz="1867">
                    <a:solidFill>
                      <a:srgbClr val="DF2287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ちなみに</a:t>
                </a:r>
                <a:endParaRPr sz="1867">
                  <a:solidFill>
                    <a:srgbClr val="DF2287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buClr>
                    <a:srgbClr val="000000"/>
                  </a:buClr>
                  <a:buSzPts val="1800"/>
                </a:pPr>
                <a:r>
                  <a:rPr lang="ja" altLang="en-US" sz="2400">
                    <a:solidFill>
                      <a:srgbClr val="DF2287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さっきまで見てたのはこれ！</a:t>
                </a:r>
                <a:endParaRPr sz="2400">
                  <a:solidFill>
                    <a:srgbClr val="DF2287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</p:grpSp>
      <p:grpSp>
        <p:nvGrpSpPr>
          <p:cNvPr id="703" name="Google Shape;703;g20388788c33_0_23"/>
          <p:cNvGrpSpPr/>
          <p:nvPr/>
        </p:nvGrpSpPr>
        <p:grpSpPr>
          <a:xfrm>
            <a:off x="6539281" y="1280601"/>
            <a:ext cx="5410752" cy="5404860"/>
            <a:chOff x="4904461" y="960450"/>
            <a:chExt cx="4058064" cy="4053645"/>
          </a:xfrm>
        </p:grpSpPr>
        <p:sp>
          <p:nvSpPr>
            <p:cNvPr id="704" name="Google Shape;704;g20388788c33_0_23"/>
            <p:cNvSpPr/>
            <p:nvPr/>
          </p:nvSpPr>
          <p:spPr>
            <a:xfrm>
              <a:off x="5962525" y="960450"/>
              <a:ext cx="3000000" cy="1662300"/>
            </a:xfrm>
            <a:prstGeom prst="wedgeEllipseCallout">
              <a:avLst>
                <a:gd name="adj1" fmla="val -36589"/>
                <a:gd name="adj2" fmla="val 61749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ごみをへらす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en-US" altLang="ja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つの取組のこと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それぞれ「</a:t>
              </a:r>
              <a:r>
                <a:rPr lang="en-US" altLang="ja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R</a:t>
              </a: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」から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始まる英語の言葉だよ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705" name="Google Shape;705;g20388788c33_0_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4461" y="2912295"/>
              <a:ext cx="1901340" cy="2101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902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g1d6d16f0913_0_1758"/>
          <p:cNvGrpSpPr/>
          <p:nvPr/>
        </p:nvGrpSpPr>
        <p:grpSpPr>
          <a:xfrm>
            <a:off x="457533" y="1277333"/>
            <a:ext cx="7016000" cy="5376400"/>
            <a:chOff x="343150" y="958000"/>
            <a:chExt cx="5262000" cy="4032300"/>
          </a:xfrm>
        </p:grpSpPr>
        <p:grpSp>
          <p:nvGrpSpPr>
            <p:cNvPr id="711" name="Google Shape;711;g1d6d16f0913_0_1758"/>
            <p:cNvGrpSpPr/>
            <p:nvPr/>
          </p:nvGrpSpPr>
          <p:grpSpPr>
            <a:xfrm>
              <a:off x="343150" y="958000"/>
              <a:ext cx="5262000" cy="4032300"/>
              <a:chOff x="343150" y="958000"/>
              <a:chExt cx="5262000" cy="4032300"/>
            </a:xfrm>
          </p:grpSpPr>
          <p:sp>
            <p:nvSpPr>
              <p:cNvPr id="712" name="Google Shape;712;g1d6d16f0913_0_1758"/>
              <p:cNvSpPr/>
              <p:nvPr/>
            </p:nvSpPr>
            <p:spPr>
              <a:xfrm>
                <a:off x="343150" y="958000"/>
                <a:ext cx="5262000" cy="4032300"/>
              </a:xfrm>
              <a:prstGeom prst="foldedCorner">
                <a:avLst>
                  <a:gd name="adj" fmla="val 16667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lnSpc>
                    <a:spcPct val="30000"/>
                  </a:lnSpc>
                  <a:buClr>
                    <a:srgbClr val="000000"/>
                  </a:buClr>
                  <a:buSzPts val="4800"/>
                </a:pPr>
                <a:endParaRPr sz="64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4800"/>
                </a:pPr>
                <a:r>
                  <a:rPr lang="ja" altLang="en-US" sz="64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64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44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educe</a:t>
                </a:r>
                <a:r>
                  <a:rPr lang="en-US" altLang="ja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へらす）</a:t>
                </a:r>
                <a:endParaRPr sz="37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4800"/>
                </a:pPr>
                <a:r>
                  <a:rPr lang="ja" altLang="en-US" sz="64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64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44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euse</a:t>
                </a:r>
                <a:r>
                  <a:rPr lang="en-US" altLang="ja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くり返し使う</a:t>
                </a:r>
                <a:r>
                  <a:rPr lang="en-US" altLang="ja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37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4800"/>
                </a:pPr>
                <a:r>
                  <a:rPr lang="ja" altLang="en-US" sz="64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64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440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ecycle</a:t>
                </a:r>
                <a:r>
                  <a:rPr lang="en-US" altLang="ja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再生する</a:t>
                </a:r>
                <a:r>
                  <a:rPr lang="en-US" altLang="ja" sz="37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37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713" name="Google Shape;713;g1d6d16f0913_0_1758"/>
              <p:cNvSpPr/>
              <p:nvPr/>
            </p:nvSpPr>
            <p:spPr>
              <a:xfrm>
                <a:off x="446217" y="1491804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714" name="Google Shape;714;g1d6d16f0913_0_1758"/>
              <p:cNvSpPr/>
              <p:nvPr/>
            </p:nvSpPr>
            <p:spPr>
              <a:xfrm>
                <a:off x="425605" y="2453902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715" name="Google Shape;715;g1d6d16f0913_0_1758"/>
              <p:cNvSpPr/>
              <p:nvPr/>
            </p:nvSpPr>
            <p:spPr>
              <a:xfrm>
                <a:off x="425605" y="3336477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3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716" name="Google Shape;716;g1d6d16f0913_0_1758"/>
              <p:cNvSpPr txBox="1"/>
              <p:nvPr/>
            </p:nvSpPr>
            <p:spPr>
              <a:xfrm>
                <a:off x="1572000" y="1167625"/>
                <a:ext cx="3000000" cy="4154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500"/>
                </a:pPr>
                <a:r>
                  <a:rPr lang="ja" altLang="en-US" sz="200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リデュース</a:t>
                </a:r>
                <a:endParaRPr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717" name="Google Shape;717;g1d6d16f0913_0_1758"/>
            <p:cNvSpPr txBox="1"/>
            <p:nvPr/>
          </p:nvSpPr>
          <p:spPr>
            <a:xfrm>
              <a:off x="1572000" y="2137213"/>
              <a:ext cx="30000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リユース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718" name="Google Shape;718;g1d6d16f0913_0_1758"/>
            <p:cNvSpPr txBox="1"/>
            <p:nvPr/>
          </p:nvSpPr>
          <p:spPr>
            <a:xfrm>
              <a:off x="1572000" y="3070413"/>
              <a:ext cx="3000000" cy="415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500"/>
              </a:pPr>
              <a:r>
                <a:rPr lang="ja" altLang="en-US" sz="200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リサイクル</a:t>
              </a:r>
              <a:endParaRPr sz="200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719" name="Google Shape;719;g1d6d16f0913_0_175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20" name="Google Shape;720;g1d6d16f0913_0_175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21" name="Google Shape;721;g1d6d16f0913_0_1758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722" name="Google Shape;722;g1d6d16f0913_0_1758"/>
          <p:cNvGrpSpPr/>
          <p:nvPr/>
        </p:nvGrpSpPr>
        <p:grpSpPr>
          <a:xfrm>
            <a:off x="838867" y="5282441"/>
            <a:ext cx="5700400" cy="1390231"/>
            <a:chOff x="629150" y="3961830"/>
            <a:chExt cx="4275300" cy="1042673"/>
          </a:xfrm>
        </p:grpSpPr>
        <p:cxnSp>
          <p:nvCxnSpPr>
            <p:cNvPr id="723" name="Google Shape;723;g1d6d16f0913_0_1758"/>
            <p:cNvCxnSpPr/>
            <p:nvPr/>
          </p:nvCxnSpPr>
          <p:spPr>
            <a:xfrm>
              <a:off x="629150" y="4003625"/>
              <a:ext cx="4275300" cy="0"/>
            </a:xfrm>
            <a:prstGeom prst="straightConnector1">
              <a:avLst/>
            </a:prstGeom>
            <a:noFill/>
            <a:ln w="114300" cap="flat" cmpd="sng">
              <a:solidFill>
                <a:srgbClr val="FFF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24" name="Google Shape;724;g1d6d16f0913_0_1758"/>
            <p:cNvGrpSpPr/>
            <p:nvPr/>
          </p:nvGrpSpPr>
          <p:grpSpPr>
            <a:xfrm>
              <a:off x="631910" y="3961830"/>
              <a:ext cx="3884700" cy="1042673"/>
              <a:chOff x="631910" y="3961830"/>
              <a:chExt cx="3884700" cy="1042673"/>
            </a:xfrm>
          </p:grpSpPr>
          <p:sp>
            <p:nvSpPr>
              <p:cNvPr id="725" name="Google Shape;725;g1d6d16f0913_0_1758"/>
              <p:cNvSpPr/>
              <p:nvPr/>
            </p:nvSpPr>
            <p:spPr>
              <a:xfrm>
                <a:off x="1589912" y="3961830"/>
                <a:ext cx="643450" cy="529050"/>
              </a:xfrm>
              <a:custGeom>
                <a:avLst/>
                <a:gdLst/>
                <a:ahLst/>
                <a:cxnLst/>
                <a:rect l="l" t="t" r="r" b="b"/>
                <a:pathLst>
                  <a:path w="25738" h="21162" extrusionOk="0">
                    <a:moveTo>
                      <a:pt x="0" y="21162"/>
                    </a:moveTo>
                    <a:cubicBezTo>
                      <a:pt x="4090" y="20708"/>
                      <a:pt x="9728" y="21726"/>
                      <a:pt x="12011" y="18302"/>
                    </a:cubicBezTo>
                    <a:cubicBezTo>
                      <a:pt x="13386" y="16240"/>
                      <a:pt x="11502" y="10655"/>
                      <a:pt x="9151" y="11439"/>
                    </a:cubicBezTo>
                    <a:cubicBezTo>
                      <a:pt x="7847" y="11874"/>
                      <a:pt x="6429" y="13566"/>
                      <a:pt x="6864" y="14870"/>
                    </a:cubicBezTo>
                    <a:cubicBezTo>
                      <a:pt x="7627" y="17158"/>
                      <a:pt x="11439" y="17921"/>
                      <a:pt x="13727" y="17158"/>
                    </a:cubicBezTo>
                    <a:cubicBezTo>
                      <a:pt x="20350" y="14950"/>
                      <a:pt x="25738" y="6981"/>
                      <a:pt x="25738" y="0"/>
                    </a:cubicBezTo>
                  </a:path>
                </a:pathLst>
              </a:custGeom>
              <a:noFill/>
              <a:ln w="28575" cap="flat" cmpd="sng">
                <a:solidFill>
                  <a:srgbClr val="DF22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g1d6d16f0913_0_1758"/>
              <p:cNvSpPr txBox="1"/>
              <p:nvPr/>
            </p:nvSpPr>
            <p:spPr>
              <a:xfrm>
                <a:off x="631910" y="4276403"/>
                <a:ext cx="3884700" cy="72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ja" altLang="en-US" sz="1867">
                    <a:solidFill>
                      <a:srgbClr val="DF2287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ちなみに</a:t>
                </a:r>
                <a:endParaRPr sz="1867">
                  <a:solidFill>
                    <a:srgbClr val="DF2287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buClr>
                    <a:srgbClr val="000000"/>
                  </a:buClr>
                  <a:buSzPts val="1800"/>
                </a:pPr>
                <a:r>
                  <a:rPr lang="ja" altLang="en-US" sz="2400">
                    <a:solidFill>
                      <a:srgbClr val="DF2287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さっきまで見てたのはこれ！</a:t>
                </a:r>
                <a:endParaRPr sz="2400">
                  <a:solidFill>
                    <a:srgbClr val="DF2287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</p:grpSp>
      <p:sp>
        <p:nvSpPr>
          <p:cNvPr id="727" name="Google Shape;727;g1d6d16f0913_0_1758"/>
          <p:cNvSpPr/>
          <p:nvPr/>
        </p:nvSpPr>
        <p:spPr>
          <a:xfrm rot="-1199213">
            <a:off x="8430416" y="3654181"/>
            <a:ext cx="5179560" cy="4000103"/>
          </a:xfrm>
          <a:prstGeom prst="star16">
            <a:avLst>
              <a:gd name="adj" fmla="val 37500"/>
            </a:avLst>
          </a:prstGeom>
          <a:solidFill>
            <a:srgbClr val="CC0000"/>
          </a:solidFill>
          <a:ln w="114300" cap="flat" cmpd="sng">
            <a:solidFill>
              <a:srgbClr val="F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3900"/>
            </a:pPr>
            <a:r>
              <a:rPr lang="ja" altLang="en-US" sz="5200">
                <a:solidFill>
                  <a:schemeClr val="lt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しかし</a:t>
            </a:r>
            <a:r>
              <a:rPr lang="en-US" altLang="ja" sz="5200">
                <a:solidFill>
                  <a:schemeClr val="lt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!</a:t>
            </a:r>
            <a:endParaRPr sz="5200">
              <a:solidFill>
                <a:schemeClr val="lt1"/>
              </a:solidFill>
              <a:latin typeface="M PLUS Rounded 1c Black"/>
              <a:ea typeface="M PLUS Rounded 1c Black"/>
              <a:cs typeface="M PLUS Rounded 1c Black"/>
              <a:sym typeface="M PLUS Rounded 1c Black"/>
            </a:endParaRPr>
          </a:p>
        </p:txBody>
      </p:sp>
      <p:grpSp>
        <p:nvGrpSpPr>
          <p:cNvPr id="728" name="Google Shape;728;g1d6d16f0913_0_1758"/>
          <p:cNvGrpSpPr/>
          <p:nvPr/>
        </p:nvGrpSpPr>
        <p:grpSpPr>
          <a:xfrm>
            <a:off x="6539281" y="1280601"/>
            <a:ext cx="5410752" cy="5404860"/>
            <a:chOff x="4904461" y="960450"/>
            <a:chExt cx="4058064" cy="4053645"/>
          </a:xfrm>
        </p:grpSpPr>
        <p:sp>
          <p:nvSpPr>
            <p:cNvPr id="729" name="Google Shape;729;g1d6d16f0913_0_1758"/>
            <p:cNvSpPr/>
            <p:nvPr/>
          </p:nvSpPr>
          <p:spPr>
            <a:xfrm>
              <a:off x="5962525" y="960450"/>
              <a:ext cx="3000000" cy="1662300"/>
            </a:xfrm>
            <a:prstGeom prst="wedgeEllipseCallout">
              <a:avLst>
                <a:gd name="adj1" fmla="val -36589"/>
                <a:gd name="adj2" fmla="val 61749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ごみをへらす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en-US" altLang="ja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つの取組のこと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それぞれ「</a:t>
              </a:r>
              <a:r>
                <a:rPr lang="en-US" altLang="ja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R</a:t>
              </a: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」から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始まる英語の言葉だよ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730" name="Google Shape;730;g1d6d16f0913_0_17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4461" y="2912295"/>
              <a:ext cx="1901340" cy="2101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832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d6d16f0913_0_177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36" name="Google Shape;736;g1d6d16f0913_0_177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37" name="Google Shape;737;g1d6d16f0913_0_1779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738" name="Google Shape;738;g1d6d16f0913_0_1779"/>
          <p:cNvGrpSpPr/>
          <p:nvPr/>
        </p:nvGrpSpPr>
        <p:grpSpPr>
          <a:xfrm>
            <a:off x="-1257666" y="739971"/>
            <a:ext cx="14116932" cy="6181501"/>
            <a:chOff x="-943250" y="554978"/>
            <a:chExt cx="10587699" cy="4636126"/>
          </a:xfrm>
        </p:grpSpPr>
        <p:pic>
          <p:nvPicPr>
            <p:cNvPr id="739" name="Google Shape;739;g1d6d16f0913_0_17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943250" y="1272403"/>
              <a:ext cx="10587699" cy="3918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g1d6d16f0913_0_1779"/>
            <p:cNvSpPr/>
            <p:nvPr/>
          </p:nvSpPr>
          <p:spPr>
            <a:xfrm rot="-455894">
              <a:off x="41482" y="859218"/>
              <a:ext cx="4753235" cy="2280221"/>
            </a:xfrm>
            <a:prstGeom prst="wedgeEllipseCallout">
              <a:avLst>
                <a:gd name="adj1" fmla="val 20234"/>
                <a:gd name="adj2" fmla="val 68475"/>
              </a:avLst>
            </a:pr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3700"/>
              </a:pPr>
              <a:r>
                <a:rPr lang="ja" altLang="en-US" sz="4933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今の時代は</a:t>
              </a:r>
              <a:endParaRPr sz="49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buClr>
                  <a:srgbClr val="000000"/>
                </a:buClr>
                <a:buSzPts val="7400"/>
              </a:pPr>
              <a:r>
                <a:rPr lang="en-US" altLang="ja" sz="9866">
                  <a:solidFill>
                    <a:srgbClr val="000000"/>
                  </a:solidFill>
                  <a:latin typeface="M PLUS Rounded 1c Black"/>
                  <a:ea typeface="M PLUS Rounded 1c Black"/>
                  <a:cs typeface="M PLUS Rounded 1c Black"/>
                  <a:sym typeface="M PLUS Rounded 1c Black"/>
                </a:rPr>
                <a:t>2R!</a:t>
              </a:r>
              <a:endParaRPr sz="9866">
                <a:solidFill>
                  <a:srgbClr val="000000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</p:grpSp>
      <p:grpSp>
        <p:nvGrpSpPr>
          <p:cNvPr id="741" name="Google Shape;741;g1d6d16f0913_0_1779"/>
          <p:cNvGrpSpPr/>
          <p:nvPr/>
        </p:nvGrpSpPr>
        <p:grpSpPr>
          <a:xfrm>
            <a:off x="6544924" y="1511479"/>
            <a:ext cx="5453445" cy="2152347"/>
            <a:chOff x="4908693" y="1133609"/>
            <a:chExt cx="4090084" cy="1614260"/>
          </a:xfrm>
        </p:grpSpPr>
        <p:grpSp>
          <p:nvGrpSpPr>
            <p:cNvPr id="742" name="Google Shape;742;g1d6d16f0913_0_1779"/>
            <p:cNvGrpSpPr/>
            <p:nvPr/>
          </p:nvGrpSpPr>
          <p:grpSpPr>
            <a:xfrm>
              <a:off x="4908693" y="1133609"/>
              <a:ext cx="4090084" cy="1614260"/>
              <a:chOff x="4908693" y="1133609"/>
              <a:chExt cx="4090084" cy="1614260"/>
            </a:xfrm>
          </p:grpSpPr>
          <p:grpSp>
            <p:nvGrpSpPr>
              <p:cNvPr id="743" name="Google Shape;743;g1d6d16f0913_0_1779"/>
              <p:cNvGrpSpPr/>
              <p:nvPr/>
            </p:nvGrpSpPr>
            <p:grpSpPr>
              <a:xfrm rot="256012">
                <a:off x="4908693" y="1149214"/>
                <a:ext cx="4090084" cy="1598655"/>
                <a:chOff x="5669849" y="2212066"/>
                <a:chExt cx="4090200" cy="1598700"/>
              </a:xfrm>
            </p:grpSpPr>
            <p:sp>
              <p:nvSpPr>
                <p:cNvPr id="744" name="Google Shape;744;g1d6d16f0913_0_1779"/>
                <p:cNvSpPr/>
                <p:nvPr/>
              </p:nvSpPr>
              <p:spPr>
                <a:xfrm>
                  <a:off x="5669849" y="2212066"/>
                  <a:ext cx="4090200" cy="1598700"/>
                </a:xfrm>
                <a:prstGeom prst="foldedCorner">
                  <a:avLst>
                    <a:gd name="adj" fmla="val 22200"/>
                  </a:avLst>
                </a:prstGeom>
                <a:solidFill>
                  <a:srgbClr val="FFF2CC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t" anchorCtr="0">
                  <a:noAutofit/>
                </a:bodyPr>
                <a:lstStyle/>
                <a:p>
                  <a:pPr>
                    <a:buClr>
                      <a:schemeClr val="dk1"/>
                    </a:buClr>
                    <a:buSzPts val="1100"/>
                  </a:pPr>
                  <a:r>
                    <a:rPr lang="ja" altLang="en-US" sz="5333" dirty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 </a:t>
                  </a:r>
                  <a:r>
                    <a:rPr lang="ja-JP" altLang="en-US" sz="5333" dirty="0" smtClean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</a:t>
                  </a:r>
                  <a:r>
                    <a:rPr lang="en-US" altLang="ja" sz="5333" dirty="0" smtClean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R</a:t>
                  </a:r>
                  <a:r>
                    <a:rPr lang="en-US" altLang="ja" sz="3333" dirty="0" smtClean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educe</a:t>
                  </a:r>
                  <a:r>
                    <a:rPr lang="ja" altLang="en-US" sz="2667" dirty="0" smtClean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 </a:t>
                  </a:r>
                  <a:r>
                    <a:rPr lang="en-US" altLang="ja" sz="2667" dirty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(=</a:t>
                  </a:r>
                  <a:r>
                    <a:rPr lang="ja" altLang="en-US" sz="2667" dirty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へらす</a:t>
                  </a:r>
                  <a:r>
                    <a:rPr lang="en-US" altLang="ja" sz="2667" dirty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)</a:t>
                  </a:r>
                  <a:endParaRPr sz="5333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  <a:p>
                  <a:pPr>
                    <a:buClr>
                      <a:srgbClr val="000000"/>
                    </a:buClr>
                    <a:buSzPts val="4000"/>
                  </a:pPr>
                  <a:r>
                    <a:rPr lang="ja" altLang="en-US" sz="5333" dirty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 </a:t>
                  </a:r>
                  <a:r>
                    <a:rPr lang="ja-JP" altLang="en-US" sz="5333" dirty="0" smtClean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　</a:t>
                  </a:r>
                  <a:r>
                    <a:rPr lang="en-US" altLang="ja" sz="5333" dirty="0" smtClean="0">
                      <a:solidFill>
                        <a:schemeClr val="dk1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R</a:t>
                  </a:r>
                  <a:r>
                    <a:rPr lang="en-US" altLang="ja" sz="3333" dirty="0" smtClean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euse </a:t>
                  </a:r>
                  <a:r>
                    <a:rPr lang="en-US" altLang="ja" sz="2667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(=</a:t>
                  </a:r>
                  <a:r>
                    <a:rPr lang="ja" altLang="en-US" sz="2667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くり返し使う</a:t>
                  </a:r>
                  <a:r>
                    <a:rPr lang="en-US" altLang="ja" sz="2667" dirty="0">
                      <a:solidFill>
                        <a:srgbClr val="000000"/>
                      </a:solidFill>
                      <a:latin typeface="M PLUS Rounded 1c ExtraBold"/>
                      <a:ea typeface="M PLUS Rounded 1c ExtraBold"/>
                      <a:cs typeface="M PLUS Rounded 1c ExtraBold"/>
                      <a:sym typeface="M PLUS Rounded 1c ExtraBold"/>
                    </a:rPr>
                    <a:t>)</a:t>
                  </a:r>
                  <a:endParaRPr sz="26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endParaRPr>
                </a:p>
              </p:txBody>
            </p:sp>
            <p:sp>
              <p:nvSpPr>
                <p:cNvPr id="745" name="Google Shape;745;g1d6d16f0913_0_1779"/>
                <p:cNvSpPr/>
                <p:nvPr/>
              </p:nvSpPr>
              <p:spPr>
                <a:xfrm>
                  <a:off x="5835468" y="2337060"/>
                  <a:ext cx="566700" cy="566700"/>
                </a:xfrm>
                <a:prstGeom prst="ellipse">
                  <a:avLst/>
                </a:prstGeom>
                <a:solidFill>
                  <a:srgbClr val="00994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2400"/>
                  </a:pPr>
                  <a:r>
                    <a:rPr lang="en-US" altLang="ja" sz="3200" b="1">
                      <a:solidFill>
                        <a:schemeClr val="lt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1</a:t>
                  </a:r>
                  <a:endParaRPr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  <p:sp>
              <p:nvSpPr>
                <p:cNvPr id="746" name="Google Shape;746;g1d6d16f0913_0_1779"/>
                <p:cNvSpPr/>
                <p:nvPr/>
              </p:nvSpPr>
              <p:spPr>
                <a:xfrm>
                  <a:off x="5873803" y="2962503"/>
                  <a:ext cx="566700" cy="566700"/>
                </a:xfrm>
                <a:prstGeom prst="ellipse">
                  <a:avLst/>
                </a:prstGeom>
                <a:solidFill>
                  <a:srgbClr val="00994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2400"/>
                  </a:pPr>
                  <a:r>
                    <a:rPr lang="en-US" altLang="ja" sz="3200" b="1">
                      <a:solidFill>
                        <a:schemeClr val="lt1"/>
                      </a:solidFill>
                      <a:latin typeface="M PLUS Rounded 1c"/>
                      <a:ea typeface="M PLUS Rounded 1c"/>
                      <a:cs typeface="M PLUS Rounded 1c"/>
                      <a:sym typeface="M PLUS Rounded 1c"/>
                    </a:rPr>
                    <a:t>2</a:t>
                  </a:r>
                  <a:endParaRPr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endParaRPr>
                </a:p>
              </p:txBody>
            </p:sp>
          </p:grpSp>
          <p:sp>
            <p:nvSpPr>
              <p:cNvPr id="747" name="Google Shape;747;g1d6d16f0913_0_1779"/>
              <p:cNvSpPr txBox="1"/>
              <p:nvPr/>
            </p:nvSpPr>
            <p:spPr>
              <a:xfrm rot="238486">
                <a:off x="6115489" y="1133609"/>
                <a:ext cx="1259429" cy="400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r>
                  <a:rPr lang="ja" altLang="en-US" sz="1867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リデュース</a:t>
                </a:r>
                <a:endParaRPr sz="1867" dirty="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748" name="Google Shape;748;g1d6d16f0913_0_1779"/>
            <p:cNvSpPr txBox="1"/>
            <p:nvPr/>
          </p:nvSpPr>
          <p:spPr>
            <a:xfrm rot="238486">
              <a:off x="6065201" y="1786686"/>
              <a:ext cx="1259429" cy="4001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ja" altLang="en-US" sz="1867" dirty="0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リユース</a:t>
              </a:r>
              <a:endParaRPr sz="1867" dirty="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749" name="Google Shape;749;g1d6d16f0913_0_1779"/>
          <p:cNvSpPr txBox="1"/>
          <p:nvPr/>
        </p:nvSpPr>
        <p:spPr>
          <a:xfrm rot="-488848">
            <a:off x="2255706" y="2183474"/>
            <a:ext cx="1679351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ツーアール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36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d6d16f0913_0_179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55" name="Google Shape;755;g1d6d16f0913_0_179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56" name="Google Shape;756;g1d6d16f0913_0_1794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757" name="Google Shape;757;g1d6d16f0913_0_1794"/>
          <p:cNvGrpSpPr/>
          <p:nvPr/>
        </p:nvGrpSpPr>
        <p:grpSpPr>
          <a:xfrm rot="-349546">
            <a:off x="5613192" y="1304116"/>
            <a:ext cx="5683997" cy="1067132"/>
            <a:chOff x="727437" y="1014733"/>
            <a:chExt cx="4263148" cy="800377"/>
          </a:xfrm>
        </p:grpSpPr>
        <p:grpSp>
          <p:nvGrpSpPr>
            <p:cNvPr id="758" name="Google Shape;758;g1d6d16f0913_0_1794"/>
            <p:cNvGrpSpPr/>
            <p:nvPr/>
          </p:nvGrpSpPr>
          <p:grpSpPr>
            <a:xfrm rot="256012">
              <a:off x="727437" y="1014733"/>
              <a:ext cx="4090084" cy="800377"/>
              <a:chOff x="5669846" y="2212066"/>
              <a:chExt cx="4090200" cy="800400"/>
            </a:xfrm>
          </p:grpSpPr>
          <p:sp>
            <p:nvSpPr>
              <p:cNvPr id="759" name="Google Shape;759;g1d6d16f0913_0_1794"/>
              <p:cNvSpPr/>
              <p:nvPr/>
            </p:nvSpPr>
            <p:spPr>
              <a:xfrm>
                <a:off x="5669846" y="2212066"/>
                <a:ext cx="4090200" cy="800400"/>
              </a:xfrm>
              <a:prstGeom prst="foldedCorner">
                <a:avLst>
                  <a:gd name="adj" fmla="val 50000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4000"/>
                </a:pPr>
                <a:r>
                  <a:rPr lang="ja" altLang="en-US" sz="5333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ja-JP" altLang="en-US" sz="5333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en-US" altLang="ja" sz="53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33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ecycle</a:t>
                </a:r>
                <a:r>
                  <a:rPr lang="ja" altLang="en-US" sz="2667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 </a:t>
                </a:r>
                <a:r>
                  <a:rPr lang="en-US" altLang="ja" sz="2667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2667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再生する</a:t>
                </a:r>
                <a:r>
                  <a:rPr lang="en-US" altLang="ja" sz="2667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26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760" name="Google Shape;760;g1d6d16f0913_0_1794"/>
              <p:cNvSpPr/>
              <p:nvPr/>
            </p:nvSpPr>
            <p:spPr>
              <a:xfrm>
                <a:off x="5810671" y="2324601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3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761" name="Google Shape;761;g1d6d16f0913_0_1794"/>
            <p:cNvSpPr txBox="1"/>
            <p:nvPr/>
          </p:nvSpPr>
          <p:spPr>
            <a:xfrm rot="238769">
              <a:off x="1990552" y="1137478"/>
              <a:ext cx="3000033" cy="341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リサイクル</a:t>
              </a:r>
              <a:endParaRPr sz="1867" dirty="0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pic>
        <p:nvPicPr>
          <p:cNvPr id="762" name="Google Shape;762;g1d6d16f0913_0_17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433" y="6234005"/>
            <a:ext cx="14116932" cy="5224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3" name="Google Shape;763;g1d6d16f0913_0_1794"/>
          <p:cNvGrpSpPr/>
          <p:nvPr/>
        </p:nvGrpSpPr>
        <p:grpSpPr>
          <a:xfrm>
            <a:off x="-2203495" y="-3264201"/>
            <a:ext cx="5596921" cy="2531380"/>
            <a:chOff x="4139940" y="882249"/>
            <a:chExt cx="4197691" cy="1898535"/>
          </a:xfrm>
        </p:grpSpPr>
        <p:grpSp>
          <p:nvGrpSpPr>
            <p:cNvPr id="764" name="Google Shape;764;g1d6d16f0913_0_1794"/>
            <p:cNvGrpSpPr/>
            <p:nvPr/>
          </p:nvGrpSpPr>
          <p:grpSpPr>
            <a:xfrm rot="256012">
              <a:off x="4193743" y="1032189"/>
              <a:ext cx="4090084" cy="1598655"/>
              <a:chOff x="5669849" y="2212066"/>
              <a:chExt cx="4090200" cy="1598700"/>
            </a:xfrm>
          </p:grpSpPr>
          <p:sp>
            <p:nvSpPr>
              <p:cNvPr id="765" name="Google Shape;765;g1d6d16f0913_0_1794"/>
              <p:cNvSpPr/>
              <p:nvPr/>
            </p:nvSpPr>
            <p:spPr>
              <a:xfrm>
                <a:off x="5669849" y="2212066"/>
                <a:ext cx="4090200" cy="1598700"/>
              </a:xfrm>
              <a:prstGeom prst="foldedCorner">
                <a:avLst>
                  <a:gd name="adj" fmla="val 22200"/>
                </a:avLst>
              </a:prstGeom>
              <a:solidFill>
                <a:srgbClr val="FFF2CC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4000"/>
                </a:pPr>
                <a:r>
                  <a:rPr lang="ja" altLang="en-US" sz="5333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5333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3333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educe</a:t>
                </a:r>
                <a:r>
                  <a:rPr lang="ja" altLang="en-US" sz="2667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 </a:t>
                </a:r>
                <a:r>
                  <a:rPr lang="en-US" altLang="ja" sz="2667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2667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へらす</a:t>
                </a:r>
                <a:r>
                  <a:rPr lang="en-US" altLang="ja" sz="2667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53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>
                  <a:buClr>
                    <a:srgbClr val="000000"/>
                  </a:buClr>
                  <a:buSzPts val="4000"/>
                </a:pPr>
                <a:r>
                  <a:rPr lang="ja" altLang="en-US" sz="5333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en-US" altLang="ja" sz="5333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R</a:t>
                </a:r>
                <a:r>
                  <a:rPr lang="en-US" altLang="ja" sz="3333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euse </a:t>
                </a:r>
                <a:r>
                  <a:rPr lang="en-US" altLang="ja" sz="2667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(=</a:t>
                </a:r>
                <a:r>
                  <a:rPr lang="ja" altLang="en-US" sz="2667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くり返し使う</a:t>
                </a:r>
                <a:r>
                  <a:rPr lang="en-US" altLang="ja" sz="2667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)</a:t>
                </a:r>
                <a:endParaRPr sz="26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766" name="Google Shape;766;g1d6d16f0913_0_1794"/>
              <p:cNvSpPr/>
              <p:nvPr/>
            </p:nvSpPr>
            <p:spPr>
              <a:xfrm>
                <a:off x="5810671" y="2324601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1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767" name="Google Shape;767;g1d6d16f0913_0_1794"/>
              <p:cNvSpPr/>
              <p:nvPr/>
            </p:nvSpPr>
            <p:spPr>
              <a:xfrm>
                <a:off x="5819584" y="2957823"/>
                <a:ext cx="566700" cy="566700"/>
              </a:xfrm>
              <a:prstGeom prst="ellipse">
                <a:avLst/>
              </a:prstGeom>
              <a:solidFill>
                <a:srgbClr val="0099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400"/>
                </a:pPr>
                <a:r>
                  <a:rPr lang="en-US" altLang="ja" sz="3200" b="1">
                    <a:solidFill>
                      <a:schemeClr val="lt1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2</a:t>
                </a:r>
                <a:endParaRPr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768" name="Google Shape;768;g1d6d16f0913_0_1794"/>
            <p:cNvSpPr txBox="1"/>
            <p:nvPr/>
          </p:nvSpPr>
          <p:spPr>
            <a:xfrm rot="238769">
              <a:off x="5187429" y="1075897"/>
              <a:ext cx="3000033" cy="1288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260000"/>
                </a:lnSpc>
                <a:buClr>
                  <a:srgbClr val="000000"/>
                </a:buClr>
                <a:buSzPts val="1600"/>
              </a:pPr>
              <a:r>
                <a:rPr lang="ja" altLang="en-US" sz="21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リデュース</a:t>
              </a:r>
              <a:endParaRPr sz="2133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>
                <a:lnSpc>
                  <a:spcPct val="260000"/>
                </a:lnSpc>
                <a:buClr>
                  <a:srgbClr val="000000"/>
                </a:buClr>
                <a:buSzPts val="1600"/>
              </a:pPr>
              <a:r>
                <a:rPr lang="ja" altLang="en-US" sz="2133">
                  <a:solidFill>
                    <a:schemeClr val="dk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リユース</a:t>
              </a:r>
              <a:endParaRPr sz="2133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pic>
        <p:nvPicPr>
          <p:cNvPr id="769" name="Google Shape;769;g1d6d16f0913_0_17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8030" y="2955035"/>
            <a:ext cx="3259601" cy="3536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g1d6d16f0913_0_1794"/>
          <p:cNvGrpSpPr/>
          <p:nvPr/>
        </p:nvGrpSpPr>
        <p:grpSpPr>
          <a:xfrm>
            <a:off x="104818" y="1152751"/>
            <a:ext cx="5054249" cy="5640079"/>
            <a:chOff x="78613" y="864563"/>
            <a:chExt cx="3790687" cy="4230059"/>
          </a:xfrm>
        </p:grpSpPr>
        <p:pic>
          <p:nvPicPr>
            <p:cNvPr id="771" name="Google Shape;771;g1d6d16f0913_0_179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613" y="2468947"/>
              <a:ext cx="2329227" cy="2625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2" name="Google Shape;772;g1d6d16f0913_0_1794"/>
            <p:cNvSpPr/>
            <p:nvPr/>
          </p:nvSpPr>
          <p:spPr>
            <a:xfrm>
              <a:off x="303500" y="864563"/>
              <a:ext cx="3565800" cy="1516800"/>
            </a:xfrm>
            <a:prstGeom prst="wedgeEllipseCallout">
              <a:avLst>
                <a:gd name="adj1" fmla="val -22823"/>
                <a:gd name="adj2" fmla="val 608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リサイクルは最後の最後！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そもそも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ごみを出さない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ことが大事なのです！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773" name="Google Shape;773;g1d6d16f0913_0_1794"/>
          <p:cNvGrpSpPr/>
          <p:nvPr/>
        </p:nvGrpSpPr>
        <p:grpSpPr>
          <a:xfrm>
            <a:off x="7640303" y="4267116"/>
            <a:ext cx="3314835" cy="1966883"/>
            <a:chOff x="5730227" y="3200337"/>
            <a:chExt cx="2486126" cy="1475162"/>
          </a:xfrm>
        </p:grpSpPr>
        <p:pic>
          <p:nvPicPr>
            <p:cNvPr id="774" name="Google Shape;774;g1d6d16f0913_0_179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0952" y="3200337"/>
              <a:ext cx="1235401" cy="1475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5" name="Google Shape;775;g1d6d16f0913_0_1794"/>
            <p:cNvSpPr/>
            <p:nvPr/>
          </p:nvSpPr>
          <p:spPr>
            <a:xfrm rot="-156835">
              <a:off x="5744900" y="3514925"/>
              <a:ext cx="1236687" cy="671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7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d6d16f0913_0_181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81" name="Google Shape;781;g1d6d16f0913_0_181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82" name="Google Shape;782;g1d6d16f0913_0_1819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sp>
        <p:nvSpPr>
          <p:cNvPr id="783" name="Google Shape;783;g1d6d16f0913_0_1819"/>
          <p:cNvSpPr/>
          <p:nvPr/>
        </p:nvSpPr>
        <p:spPr>
          <a:xfrm>
            <a:off x="5100267" y="1639200"/>
            <a:ext cx="4922000" cy="492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1d6d16f0913_0_1819"/>
          <p:cNvSpPr txBox="1"/>
          <p:nvPr/>
        </p:nvSpPr>
        <p:spPr>
          <a:xfrm>
            <a:off x="252167" y="1124833"/>
            <a:ext cx="69924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700"/>
            </a:pPr>
            <a:r>
              <a:rPr lang="ja" altLang="en-US" sz="22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たとえば</a:t>
            </a:r>
            <a:r>
              <a:rPr lang="ja" altLang="en-US" sz="3733">
                <a:solidFill>
                  <a:schemeClr val="dk1"/>
                </a:solidFill>
                <a:highlight>
                  <a:srgbClr val="FFF000"/>
                </a:highlight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「食品ロス」</a:t>
            </a:r>
            <a:endParaRPr sz="3733">
              <a:solidFill>
                <a:schemeClr val="dk1"/>
              </a:solidFill>
              <a:highlight>
                <a:srgbClr val="FFF000"/>
              </a:highlight>
              <a:latin typeface="M PLUS Rounded 1c Black"/>
              <a:ea typeface="M PLUS Rounded 1c Black"/>
              <a:cs typeface="M PLUS Rounded 1c Black"/>
              <a:sym typeface="M PLUS Rounded 1c Black"/>
            </a:endParaRPr>
          </a:p>
        </p:txBody>
      </p:sp>
      <p:pic>
        <p:nvPicPr>
          <p:cNvPr id="785" name="Google Shape;785;g1d6d16f0913_0_18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9467" y="2821601"/>
            <a:ext cx="4328868" cy="3819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6" name="Google Shape;786;g1d6d16f0913_0_1819"/>
          <p:cNvGrpSpPr/>
          <p:nvPr/>
        </p:nvGrpSpPr>
        <p:grpSpPr>
          <a:xfrm>
            <a:off x="0" y="2189667"/>
            <a:ext cx="5281133" cy="4830199"/>
            <a:chOff x="0" y="1642250"/>
            <a:chExt cx="3960850" cy="3622649"/>
          </a:xfrm>
        </p:grpSpPr>
        <p:pic>
          <p:nvPicPr>
            <p:cNvPr id="787" name="Google Shape;787;g1d6d16f0913_0_18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3287764"/>
              <a:ext cx="2518875" cy="1977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g1d6d16f0913_0_1819"/>
            <p:cNvSpPr/>
            <p:nvPr/>
          </p:nvSpPr>
          <p:spPr>
            <a:xfrm>
              <a:off x="378250" y="1642250"/>
              <a:ext cx="3582600" cy="1516800"/>
            </a:xfrm>
            <a:prstGeom prst="wedgeEllipseCallout">
              <a:avLst>
                <a:gd name="adj1" fmla="val -22823"/>
                <a:gd name="adj2" fmla="val 6080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まだ食べられるのに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すてられている食品のことを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「食品ロス」といいます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789" name="Google Shape;789;g1d6d16f0913_0_1819"/>
          <p:cNvSpPr txBox="1"/>
          <p:nvPr/>
        </p:nvSpPr>
        <p:spPr>
          <a:xfrm>
            <a:off x="5595967" y="1315400"/>
            <a:ext cx="5234800" cy="21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700"/>
            </a:pPr>
            <a:r>
              <a:rPr lang="ja" altLang="en-US" sz="22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日本人一人</a:t>
            </a:r>
            <a:r>
              <a:rPr lang="en-US" altLang="ja" sz="22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1</a:t>
            </a:r>
            <a:r>
              <a:rPr lang="ja" altLang="en-US" sz="22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日あたりの食品ロスは</a:t>
            </a:r>
            <a:endParaRPr sz="2267" b="1">
              <a:solidFill>
                <a:schemeClr val="dk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3000"/>
            </a:pPr>
            <a:r>
              <a:rPr lang="ja" altLang="en-US" sz="4000">
                <a:solidFill>
                  <a:srgbClr val="CC0000"/>
                </a:solidFill>
                <a:highlight>
                  <a:srgbClr val="FFF000"/>
                </a:highlight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おにぎり約</a:t>
            </a:r>
            <a:r>
              <a:rPr lang="en-US" altLang="ja" sz="4000">
                <a:solidFill>
                  <a:srgbClr val="CC0000"/>
                </a:solidFill>
                <a:highlight>
                  <a:srgbClr val="FFF000"/>
                </a:highlight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1</a:t>
            </a:r>
            <a:r>
              <a:rPr lang="ja" altLang="en-US" sz="4000">
                <a:solidFill>
                  <a:srgbClr val="CC0000"/>
                </a:solidFill>
                <a:highlight>
                  <a:srgbClr val="FFF000"/>
                </a:highlight>
                <a:latin typeface="M PLUS Rounded 1c Black"/>
                <a:ea typeface="M PLUS Rounded 1c Black"/>
                <a:cs typeface="M PLUS Rounded 1c Black"/>
                <a:sym typeface="M PLUS Rounded 1c Black"/>
              </a:rPr>
              <a:t>こ分！</a:t>
            </a:r>
            <a:endParaRPr sz="4000">
              <a:solidFill>
                <a:srgbClr val="CC0000"/>
              </a:solidFill>
              <a:highlight>
                <a:srgbClr val="FFF000"/>
              </a:highlight>
              <a:latin typeface="M PLUS Rounded 1c Black"/>
              <a:ea typeface="M PLUS Rounded 1c Black"/>
              <a:cs typeface="M PLUS Rounded 1c Black"/>
              <a:sym typeface="M PLUS Rounded 1c Black"/>
            </a:endParaRPr>
          </a:p>
        </p:txBody>
      </p:sp>
      <p:grpSp>
        <p:nvGrpSpPr>
          <p:cNvPr id="790" name="Google Shape;790;g1d6d16f0913_0_1819"/>
          <p:cNvGrpSpPr/>
          <p:nvPr/>
        </p:nvGrpSpPr>
        <p:grpSpPr>
          <a:xfrm>
            <a:off x="9605435" y="3156468"/>
            <a:ext cx="3105632" cy="3782465"/>
            <a:chOff x="7204076" y="2367350"/>
            <a:chExt cx="2329224" cy="2836849"/>
          </a:xfrm>
        </p:grpSpPr>
        <p:pic>
          <p:nvPicPr>
            <p:cNvPr id="791" name="Google Shape;791;g1d6d16f0913_0_18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4076" y="3011208"/>
              <a:ext cx="2329224" cy="21929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g1d6d16f0913_0_1819"/>
            <p:cNvSpPr txBox="1"/>
            <p:nvPr/>
          </p:nvSpPr>
          <p:spPr>
            <a:xfrm>
              <a:off x="7432675" y="2367350"/>
              <a:ext cx="1813200" cy="79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食べて</a:t>
              </a:r>
              <a:endParaRPr sz="1867" b="1">
                <a:solidFill>
                  <a:schemeClr val="dk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ほしかったな</a:t>
              </a:r>
              <a:r>
                <a:rPr lang="en-US" altLang="ja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…</a:t>
              </a:r>
              <a:endParaRPr sz="1867">
                <a:solidFill>
                  <a:schemeClr val="dk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5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d6d16f0913_0_183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798" name="Google Shape;798;g1d6d16f0913_0_183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799" name="Google Shape;799;g1d6d16f0913_0_1835"/>
          <p:cNvSpPr/>
          <p:nvPr/>
        </p:nvSpPr>
        <p:spPr>
          <a:xfrm>
            <a:off x="3507967" y="132600"/>
            <a:ext cx="3860800" cy="705600"/>
          </a:xfrm>
          <a:prstGeom prst="horizontalScroll">
            <a:avLst>
              <a:gd name="adj" fmla="val 12500"/>
            </a:avLst>
          </a:prstGeom>
          <a:solidFill>
            <a:srgbClr val="FBE7EE"/>
          </a:solidFill>
          <a:ln w="19050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1400"/>
            </a:pP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3R?3</a:t>
            </a:r>
            <a:r>
              <a:rPr lang="ja" altLang="en-US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きり</a:t>
            </a:r>
            <a:r>
              <a:rPr lang="en-US" altLang="ja" sz="1867">
                <a:solidFill>
                  <a:srgbClr val="E65C08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?</a:t>
            </a:r>
            <a:r>
              <a:rPr lang="ja" altLang="en-US" sz="1867">
                <a:solidFill>
                  <a:schemeClr val="dk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って何だろう？</a:t>
            </a:r>
            <a:endParaRPr sz="1867">
              <a:solidFill>
                <a:schemeClr val="dk1"/>
              </a:solidFill>
              <a:latin typeface="M PLUS Rounded 1c ExtraBold"/>
              <a:ea typeface="M PLUS Rounded 1c ExtraBold"/>
              <a:cs typeface="M PLUS Rounded 1c ExtraBold"/>
              <a:sym typeface="M PLUS Rounded 1c ExtraBold"/>
            </a:endParaRPr>
          </a:p>
        </p:txBody>
      </p:sp>
      <p:grpSp>
        <p:nvGrpSpPr>
          <p:cNvPr id="800" name="Google Shape;800;g1d6d16f0913_0_1835"/>
          <p:cNvGrpSpPr/>
          <p:nvPr/>
        </p:nvGrpSpPr>
        <p:grpSpPr>
          <a:xfrm>
            <a:off x="457533" y="1277333"/>
            <a:ext cx="6158000" cy="5376400"/>
            <a:chOff x="343150" y="958000"/>
            <a:chExt cx="4618500" cy="4032300"/>
          </a:xfrm>
        </p:grpSpPr>
        <p:grpSp>
          <p:nvGrpSpPr>
            <p:cNvPr id="801" name="Google Shape;801;g1d6d16f0913_0_1835"/>
            <p:cNvGrpSpPr/>
            <p:nvPr/>
          </p:nvGrpSpPr>
          <p:grpSpPr>
            <a:xfrm>
              <a:off x="343150" y="958000"/>
              <a:ext cx="4618500" cy="4032300"/>
              <a:chOff x="343150" y="958000"/>
              <a:chExt cx="4618500" cy="4032300"/>
            </a:xfrm>
          </p:grpSpPr>
          <p:sp>
            <p:nvSpPr>
              <p:cNvPr id="802" name="Google Shape;802;g1d6d16f0913_0_1835"/>
              <p:cNvSpPr/>
              <p:nvPr/>
            </p:nvSpPr>
            <p:spPr>
              <a:xfrm>
                <a:off x="343150" y="958000"/>
                <a:ext cx="4618500" cy="4032300"/>
              </a:xfrm>
              <a:prstGeom prst="foldedCorner">
                <a:avLst>
                  <a:gd name="adj" fmla="val 16667"/>
                </a:avLst>
              </a:prstGeom>
              <a:solidFill>
                <a:srgbClr val="E7F79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239993">
                  <a:lnSpc>
                    <a:spcPct val="20000"/>
                  </a:lnSpc>
                  <a:buClr>
                    <a:srgbClr val="000000"/>
                  </a:buClr>
                  <a:buSzPts val="3200"/>
                </a:pPr>
                <a:endParaRPr sz="4267" dirty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 marL="239993">
                  <a:lnSpc>
                    <a:spcPct val="130000"/>
                  </a:lnSpc>
                  <a:buClr>
                    <a:srgbClr val="000000"/>
                  </a:buClr>
                  <a:buSzPts val="3200"/>
                </a:pPr>
                <a:r>
                  <a:rPr lang="ja" altLang="en-US" sz="4267" dirty="0">
                    <a:solidFill>
                      <a:srgbClr val="000000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そこで</a:t>
                </a:r>
                <a:r>
                  <a:rPr lang="ja" altLang="en-US" sz="6400" dirty="0">
                    <a:solidFill>
                      <a:srgbClr val="E65C08"/>
                    </a:solidFill>
                    <a:highlight>
                      <a:srgbClr val="FFF000"/>
                    </a:highlight>
                    <a:latin typeface="M PLUS Rounded 1c Black"/>
                    <a:ea typeface="M PLUS Rounded 1c Black"/>
                    <a:cs typeface="M PLUS Rounded 1c Black"/>
                    <a:sym typeface="M PLUS Rounded 1c Black"/>
                  </a:rPr>
                  <a:t>「</a:t>
                </a:r>
                <a:r>
                  <a:rPr lang="en-US" altLang="ja" sz="6400" dirty="0">
                    <a:solidFill>
                      <a:srgbClr val="E65C08"/>
                    </a:solidFill>
                    <a:highlight>
                      <a:srgbClr val="FFF000"/>
                    </a:highlight>
                    <a:latin typeface="M PLUS Rounded 1c Black"/>
                    <a:ea typeface="M PLUS Rounded 1c Black"/>
                    <a:cs typeface="M PLUS Rounded 1c Black"/>
                    <a:sym typeface="M PLUS Rounded 1c Black"/>
                  </a:rPr>
                  <a:t>3</a:t>
                </a:r>
                <a:r>
                  <a:rPr lang="ja" altLang="en-US" sz="6400" dirty="0">
                    <a:solidFill>
                      <a:srgbClr val="E65C08"/>
                    </a:solidFill>
                    <a:highlight>
                      <a:srgbClr val="FFF000"/>
                    </a:highlight>
                    <a:latin typeface="M PLUS Rounded 1c Black"/>
                    <a:ea typeface="M PLUS Rounded 1c Black"/>
                    <a:cs typeface="M PLUS Rounded 1c Black"/>
                    <a:sym typeface="M PLUS Rounded 1c Black"/>
                  </a:rPr>
                  <a:t>きり」</a:t>
                </a:r>
                <a:endParaRPr sz="6400" dirty="0">
                  <a:solidFill>
                    <a:srgbClr val="E65C08"/>
                  </a:solidFill>
                  <a:highlight>
                    <a:srgbClr val="FFF000"/>
                  </a:highlight>
                  <a:latin typeface="M PLUS Rounded 1c Black"/>
                  <a:ea typeface="M PLUS Rounded 1c Black"/>
                  <a:cs typeface="M PLUS Rounded 1c Black"/>
                  <a:sym typeface="M PLUS Rounded 1c Black"/>
                </a:endParaRPr>
              </a:p>
              <a:p>
                <a:pPr marL="239993">
                  <a:lnSpc>
                    <a:spcPct val="130000"/>
                  </a:lnSpc>
                  <a:buClr>
                    <a:srgbClr val="000000"/>
                  </a:buClr>
                  <a:buSzPts val="4300"/>
                </a:pPr>
                <a:r>
                  <a:rPr lang="ja" altLang="en-US" sz="5733" dirty="0">
                    <a:solidFill>
                      <a:srgbClr val="000000"/>
                    </a:solidFill>
                    <a:latin typeface="M PLUS Rounded 1c Black"/>
                    <a:ea typeface="M PLUS Rounded 1c Black"/>
                    <a:cs typeface="M PLUS Rounded 1c Black"/>
                    <a:sym typeface="M PLUS Rounded 1c Black"/>
                  </a:rPr>
                  <a:t>　 </a:t>
                </a:r>
                <a:r>
                  <a:rPr lang="ja-JP" altLang="en-US" sz="5733" dirty="0" smtClean="0">
                    <a:solidFill>
                      <a:srgbClr val="000000"/>
                    </a:solidFill>
                    <a:latin typeface="M PLUS Rounded 1c Black"/>
                    <a:ea typeface="M PLUS Rounded 1c Black"/>
                    <a:cs typeface="M PLUS Rounded 1c Black"/>
                    <a:sym typeface="M PLUS Rounded 1c Black"/>
                  </a:rPr>
                  <a:t>　</a:t>
                </a:r>
                <a:r>
                  <a:rPr lang="ja" altLang="en-US" sz="57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使い</a:t>
                </a:r>
                <a:r>
                  <a:rPr lang="ja" altLang="en-US" sz="5733" dirty="0" smtClean="0">
                    <a:solidFill>
                      <a:srgbClr val="E65C08"/>
                    </a:solidFill>
                    <a:highlight>
                      <a:srgbClr val="FFF000"/>
                    </a:highlight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きり</a:t>
                </a:r>
                <a:endParaRPr sz="5733" dirty="0">
                  <a:solidFill>
                    <a:srgbClr val="E65C08"/>
                  </a:solidFill>
                  <a:highlight>
                    <a:srgbClr val="FFF000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 marL="239993">
                  <a:lnSpc>
                    <a:spcPct val="130000"/>
                  </a:lnSpc>
                  <a:buClr>
                    <a:srgbClr val="000000"/>
                  </a:buClr>
                  <a:buSzPts val="4300"/>
                </a:pPr>
                <a:r>
                  <a:rPr lang="ja" altLang="en-US" sz="5733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ja-JP" altLang="en-US" sz="57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ja" altLang="en-US" sz="57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食べ</a:t>
                </a:r>
                <a:r>
                  <a:rPr lang="ja" altLang="en-US" sz="5733" dirty="0">
                    <a:solidFill>
                      <a:srgbClr val="E65C08"/>
                    </a:solidFill>
                    <a:highlight>
                      <a:srgbClr val="FFF000"/>
                    </a:highlight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きり</a:t>
                </a:r>
                <a:endParaRPr sz="5733" dirty="0">
                  <a:solidFill>
                    <a:srgbClr val="E65C08"/>
                  </a:solidFill>
                  <a:highlight>
                    <a:srgbClr val="FFF000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  <a:p>
                <a:pPr marL="239993">
                  <a:lnSpc>
                    <a:spcPct val="130000"/>
                  </a:lnSpc>
                  <a:buClr>
                    <a:srgbClr val="000000"/>
                  </a:buClr>
                  <a:buSzPts val="4300"/>
                </a:pPr>
                <a:r>
                  <a:rPr lang="ja" altLang="en-US" sz="5733" dirty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 </a:t>
                </a:r>
                <a:r>
                  <a:rPr lang="ja-JP" altLang="en-US" sz="57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　</a:t>
                </a:r>
                <a:r>
                  <a:rPr lang="ja" altLang="en-US" sz="5733" dirty="0" smtClean="0">
                    <a:solidFill>
                      <a:schemeClr val="dk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水</a:t>
                </a:r>
                <a:r>
                  <a:rPr lang="ja" altLang="en-US" sz="5733" dirty="0">
                    <a:solidFill>
                      <a:srgbClr val="E65C08"/>
                    </a:solidFill>
                    <a:highlight>
                      <a:srgbClr val="FFF000"/>
                    </a:highlight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きり</a:t>
                </a:r>
                <a:endParaRPr sz="5733" dirty="0">
                  <a:solidFill>
                    <a:srgbClr val="E65C08"/>
                  </a:solidFill>
                  <a:highlight>
                    <a:srgbClr val="FFF000"/>
                  </a:highlight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803" name="Google Shape;803;g1d6d16f0913_0_1835"/>
              <p:cNvSpPr/>
              <p:nvPr/>
            </p:nvSpPr>
            <p:spPr>
              <a:xfrm>
                <a:off x="557654" y="2059018"/>
                <a:ext cx="746700" cy="728100"/>
              </a:xfrm>
              <a:prstGeom prst="star7">
                <a:avLst>
                  <a:gd name="adj" fmla="val 34601"/>
                  <a:gd name="hf" fmla="val 102572"/>
                  <a:gd name="vf" fmla="val 105210"/>
                </a:avLst>
              </a:prstGeom>
              <a:solidFill>
                <a:srgbClr val="E65C08"/>
              </a:solidFill>
              <a:ln w="28575" cap="flat" cmpd="sng">
                <a:solidFill>
                  <a:srgbClr val="E65C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000" tIns="240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en-US" altLang="ja" sz="4000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1</a:t>
                </a:r>
                <a:endParaRPr sz="4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804" name="Google Shape;804;g1d6d16f0913_0_1835"/>
              <p:cNvSpPr/>
              <p:nvPr/>
            </p:nvSpPr>
            <p:spPr>
              <a:xfrm>
                <a:off x="557654" y="2883621"/>
                <a:ext cx="746700" cy="728100"/>
              </a:xfrm>
              <a:prstGeom prst="star7">
                <a:avLst>
                  <a:gd name="adj" fmla="val 34601"/>
                  <a:gd name="hf" fmla="val 102572"/>
                  <a:gd name="vf" fmla="val 105210"/>
                </a:avLst>
              </a:prstGeom>
              <a:solidFill>
                <a:srgbClr val="E65C08"/>
              </a:solidFill>
              <a:ln w="28575" cap="flat" cmpd="sng">
                <a:solidFill>
                  <a:srgbClr val="E65C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000" tIns="240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en-US" altLang="ja" sz="4000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2</a:t>
                </a:r>
                <a:endParaRPr sz="4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  <p:sp>
            <p:nvSpPr>
              <p:cNvPr id="805" name="Google Shape;805;g1d6d16f0913_0_1835"/>
              <p:cNvSpPr/>
              <p:nvPr/>
            </p:nvSpPr>
            <p:spPr>
              <a:xfrm>
                <a:off x="557654" y="3732145"/>
                <a:ext cx="746700" cy="728100"/>
              </a:xfrm>
              <a:prstGeom prst="star7">
                <a:avLst>
                  <a:gd name="adj" fmla="val 34601"/>
                  <a:gd name="hf" fmla="val 102572"/>
                  <a:gd name="vf" fmla="val 105210"/>
                </a:avLst>
              </a:prstGeom>
              <a:solidFill>
                <a:srgbClr val="E65C08"/>
              </a:solidFill>
              <a:ln w="28575" cap="flat" cmpd="sng">
                <a:solidFill>
                  <a:srgbClr val="E65C0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6000" tIns="24000" rIns="121900" bIns="1219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3000"/>
                </a:pPr>
                <a:r>
                  <a:rPr lang="en-US" altLang="ja" sz="4000">
                    <a:solidFill>
                      <a:schemeClr val="lt1"/>
                    </a:solidFill>
                    <a:latin typeface="M PLUS Rounded 1c ExtraBold"/>
                    <a:ea typeface="M PLUS Rounded 1c ExtraBold"/>
                    <a:cs typeface="M PLUS Rounded 1c ExtraBold"/>
                    <a:sym typeface="M PLUS Rounded 1c ExtraBold"/>
                  </a:rPr>
                  <a:t>3</a:t>
                </a:r>
                <a:endParaRPr sz="4000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endParaRPr>
              </a:p>
            </p:txBody>
          </p:sp>
        </p:grpSp>
        <p:sp>
          <p:nvSpPr>
            <p:cNvPr id="806" name="Google Shape;806;g1d6d16f0913_0_1835"/>
            <p:cNvSpPr txBox="1"/>
            <p:nvPr/>
          </p:nvSpPr>
          <p:spPr>
            <a:xfrm>
              <a:off x="617525" y="4552078"/>
              <a:ext cx="37008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ごみの</a:t>
              </a:r>
              <a:r>
                <a:rPr lang="en-US" altLang="ja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30%</a:t>
              </a:r>
              <a:r>
                <a:rPr lang="ja" altLang="en-US" sz="1867" b="1">
                  <a:solidFill>
                    <a:schemeClr val="dk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は生ごみ</a:t>
              </a:r>
              <a:endParaRPr sz="1867">
                <a:solidFill>
                  <a:schemeClr val="dk1"/>
                </a:solidFill>
                <a:latin typeface="M PLUS Rounded 1c Black"/>
                <a:ea typeface="M PLUS Rounded 1c Black"/>
                <a:cs typeface="M PLUS Rounded 1c Black"/>
                <a:sym typeface="M PLUS Rounded 1c Black"/>
              </a:endParaRPr>
            </a:p>
          </p:txBody>
        </p:sp>
      </p:grpSp>
      <p:grpSp>
        <p:nvGrpSpPr>
          <p:cNvPr id="807" name="Google Shape;807;g1d6d16f0913_0_1835"/>
          <p:cNvGrpSpPr/>
          <p:nvPr/>
        </p:nvGrpSpPr>
        <p:grpSpPr>
          <a:xfrm>
            <a:off x="6818733" y="1241801"/>
            <a:ext cx="5170067" cy="5618415"/>
            <a:chOff x="5114050" y="931350"/>
            <a:chExt cx="3877550" cy="4213811"/>
          </a:xfrm>
        </p:grpSpPr>
        <p:pic>
          <p:nvPicPr>
            <p:cNvPr id="808" name="Google Shape;808;g1d6d16f0913_0_18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14050" y="2059025"/>
              <a:ext cx="3877550" cy="3086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9" name="Google Shape;809;g1d6d16f0913_0_1835"/>
            <p:cNvSpPr txBox="1"/>
            <p:nvPr/>
          </p:nvSpPr>
          <p:spPr>
            <a:xfrm>
              <a:off x="5242175" y="931350"/>
              <a:ext cx="3622800" cy="14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まだ食べられるけど使わない食品も</a:t>
              </a:r>
              <a:endParaRPr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余った食べ物を困っている人に届ける</a:t>
              </a:r>
              <a:endParaRPr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「フードドライブ」</a:t>
              </a:r>
              <a:r>
                <a:rPr lang="ja" altLang="en-US"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に渡せば</a:t>
              </a:r>
              <a:endParaRPr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食品ロスを減らせるね</a:t>
              </a:r>
              <a:endParaRPr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d6d16f0913_0_185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815" name="Google Shape;815;g1d6d16f0913_0_185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816" name="Google Shape;816;g1d6d16f0913_0_1851"/>
          <p:cNvGrpSpPr/>
          <p:nvPr/>
        </p:nvGrpSpPr>
        <p:grpSpPr>
          <a:xfrm>
            <a:off x="1" y="970797"/>
            <a:ext cx="12192004" cy="5929304"/>
            <a:chOff x="0" y="728098"/>
            <a:chExt cx="9144003" cy="4446978"/>
          </a:xfrm>
        </p:grpSpPr>
        <p:pic>
          <p:nvPicPr>
            <p:cNvPr id="817" name="Google Shape;817;g1d6d16f0913_0_18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728098"/>
              <a:ext cx="9144003" cy="44469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g1d6d16f0913_0_1851"/>
            <p:cNvSpPr/>
            <p:nvPr/>
          </p:nvSpPr>
          <p:spPr>
            <a:xfrm>
              <a:off x="1143950" y="900825"/>
              <a:ext cx="4847100" cy="1930200"/>
            </a:xfrm>
            <a:prstGeom prst="wedgeEllipseCallout">
              <a:avLst>
                <a:gd name="adj1" fmla="val 27521"/>
                <a:gd name="adj2" fmla="val 84489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3000"/>
              </a:pPr>
              <a:r>
                <a:rPr lang="ja" altLang="en-US" sz="40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お仕事を</a:t>
              </a:r>
              <a:endParaRPr sz="4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3000"/>
              </a:pPr>
              <a:r>
                <a:rPr lang="ja" altLang="en-US" sz="40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のぞいてみよう！</a:t>
              </a:r>
              <a:endParaRPr sz="4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5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790</Words>
  <Application>Microsoft Office PowerPoint</Application>
  <PresentationFormat>ワイド画面</PresentationFormat>
  <Paragraphs>202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M PLUS 1p</vt:lpstr>
      <vt:lpstr>M PLUS 1p ExtraBold</vt:lpstr>
      <vt:lpstr>M PLUS Rounded 1c</vt:lpstr>
      <vt:lpstr>M PLUS Rounded 1c Black</vt:lpstr>
      <vt:lpstr>M PLUS Rounded 1c ExtraBold</vt:lpstr>
      <vt:lpstr>M PLUS Rounded 1c Medium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4</cp:revision>
  <dcterms:created xsi:type="dcterms:W3CDTF">2023-03-30T02:25:25Z</dcterms:created>
  <dcterms:modified xsi:type="dcterms:W3CDTF">2023-03-30T09:48:08Z</dcterms:modified>
</cp:coreProperties>
</file>