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94" r:id="rId2"/>
  </p:sldIdLst>
  <p:sldSz cx="7559675" cy="10691813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D060108C-E902-4DE7-9822-DF47B60CF6FB}">
          <p14:sldIdLst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45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536"/>
    <a:srgbClr val="FFFFFF"/>
    <a:srgbClr val="EF7747"/>
    <a:srgbClr val="F1D44C"/>
    <a:srgbClr val="4D8F8D"/>
    <a:srgbClr val="E6F2E8"/>
    <a:srgbClr val="DFDD55"/>
    <a:srgbClr val="F9AF3C"/>
    <a:srgbClr val="FAD2DB"/>
    <a:srgbClr val="FBC9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222F84-8792-4280-826B-FDA934D6EAC6}" v="13" dt="2024-12-09T06:36:11.4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3336" y="108"/>
      </p:cViewPr>
      <p:guideLst>
        <p:guide orient="horz" pos="334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木綿 紀子" userId="12abe79c-eafb-457d-b8fd-a8ef29957eb5" providerId="ADAL" clId="{4A222F84-8792-4280-826B-FDA934D6EAC6}"/>
    <pc:docChg chg="undo custSel modSld">
      <pc:chgData name="木綿 紀子" userId="12abe79c-eafb-457d-b8fd-a8ef29957eb5" providerId="ADAL" clId="{4A222F84-8792-4280-826B-FDA934D6EAC6}" dt="2024-12-09T06:43:47.051" v="381" actId="207"/>
      <pc:docMkLst>
        <pc:docMk/>
      </pc:docMkLst>
      <pc:sldChg chg="addSp delSp modSp mod">
        <pc:chgData name="木綿 紀子" userId="12abe79c-eafb-457d-b8fd-a8ef29957eb5" providerId="ADAL" clId="{4A222F84-8792-4280-826B-FDA934D6EAC6}" dt="2024-12-09T06:43:47.051" v="381" actId="207"/>
        <pc:sldMkLst>
          <pc:docMk/>
          <pc:sldMk cId="484257094" sldId="276"/>
        </pc:sldMkLst>
        <pc:spChg chg="mod">
          <ac:chgData name="木綿 紀子" userId="12abe79c-eafb-457d-b8fd-a8ef29957eb5" providerId="ADAL" clId="{4A222F84-8792-4280-826B-FDA934D6EAC6}" dt="2024-12-09T06:39:16.761" v="375" actId="1076"/>
          <ac:spMkLst>
            <pc:docMk/>
            <pc:sldMk cId="484257094" sldId="276"/>
            <ac:spMk id="3" creationId="{00000000-0000-0000-0000-000000000000}"/>
          </ac:spMkLst>
        </pc:spChg>
        <pc:spChg chg="add mod">
          <ac:chgData name="木綿 紀子" userId="12abe79c-eafb-457d-b8fd-a8ef29957eb5" providerId="ADAL" clId="{4A222F84-8792-4280-826B-FDA934D6EAC6}" dt="2024-12-09T06:31:35.224" v="228" actId="164"/>
          <ac:spMkLst>
            <pc:docMk/>
            <pc:sldMk cId="484257094" sldId="276"/>
            <ac:spMk id="6" creationId="{D2603AB3-03C0-2B8A-D88E-83873C5DE4ED}"/>
          </ac:spMkLst>
        </pc:spChg>
        <pc:spChg chg="add mod">
          <ac:chgData name="木綿 紀子" userId="12abe79c-eafb-457d-b8fd-a8ef29957eb5" providerId="ADAL" clId="{4A222F84-8792-4280-826B-FDA934D6EAC6}" dt="2024-12-09T06:31:35.224" v="228" actId="164"/>
          <ac:spMkLst>
            <pc:docMk/>
            <pc:sldMk cId="484257094" sldId="276"/>
            <ac:spMk id="7" creationId="{FDC0EFB2-F908-218C-C4A7-05D3A8BE0DF7}"/>
          </ac:spMkLst>
        </pc:spChg>
        <pc:spChg chg="add mod">
          <ac:chgData name="木綿 紀子" userId="12abe79c-eafb-457d-b8fd-a8ef29957eb5" providerId="ADAL" clId="{4A222F84-8792-4280-826B-FDA934D6EAC6}" dt="2024-12-09T06:31:35.224" v="228" actId="164"/>
          <ac:spMkLst>
            <pc:docMk/>
            <pc:sldMk cId="484257094" sldId="276"/>
            <ac:spMk id="8" creationId="{ADD12B7C-CB96-2622-3226-53ED6816A04F}"/>
          </ac:spMkLst>
        </pc:spChg>
        <pc:spChg chg="add mod">
          <ac:chgData name="木綿 紀子" userId="12abe79c-eafb-457d-b8fd-a8ef29957eb5" providerId="ADAL" clId="{4A222F84-8792-4280-826B-FDA934D6EAC6}" dt="2024-12-09T06:31:35.224" v="228" actId="164"/>
          <ac:spMkLst>
            <pc:docMk/>
            <pc:sldMk cId="484257094" sldId="276"/>
            <ac:spMk id="10" creationId="{9A94B527-47A2-05EF-7CE8-48C37D93FC3E}"/>
          </ac:spMkLst>
        </pc:spChg>
        <pc:spChg chg="del">
          <ac:chgData name="木綿 紀子" userId="12abe79c-eafb-457d-b8fd-a8ef29957eb5" providerId="ADAL" clId="{4A222F84-8792-4280-826B-FDA934D6EAC6}" dt="2024-12-09T06:26:44.596" v="10" actId="478"/>
          <ac:spMkLst>
            <pc:docMk/>
            <pc:sldMk cId="484257094" sldId="276"/>
            <ac:spMk id="21" creationId="{00000000-0000-0000-0000-000000000000}"/>
          </ac:spMkLst>
        </pc:spChg>
        <pc:spChg chg="add mod">
          <ac:chgData name="木綿 紀子" userId="12abe79c-eafb-457d-b8fd-a8ef29957eb5" providerId="ADAL" clId="{4A222F84-8792-4280-826B-FDA934D6EAC6}" dt="2024-12-09T06:31:35.224" v="228" actId="164"/>
          <ac:spMkLst>
            <pc:docMk/>
            <pc:sldMk cId="484257094" sldId="276"/>
            <ac:spMk id="29" creationId="{1A6E1AD5-BBB2-1235-493F-F7C8B7E3620A}"/>
          </ac:spMkLst>
        </pc:spChg>
        <pc:spChg chg="mod">
          <ac:chgData name="木綿 紀子" userId="12abe79c-eafb-457d-b8fd-a8ef29957eb5" providerId="ADAL" clId="{4A222F84-8792-4280-826B-FDA934D6EAC6}" dt="2024-12-09T06:43:47.051" v="381" actId="207"/>
          <ac:spMkLst>
            <pc:docMk/>
            <pc:sldMk cId="484257094" sldId="276"/>
            <ac:spMk id="108" creationId="{3149D64F-6E90-4B76-7249-501E0E57F3A5}"/>
          </ac:spMkLst>
        </pc:spChg>
        <pc:grpChg chg="mod">
          <ac:chgData name="木綿 紀子" userId="12abe79c-eafb-457d-b8fd-a8ef29957eb5" providerId="ADAL" clId="{4A222F84-8792-4280-826B-FDA934D6EAC6}" dt="2024-12-09T06:26:17.447" v="7" actId="1076"/>
          <ac:grpSpMkLst>
            <pc:docMk/>
            <pc:sldMk cId="484257094" sldId="276"/>
            <ac:grpSpMk id="25" creationId="{00000000-0000-0000-0000-000000000000}"/>
          </ac:grpSpMkLst>
        </pc:grpChg>
        <pc:grpChg chg="add mod">
          <ac:chgData name="木綿 紀子" userId="12abe79c-eafb-457d-b8fd-a8ef29957eb5" providerId="ADAL" clId="{4A222F84-8792-4280-826B-FDA934D6EAC6}" dt="2024-12-09T06:31:35.224" v="228" actId="164"/>
          <ac:grpSpMkLst>
            <pc:docMk/>
            <pc:sldMk cId="484257094" sldId="276"/>
            <ac:grpSpMk id="39" creationId="{23065A32-AFDE-8579-16C2-7BD8B31A7337}"/>
          </ac:grpSpMkLst>
        </pc:grpChg>
        <pc:picChg chg="add mod modCrop">
          <ac:chgData name="木綿 紀子" userId="12abe79c-eafb-457d-b8fd-a8ef29957eb5" providerId="ADAL" clId="{4A222F84-8792-4280-826B-FDA934D6EAC6}" dt="2024-12-09T06:31:35.224" v="228" actId="164"/>
          <ac:picMkLst>
            <pc:docMk/>
            <pc:sldMk cId="484257094" sldId="276"/>
            <ac:picMk id="4" creationId="{FEF53A01-3400-2BB1-4F39-756458DE2BB3}"/>
          </ac:picMkLst>
        </pc:picChg>
        <pc:picChg chg="del">
          <ac:chgData name="木綿 紀子" userId="12abe79c-eafb-457d-b8fd-a8ef29957eb5" providerId="ADAL" clId="{4A222F84-8792-4280-826B-FDA934D6EAC6}" dt="2024-12-09T06:29:17.993" v="157" actId="478"/>
          <ac:picMkLst>
            <pc:docMk/>
            <pc:sldMk cId="484257094" sldId="276"/>
            <ac:picMk id="15" creationId="{EFE0D52E-19E6-0C47-C415-483A7A8BA9AF}"/>
          </ac:picMkLst>
        </pc:picChg>
        <pc:picChg chg="add mod ord">
          <ac:chgData name="木綿 紀子" userId="12abe79c-eafb-457d-b8fd-a8ef29957eb5" providerId="ADAL" clId="{4A222F84-8792-4280-826B-FDA934D6EAC6}" dt="2024-12-09T06:39:11.919" v="374" actId="1076"/>
          <ac:picMkLst>
            <pc:docMk/>
            <pc:sldMk cId="484257094" sldId="276"/>
            <ac:picMk id="45" creationId="{5F1474E0-AF96-3E78-31C1-914BE356B58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28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24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62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595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8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76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5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00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90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666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D4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DE832-F541-4B00-8347-79F9398C487E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FC911-B32A-4E5E-B5AB-69796C9CF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4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E9003-E4D0-8F57-21DF-039F432BB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393EB659-D7FD-214D-67D7-E1306BEB0E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09"/>
          <a:stretch/>
        </p:blipFill>
        <p:spPr>
          <a:xfrm>
            <a:off x="-18163" y="-12700"/>
            <a:ext cx="7596000" cy="433137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2CD2B0F-E295-D8AD-B228-BC2D17FEE758}"/>
              </a:ext>
            </a:extLst>
          </p:cNvPr>
          <p:cNvSpPr txBox="1"/>
          <p:nvPr/>
        </p:nvSpPr>
        <p:spPr>
          <a:xfrm>
            <a:off x="6658867" y="437567"/>
            <a:ext cx="800219" cy="3236824"/>
          </a:xfrm>
          <a:prstGeom prst="rect">
            <a:avLst/>
          </a:prstGeom>
          <a:noFill/>
          <a:ln>
            <a:noFill/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4000" dirty="0">
                <a:ln w="19050"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●●町内会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286AAB3-07F9-97CC-F0DF-3DF4A062FE76}"/>
              </a:ext>
            </a:extLst>
          </p:cNvPr>
          <p:cNvSpPr txBox="1"/>
          <p:nvPr/>
        </p:nvSpPr>
        <p:spPr>
          <a:xfrm>
            <a:off x="3091153" y="1836805"/>
            <a:ext cx="2277547" cy="4068631"/>
          </a:xfrm>
          <a:prstGeom prst="rect">
            <a:avLst/>
          </a:prstGeom>
          <a:noFill/>
          <a:ln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48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●月●日（●）</a:t>
            </a:r>
            <a:endParaRPr kumimoji="1" lang="en-US" altLang="ja-JP" sz="4800" dirty="0"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40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●時～●時</a:t>
            </a:r>
            <a:endParaRPr kumimoji="1" lang="en-US" altLang="ja-JP" sz="4000" dirty="0"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4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会場 ●●●●</a:t>
            </a:r>
            <a:endParaRPr kumimoji="1" lang="en-US" altLang="ja-JP" sz="2400" dirty="0"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4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</a:t>
            </a:r>
            <a:r>
              <a:rPr kumimoji="1" lang="en-US" altLang="ja-JP" sz="24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24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小雨決行・荒天中止</a:t>
            </a:r>
            <a:r>
              <a:rPr kumimoji="1" lang="en-US" altLang="ja-JP" sz="2400" dirty="0">
                <a:ln w="1905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CA7F4AF-3BD9-E3A1-89EB-F6DFDC466330}"/>
              </a:ext>
            </a:extLst>
          </p:cNvPr>
          <p:cNvGrpSpPr/>
          <p:nvPr/>
        </p:nvGrpSpPr>
        <p:grpSpPr>
          <a:xfrm>
            <a:off x="111450" y="6125649"/>
            <a:ext cx="2244341" cy="2223770"/>
            <a:chOff x="58372" y="5241309"/>
            <a:chExt cx="2244341" cy="2223770"/>
          </a:xfrm>
        </p:grpSpPr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489205BF-EA25-E180-BD86-DC27F94AB502}"/>
                </a:ext>
              </a:extLst>
            </p:cNvPr>
            <p:cNvSpPr/>
            <p:nvPr/>
          </p:nvSpPr>
          <p:spPr>
            <a:xfrm>
              <a:off x="89415" y="5241309"/>
              <a:ext cx="2213298" cy="2213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1" name="Picture 2">
              <a:extLst>
                <a:ext uri="{FF2B5EF4-FFF2-40B4-BE49-F238E27FC236}">
                  <a16:creationId xmlns:a16="http://schemas.microsoft.com/office/drawing/2014/main" id="{1FBD4984-532C-0C73-0636-79AD6132E9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72" y="5290586"/>
              <a:ext cx="2073476" cy="2174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3A42EB8-4E89-A94C-33E9-2E860B9DEA43}"/>
              </a:ext>
            </a:extLst>
          </p:cNvPr>
          <p:cNvGrpSpPr/>
          <p:nvPr/>
        </p:nvGrpSpPr>
        <p:grpSpPr>
          <a:xfrm>
            <a:off x="1552289" y="326070"/>
            <a:ext cx="2201279" cy="2111635"/>
            <a:chOff x="-558" y="2137810"/>
            <a:chExt cx="1905203" cy="1827616"/>
          </a:xfrm>
        </p:grpSpPr>
        <p:sp>
          <p:nvSpPr>
            <p:cNvPr id="58" name="楕円 57">
              <a:extLst>
                <a:ext uri="{FF2B5EF4-FFF2-40B4-BE49-F238E27FC236}">
                  <a16:creationId xmlns:a16="http://schemas.microsoft.com/office/drawing/2014/main" id="{A2B7CE5A-703A-0D93-79EE-42C2490E2C73}"/>
                </a:ext>
              </a:extLst>
            </p:cNvPr>
            <p:cNvSpPr/>
            <p:nvPr/>
          </p:nvSpPr>
          <p:spPr>
            <a:xfrm>
              <a:off x="-558" y="2303348"/>
              <a:ext cx="1662078" cy="16620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42" name="Picture 6">
              <a:extLst>
                <a:ext uri="{FF2B5EF4-FFF2-40B4-BE49-F238E27FC236}">
                  <a16:creationId xmlns:a16="http://schemas.microsoft.com/office/drawing/2014/main" id="{9E48666C-22DC-BB0C-BE9F-1586A53747D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28579" y="2137810"/>
              <a:ext cx="1876066" cy="16823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083C833-2B94-8B86-4A3C-3457063636C3}"/>
              </a:ext>
            </a:extLst>
          </p:cNvPr>
          <p:cNvGrpSpPr/>
          <p:nvPr/>
        </p:nvGrpSpPr>
        <p:grpSpPr>
          <a:xfrm>
            <a:off x="1025413" y="4200120"/>
            <a:ext cx="1961376" cy="1961376"/>
            <a:chOff x="1112748" y="3739316"/>
            <a:chExt cx="1769782" cy="1769782"/>
          </a:xfrm>
        </p:grpSpPr>
        <p:sp>
          <p:nvSpPr>
            <p:cNvPr id="57" name="楕円 56">
              <a:extLst>
                <a:ext uri="{FF2B5EF4-FFF2-40B4-BE49-F238E27FC236}">
                  <a16:creationId xmlns:a16="http://schemas.microsoft.com/office/drawing/2014/main" id="{FF35CC53-7481-A4AC-5602-A8F3F99CA80E}"/>
                </a:ext>
              </a:extLst>
            </p:cNvPr>
            <p:cNvSpPr/>
            <p:nvPr/>
          </p:nvSpPr>
          <p:spPr>
            <a:xfrm>
              <a:off x="1112748" y="3739316"/>
              <a:ext cx="1769782" cy="17697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44" name="Picture 12">
              <a:extLst>
                <a:ext uri="{FF2B5EF4-FFF2-40B4-BE49-F238E27FC236}">
                  <a16:creationId xmlns:a16="http://schemas.microsoft.com/office/drawing/2014/main" id="{A8C448DD-D95E-A5C4-F096-BC972D06F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2748" y="3765059"/>
              <a:ext cx="1702215" cy="17011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FCBDBA-8A64-EB90-EB4D-101594D8E3C8}"/>
              </a:ext>
            </a:extLst>
          </p:cNvPr>
          <p:cNvSpPr txBox="1"/>
          <p:nvPr/>
        </p:nvSpPr>
        <p:spPr>
          <a:xfrm>
            <a:off x="3251095" y="9229135"/>
            <a:ext cx="3928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駐輪場等はありませんので、自転車での来場はご遠慮ください。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0AB285F-D674-9156-EC6B-C3345D929ADF}"/>
              </a:ext>
            </a:extLst>
          </p:cNvPr>
          <p:cNvSpPr/>
          <p:nvPr/>
        </p:nvSpPr>
        <p:spPr>
          <a:xfrm>
            <a:off x="3213162" y="5733535"/>
            <a:ext cx="4087601" cy="829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ja-JP" altLang="ja-JP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様々な防災体験コーナー</a:t>
            </a:r>
            <a:r>
              <a:rPr lang="ja-JP" altLang="en-US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で、子どもから高齢の方までの</a:t>
            </a:r>
            <a:r>
              <a:rPr lang="ja-JP" altLang="ja-JP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全世代</a:t>
            </a:r>
            <a:r>
              <a:rPr lang="ja-JP" altLang="en-US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が</a:t>
            </a:r>
            <a:r>
              <a:rPr lang="ja-JP" altLang="ja-JP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楽しみながら防災を学べる</a:t>
            </a:r>
            <a:r>
              <a:rPr lang="ja-JP" altLang="en-US" sz="14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イベントになっています。ぜひお越しください！</a:t>
            </a:r>
            <a:endParaRPr lang="ja-JP" altLang="ja-JP" sz="14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8382AE0-5658-1749-EDD1-915A44CF48D0}"/>
              </a:ext>
            </a:extLst>
          </p:cNvPr>
          <p:cNvSpPr/>
          <p:nvPr/>
        </p:nvSpPr>
        <p:spPr>
          <a:xfrm>
            <a:off x="3251095" y="6694913"/>
            <a:ext cx="4037227" cy="2415282"/>
          </a:xfrm>
          <a:prstGeom prst="roundRect">
            <a:avLst>
              <a:gd name="adj" fmla="val 3786"/>
            </a:avLst>
          </a:prstGeom>
          <a:solidFill>
            <a:schemeClr val="bg1">
              <a:alpha val="7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FE1F242-8012-29EB-E2E2-D581F94F0A92}"/>
              </a:ext>
            </a:extLst>
          </p:cNvPr>
          <p:cNvSpPr txBox="1"/>
          <p:nvPr/>
        </p:nvSpPr>
        <p:spPr>
          <a:xfrm>
            <a:off x="3401408" y="7469291"/>
            <a:ext cx="2208650" cy="1414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水消火器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消火ホースキット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煙体験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AED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体験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AC0FAB6-FD75-E655-6AB3-422F83126994}"/>
              </a:ext>
            </a:extLst>
          </p:cNvPr>
          <p:cNvSpPr txBox="1"/>
          <p:nvPr/>
        </p:nvSpPr>
        <p:spPr>
          <a:xfrm>
            <a:off x="5396897" y="7469291"/>
            <a:ext cx="2208650" cy="1414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炊き出し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ポリ袋調理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防災工作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スタンプラリー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219B567-F3C3-BC03-E314-291B8AF36B45}"/>
              </a:ext>
            </a:extLst>
          </p:cNvPr>
          <p:cNvSpPr/>
          <p:nvPr/>
        </p:nvSpPr>
        <p:spPr>
          <a:xfrm>
            <a:off x="3359717" y="6850617"/>
            <a:ext cx="1539462" cy="471187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　施　内　容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8D342582-1B8E-DDAC-79F2-788DBC4A8604}"/>
              </a:ext>
            </a:extLst>
          </p:cNvPr>
          <p:cNvGrpSpPr/>
          <p:nvPr/>
        </p:nvGrpSpPr>
        <p:grpSpPr>
          <a:xfrm>
            <a:off x="-29571" y="1945880"/>
            <a:ext cx="2491726" cy="2562095"/>
            <a:chOff x="-29571" y="1945880"/>
            <a:chExt cx="2491726" cy="2562095"/>
          </a:xfrm>
        </p:grpSpPr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567DD9F1-13F6-D19A-4984-AEE75D31A912}"/>
                </a:ext>
              </a:extLst>
            </p:cNvPr>
            <p:cNvSpPr/>
            <p:nvPr/>
          </p:nvSpPr>
          <p:spPr>
            <a:xfrm>
              <a:off x="141672" y="2152697"/>
              <a:ext cx="2069542" cy="206954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6" name="図 5" descr="グラフィカル ユーザー インターフェイス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302ED35F-5699-5258-1D0E-6739683D9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29571" y="1945880"/>
              <a:ext cx="2491726" cy="2562095"/>
            </a:xfrm>
            <a:prstGeom prst="rect">
              <a:avLst/>
            </a:prstGeom>
          </p:spPr>
        </p:pic>
      </p:grpSp>
      <p:sp>
        <p:nvSpPr>
          <p:cNvPr id="10" name="楕円 9">
            <a:extLst>
              <a:ext uri="{FF2B5EF4-FFF2-40B4-BE49-F238E27FC236}">
                <a16:creationId xmlns:a16="http://schemas.microsoft.com/office/drawing/2014/main" id="{B1C3C896-E208-F25D-1B88-A4E373C7CBA5}"/>
              </a:ext>
            </a:extLst>
          </p:cNvPr>
          <p:cNvSpPr/>
          <p:nvPr/>
        </p:nvSpPr>
        <p:spPr>
          <a:xfrm>
            <a:off x="1293269" y="8349419"/>
            <a:ext cx="1769782" cy="176978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248F637-A303-0FDA-9531-689B42A07C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09"/>
          <a:stretch/>
        </p:blipFill>
        <p:spPr>
          <a:xfrm>
            <a:off x="-18163" y="10258676"/>
            <a:ext cx="7596000" cy="433137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1650118-9886-55D1-151F-78A547289A56}"/>
              </a:ext>
            </a:extLst>
          </p:cNvPr>
          <p:cNvSpPr txBox="1"/>
          <p:nvPr/>
        </p:nvSpPr>
        <p:spPr>
          <a:xfrm>
            <a:off x="3251095" y="9912734"/>
            <a:ext cx="44664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主催：●●町内会　　協賛：●●●●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D1BC00-80E6-B41D-6827-87006FFB0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53755" y="8481778"/>
            <a:ext cx="1579538" cy="1584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228F4DF-0434-57EA-774C-B326D29F2991}"/>
              </a:ext>
            </a:extLst>
          </p:cNvPr>
          <p:cNvSpPr/>
          <p:nvPr/>
        </p:nvSpPr>
        <p:spPr>
          <a:xfrm>
            <a:off x="4915659" y="6834734"/>
            <a:ext cx="2481285" cy="502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参加していただいた方には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ja-JP" altLang="en-US" sz="1200" b="1" kern="100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プレゼント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をご用意しています！</a:t>
            </a:r>
            <a:endParaRPr lang="ja-JP" altLang="ja-JP" sz="1200" b="1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68ED61-8713-AC9F-7DE9-27A6406FB6F0}"/>
              </a:ext>
            </a:extLst>
          </p:cNvPr>
          <p:cNvSpPr txBox="1"/>
          <p:nvPr/>
        </p:nvSpPr>
        <p:spPr>
          <a:xfrm>
            <a:off x="5229144" y="241610"/>
            <a:ext cx="1538883" cy="5411735"/>
          </a:xfrm>
          <a:prstGeom prst="rect">
            <a:avLst/>
          </a:prstGeom>
          <a:noFill/>
          <a:ln>
            <a:noFill/>
          </a:ln>
        </p:spPr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sz="8800" dirty="0">
                <a:ln w="19050">
                  <a:noFill/>
                </a:ln>
                <a:solidFill>
                  <a:srgbClr val="C00000"/>
                </a:solidFill>
                <a:effectLst>
                  <a:glow rad="127000">
                    <a:schemeClr val="bg1"/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防災訓練</a:t>
            </a:r>
          </a:p>
        </p:txBody>
      </p:sp>
    </p:spTree>
    <p:extLst>
      <p:ext uri="{BB962C8B-B14F-4D97-AF65-F5344CB8AC3E}">
        <p14:creationId xmlns:p14="http://schemas.microsoft.com/office/powerpoint/2010/main" val="2190956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7878</TotalTime>
  <Words>118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桒原桃香_50（ま）防災まちづくり推進課</cp:lastModifiedBy>
  <cp:revision>320</cp:revision>
  <cp:lastPrinted>2026-01-22T08:52:14Z</cp:lastPrinted>
  <dcterms:created xsi:type="dcterms:W3CDTF">2022-09-07T04:49:53Z</dcterms:created>
  <dcterms:modified xsi:type="dcterms:W3CDTF">2026-03-24T00:04:16Z</dcterms:modified>
</cp:coreProperties>
</file>