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559675" cy="106918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354"/>
    <a:srgbClr val="FFFFFF"/>
    <a:srgbClr val="F15E41"/>
    <a:srgbClr val="F3785F"/>
    <a:srgbClr val="F9BAAD"/>
    <a:srgbClr val="FCC900"/>
    <a:srgbClr val="00A0E9"/>
    <a:srgbClr val="F58C77"/>
    <a:srgbClr val="FFCF37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3C1E41-108A-4051-A67D-7D2871FE70ED}" v="6" dt="2025-01-06T02:40:10.1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5" d="100"/>
          <a:sy n="65" d="100"/>
        </p:scale>
        <p:origin x="3174" y="90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木綿 紀子" userId="12abe79c-eafb-457d-b8fd-a8ef29957eb5" providerId="ADAL" clId="{703C1E41-108A-4051-A67D-7D2871FE70ED}"/>
    <pc:docChg chg="custSel modSld">
      <pc:chgData name="木綿 紀子" userId="12abe79c-eafb-457d-b8fd-a8ef29957eb5" providerId="ADAL" clId="{703C1E41-108A-4051-A67D-7D2871FE70ED}" dt="2025-01-06T02:40:38.192" v="28" actId="1076"/>
      <pc:docMkLst>
        <pc:docMk/>
      </pc:docMkLst>
      <pc:sldChg chg="addSp delSp modSp mod">
        <pc:chgData name="木綿 紀子" userId="12abe79c-eafb-457d-b8fd-a8ef29957eb5" providerId="ADAL" clId="{703C1E41-108A-4051-A67D-7D2871FE70ED}" dt="2025-01-06T02:40:38.192" v="28" actId="1076"/>
        <pc:sldMkLst>
          <pc:docMk/>
          <pc:sldMk cId="3967589565" sldId="256"/>
        </pc:sldMkLst>
        <pc:spChg chg="del mod topLvl">
          <ac:chgData name="木綿 紀子" userId="12abe79c-eafb-457d-b8fd-a8ef29957eb5" providerId="ADAL" clId="{703C1E41-108A-4051-A67D-7D2871FE70ED}" dt="2025-01-06T02:39:31.733" v="19" actId="478"/>
          <ac:spMkLst>
            <pc:docMk/>
            <pc:sldMk cId="3967589565" sldId="256"/>
            <ac:spMk id="5" creationId="{923785B5-16B2-EB0E-A916-31426012776A}"/>
          </ac:spMkLst>
        </pc:spChg>
        <pc:spChg chg="mod topLvl">
          <ac:chgData name="木綿 紀子" userId="12abe79c-eafb-457d-b8fd-a8ef29957eb5" providerId="ADAL" clId="{703C1E41-108A-4051-A67D-7D2871FE70ED}" dt="2025-01-06T02:38:54.230" v="13" actId="165"/>
          <ac:spMkLst>
            <pc:docMk/>
            <pc:sldMk cId="3967589565" sldId="256"/>
            <ac:spMk id="7" creationId="{04E784EB-C961-BC5C-3825-7015B6871F9B}"/>
          </ac:spMkLst>
        </pc:spChg>
        <pc:spChg chg="mod topLvl">
          <ac:chgData name="木綿 紀子" userId="12abe79c-eafb-457d-b8fd-a8ef29957eb5" providerId="ADAL" clId="{703C1E41-108A-4051-A67D-7D2871FE70ED}" dt="2025-01-06T02:38:54.230" v="13" actId="165"/>
          <ac:spMkLst>
            <pc:docMk/>
            <pc:sldMk cId="3967589565" sldId="256"/>
            <ac:spMk id="8" creationId="{329EC338-6187-307B-94F0-FC70D1312CEA}"/>
          </ac:spMkLst>
        </pc:spChg>
        <pc:spChg chg="mod topLvl">
          <ac:chgData name="木綿 紀子" userId="12abe79c-eafb-457d-b8fd-a8ef29957eb5" providerId="ADAL" clId="{703C1E41-108A-4051-A67D-7D2871FE70ED}" dt="2025-01-06T02:38:54.230" v="13" actId="165"/>
          <ac:spMkLst>
            <pc:docMk/>
            <pc:sldMk cId="3967589565" sldId="256"/>
            <ac:spMk id="9" creationId="{C1A13DD7-698D-B545-5570-17557CAB7278}"/>
          </ac:spMkLst>
        </pc:spChg>
        <pc:spChg chg="mod topLvl">
          <ac:chgData name="木綿 紀子" userId="12abe79c-eafb-457d-b8fd-a8ef29957eb5" providerId="ADAL" clId="{703C1E41-108A-4051-A67D-7D2871FE70ED}" dt="2025-01-06T02:38:54.230" v="13" actId="165"/>
          <ac:spMkLst>
            <pc:docMk/>
            <pc:sldMk cId="3967589565" sldId="256"/>
            <ac:spMk id="10" creationId="{58E1487F-62AF-923C-726F-51CD6DFE2E86}"/>
          </ac:spMkLst>
        </pc:spChg>
        <pc:spChg chg="mod topLvl">
          <ac:chgData name="木綿 紀子" userId="12abe79c-eafb-457d-b8fd-a8ef29957eb5" providerId="ADAL" clId="{703C1E41-108A-4051-A67D-7D2871FE70ED}" dt="2025-01-06T02:38:54.230" v="13" actId="165"/>
          <ac:spMkLst>
            <pc:docMk/>
            <pc:sldMk cId="3967589565" sldId="256"/>
            <ac:spMk id="11" creationId="{AA37D7F6-4E71-4C49-1DE6-0B1657380960}"/>
          </ac:spMkLst>
        </pc:spChg>
        <pc:spChg chg="mod topLvl">
          <ac:chgData name="木綿 紀子" userId="12abe79c-eafb-457d-b8fd-a8ef29957eb5" providerId="ADAL" clId="{703C1E41-108A-4051-A67D-7D2871FE70ED}" dt="2025-01-06T02:38:54.230" v="13" actId="165"/>
          <ac:spMkLst>
            <pc:docMk/>
            <pc:sldMk cId="3967589565" sldId="256"/>
            <ac:spMk id="12" creationId="{59D92B06-D39F-028F-F0DF-CFB65937ED34}"/>
          </ac:spMkLst>
        </pc:spChg>
        <pc:spChg chg="mod topLvl">
          <ac:chgData name="木綿 紀子" userId="12abe79c-eafb-457d-b8fd-a8ef29957eb5" providerId="ADAL" clId="{703C1E41-108A-4051-A67D-7D2871FE70ED}" dt="2025-01-06T02:38:54.230" v="13" actId="165"/>
          <ac:spMkLst>
            <pc:docMk/>
            <pc:sldMk cId="3967589565" sldId="256"/>
            <ac:spMk id="13" creationId="{73207074-0DD0-0AB5-F93C-B8ACA655D769}"/>
          </ac:spMkLst>
        </pc:spChg>
        <pc:spChg chg="mod topLvl">
          <ac:chgData name="木綿 紀子" userId="12abe79c-eafb-457d-b8fd-a8ef29957eb5" providerId="ADAL" clId="{703C1E41-108A-4051-A67D-7D2871FE70ED}" dt="2025-01-06T02:38:54.230" v="13" actId="165"/>
          <ac:spMkLst>
            <pc:docMk/>
            <pc:sldMk cId="3967589565" sldId="256"/>
            <ac:spMk id="14" creationId="{78336F5F-2411-459C-9F4A-C180095E13D4}"/>
          </ac:spMkLst>
        </pc:spChg>
        <pc:spChg chg="mod topLvl">
          <ac:chgData name="木綿 紀子" userId="12abe79c-eafb-457d-b8fd-a8ef29957eb5" providerId="ADAL" clId="{703C1E41-108A-4051-A67D-7D2871FE70ED}" dt="2025-01-06T02:38:54.230" v="13" actId="165"/>
          <ac:spMkLst>
            <pc:docMk/>
            <pc:sldMk cId="3967589565" sldId="256"/>
            <ac:spMk id="15" creationId="{A742E1D9-4F43-EE04-F81C-3C0D4DD6AF86}"/>
          </ac:spMkLst>
        </pc:spChg>
        <pc:spChg chg="mod topLvl">
          <ac:chgData name="木綿 紀子" userId="12abe79c-eafb-457d-b8fd-a8ef29957eb5" providerId="ADAL" clId="{703C1E41-108A-4051-A67D-7D2871FE70ED}" dt="2025-01-06T02:38:54.230" v="13" actId="165"/>
          <ac:spMkLst>
            <pc:docMk/>
            <pc:sldMk cId="3967589565" sldId="256"/>
            <ac:spMk id="18" creationId="{B763A052-33EA-8D9F-F30E-F9B70D0CB93E}"/>
          </ac:spMkLst>
        </pc:spChg>
        <pc:spChg chg="mod topLvl">
          <ac:chgData name="木綿 紀子" userId="12abe79c-eafb-457d-b8fd-a8ef29957eb5" providerId="ADAL" clId="{703C1E41-108A-4051-A67D-7D2871FE70ED}" dt="2025-01-06T02:38:54.230" v="13" actId="165"/>
          <ac:spMkLst>
            <pc:docMk/>
            <pc:sldMk cId="3967589565" sldId="256"/>
            <ac:spMk id="19" creationId="{00000000-0000-0000-0000-000000000000}"/>
          </ac:spMkLst>
        </pc:spChg>
        <pc:spChg chg="mod topLvl">
          <ac:chgData name="木綿 紀子" userId="12abe79c-eafb-457d-b8fd-a8ef29957eb5" providerId="ADAL" clId="{703C1E41-108A-4051-A67D-7D2871FE70ED}" dt="2025-01-06T02:38:54.230" v="13" actId="165"/>
          <ac:spMkLst>
            <pc:docMk/>
            <pc:sldMk cId="3967589565" sldId="256"/>
            <ac:spMk id="20" creationId="{00000000-0000-0000-0000-000000000000}"/>
          </ac:spMkLst>
        </pc:spChg>
        <pc:spChg chg="mod topLvl">
          <ac:chgData name="木綿 紀子" userId="12abe79c-eafb-457d-b8fd-a8ef29957eb5" providerId="ADAL" clId="{703C1E41-108A-4051-A67D-7D2871FE70ED}" dt="2025-01-06T02:38:54.230" v="13" actId="165"/>
          <ac:spMkLst>
            <pc:docMk/>
            <pc:sldMk cId="3967589565" sldId="256"/>
            <ac:spMk id="21" creationId="{992C5DBF-9A73-C9CA-AACC-1F14EAD0BDFF}"/>
          </ac:spMkLst>
        </pc:spChg>
        <pc:spChg chg="mod topLvl">
          <ac:chgData name="木綿 紀子" userId="12abe79c-eafb-457d-b8fd-a8ef29957eb5" providerId="ADAL" clId="{703C1E41-108A-4051-A67D-7D2871FE70ED}" dt="2025-01-06T02:38:54.230" v="13" actId="165"/>
          <ac:spMkLst>
            <pc:docMk/>
            <pc:sldMk cId="3967589565" sldId="256"/>
            <ac:spMk id="22" creationId="{992C5DBF-9A73-C9CA-AACC-1F14EAD0BDFF}"/>
          </ac:spMkLst>
        </pc:spChg>
        <pc:spChg chg="mod">
          <ac:chgData name="木綿 紀子" userId="12abe79c-eafb-457d-b8fd-a8ef29957eb5" providerId="ADAL" clId="{703C1E41-108A-4051-A67D-7D2871FE70ED}" dt="2025-01-06T02:38:54.230" v="13" actId="165"/>
          <ac:spMkLst>
            <pc:docMk/>
            <pc:sldMk cId="3967589565" sldId="256"/>
            <ac:spMk id="23" creationId="{C2BA4EB6-12D7-AD61-DF71-80026E5DC7DC}"/>
          </ac:spMkLst>
        </pc:spChg>
        <pc:spChg chg="mod">
          <ac:chgData name="木綿 紀子" userId="12abe79c-eafb-457d-b8fd-a8ef29957eb5" providerId="ADAL" clId="{703C1E41-108A-4051-A67D-7D2871FE70ED}" dt="2025-01-06T02:38:54.230" v="13" actId="165"/>
          <ac:spMkLst>
            <pc:docMk/>
            <pc:sldMk cId="3967589565" sldId="256"/>
            <ac:spMk id="24" creationId="{C2BA4EB6-12D7-AD61-DF71-80026E5DC7DC}"/>
          </ac:spMkLst>
        </pc:spChg>
        <pc:spChg chg="del mod topLvl">
          <ac:chgData name="木綿 紀子" userId="12abe79c-eafb-457d-b8fd-a8ef29957eb5" providerId="ADAL" clId="{703C1E41-108A-4051-A67D-7D2871FE70ED}" dt="2025-01-06T02:39:29.840" v="18" actId="478"/>
          <ac:spMkLst>
            <pc:docMk/>
            <pc:sldMk cId="3967589565" sldId="256"/>
            <ac:spMk id="217" creationId="{923785B5-16B2-EB0E-A916-31426012776A}"/>
          </ac:spMkLst>
        </pc:spChg>
        <pc:spChg chg="mod topLvl">
          <ac:chgData name="木綿 紀子" userId="12abe79c-eafb-457d-b8fd-a8ef29957eb5" providerId="ADAL" clId="{703C1E41-108A-4051-A67D-7D2871FE70ED}" dt="2025-01-06T02:39:00.152" v="14" actId="165"/>
          <ac:spMkLst>
            <pc:docMk/>
            <pc:sldMk cId="3967589565" sldId="256"/>
            <ac:spMk id="219" creationId="{04E784EB-C961-BC5C-3825-7015B6871F9B}"/>
          </ac:spMkLst>
        </pc:spChg>
        <pc:spChg chg="mod topLvl">
          <ac:chgData name="木綿 紀子" userId="12abe79c-eafb-457d-b8fd-a8ef29957eb5" providerId="ADAL" clId="{703C1E41-108A-4051-A67D-7D2871FE70ED}" dt="2025-01-06T02:39:00.152" v="14" actId="165"/>
          <ac:spMkLst>
            <pc:docMk/>
            <pc:sldMk cId="3967589565" sldId="256"/>
            <ac:spMk id="220" creationId="{329EC338-6187-307B-94F0-FC70D1312CEA}"/>
          </ac:spMkLst>
        </pc:spChg>
        <pc:spChg chg="mod topLvl">
          <ac:chgData name="木綿 紀子" userId="12abe79c-eafb-457d-b8fd-a8ef29957eb5" providerId="ADAL" clId="{703C1E41-108A-4051-A67D-7D2871FE70ED}" dt="2025-01-06T02:39:00.152" v="14" actId="165"/>
          <ac:spMkLst>
            <pc:docMk/>
            <pc:sldMk cId="3967589565" sldId="256"/>
            <ac:spMk id="221" creationId="{C1A13DD7-698D-B545-5570-17557CAB7278}"/>
          </ac:spMkLst>
        </pc:spChg>
        <pc:spChg chg="mod topLvl">
          <ac:chgData name="木綿 紀子" userId="12abe79c-eafb-457d-b8fd-a8ef29957eb5" providerId="ADAL" clId="{703C1E41-108A-4051-A67D-7D2871FE70ED}" dt="2025-01-06T02:39:00.152" v="14" actId="165"/>
          <ac:spMkLst>
            <pc:docMk/>
            <pc:sldMk cId="3967589565" sldId="256"/>
            <ac:spMk id="222" creationId="{58E1487F-62AF-923C-726F-51CD6DFE2E86}"/>
          </ac:spMkLst>
        </pc:spChg>
        <pc:spChg chg="mod topLvl">
          <ac:chgData name="木綿 紀子" userId="12abe79c-eafb-457d-b8fd-a8ef29957eb5" providerId="ADAL" clId="{703C1E41-108A-4051-A67D-7D2871FE70ED}" dt="2025-01-06T02:39:00.152" v="14" actId="165"/>
          <ac:spMkLst>
            <pc:docMk/>
            <pc:sldMk cId="3967589565" sldId="256"/>
            <ac:spMk id="223" creationId="{AA37D7F6-4E71-4C49-1DE6-0B1657380960}"/>
          </ac:spMkLst>
        </pc:spChg>
        <pc:spChg chg="mod topLvl">
          <ac:chgData name="木綿 紀子" userId="12abe79c-eafb-457d-b8fd-a8ef29957eb5" providerId="ADAL" clId="{703C1E41-108A-4051-A67D-7D2871FE70ED}" dt="2025-01-06T02:39:00.152" v="14" actId="165"/>
          <ac:spMkLst>
            <pc:docMk/>
            <pc:sldMk cId="3967589565" sldId="256"/>
            <ac:spMk id="224" creationId="{59D92B06-D39F-028F-F0DF-CFB65937ED34}"/>
          </ac:spMkLst>
        </pc:spChg>
        <pc:spChg chg="mod topLvl">
          <ac:chgData name="木綿 紀子" userId="12abe79c-eafb-457d-b8fd-a8ef29957eb5" providerId="ADAL" clId="{703C1E41-108A-4051-A67D-7D2871FE70ED}" dt="2025-01-06T02:39:00.152" v="14" actId="165"/>
          <ac:spMkLst>
            <pc:docMk/>
            <pc:sldMk cId="3967589565" sldId="256"/>
            <ac:spMk id="225" creationId="{73207074-0DD0-0AB5-F93C-B8ACA655D769}"/>
          </ac:spMkLst>
        </pc:spChg>
        <pc:spChg chg="mod topLvl">
          <ac:chgData name="木綿 紀子" userId="12abe79c-eafb-457d-b8fd-a8ef29957eb5" providerId="ADAL" clId="{703C1E41-108A-4051-A67D-7D2871FE70ED}" dt="2025-01-06T02:39:00.152" v="14" actId="165"/>
          <ac:spMkLst>
            <pc:docMk/>
            <pc:sldMk cId="3967589565" sldId="256"/>
            <ac:spMk id="226" creationId="{78336F5F-2411-459C-9F4A-C180095E13D4}"/>
          </ac:spMkLst>
        </pc:spChg>
        <pc:spChg chg="mod topLvl">
          <ac:chgData name="木綿 紀子" userId="12abe79c-eafb-457d-b8fd-a8ef29957eb5" providerId="ADAL" clId="{703C1E41-108A-4051-A67D-7D2871FE70ED}" dt="2025-01-06T02:39:00.152" v="14" actId="165"/>
          <ac:spMkLst>
            <pc:docMk/>
            <pc:sldMk cId="3967589565" sldId="256"/>
            <ac:spMk id="227" creationId="{A742E1D9-4F43-EE04-F81C-3C0D4DD6AF86}"/>
          </ac:spMkLst>
        </pc:spChg>
        <pc:spChg chg="mod topLvl">
          <ac:chgData name="木綿 紀子" userId="12abe79c-eafb-457d-b8fd-a8ef29957eb5" providerId="ADAL" clId="{703C1E41-108A-4051-A67D-7D2871FE70ED}" dt="2025-01-06T02:39:00.152" v="14" actId="165"/>
          <ac:spMkLst>
            <pc:docMk/>
            <pc:sldMk cId="3967589565" sldId="256"/>
            <ac:spMk id="230" creationId="{B763A052-33EA-8D9F-F30E-F9B70D0CB93E}"/>
          </ac:spMkLst>
        </pc:spChg>
        <pc:spChg chg="mod topLvl">
          <ac:chgData name="木綿 紀子" userId="12abe79c-eafb-457d-b8fd-a8ef29957eb5" providerId="ADAL" clId="{703C1E41-108A-4051-A67D-7D2871FE70ED}" dt="2025-01-06T02:39:00.152" v="14" actId="165"/>
          <ac:spMkLst>
            <pc:docMk/>
            <pc:sldMk cId="3967589565" sldId="256"/>
            <ac:spMk id="231" creationId="{00000000-0000-0000-0000-000000000000}"/>
          </ac:spMkLst>
        </pc:spChg>
        <pc:spChg chg="mod topLvl">
          <ac:chgData name="木綿 紀子" userId="12abe79c-eafb-457d-b8fd-a8ef29957eb5" providerId="ADAL" clId="{703C1E41-108A-4051-A67D-7D2871FE70ED}" dt="2025-01-06T02:39:00.152" v="14" actId="165"/>
          <ac:spMkLst>
            <pc:docMk/>
            <pc:sldMk cId="3967589565" sldId="256"/>
            <ac:spMk id="232" creationId="{00000000-0000-0000-0000-000000000000}"/>
          </ac:spMkLst>
        </pc:spChg>
        <pc:spChg chg="mod topLvl">
          <ac:chgData name="木綿 紀子" userId="12abe79c-eafb-457d-b8fd-a8ef29957eb5" providerId="ADAL" clId="{703C1E41-108A-4051-A67D-7D2871FE70ED}" dt="2025-01-06T02:39:00.152" v="14" actId="165"/>
          <ac:spMkLst>
            <pc:docMk/>
            <pc:sldMk cId="3967589565" sldId="256"/>
            <ac:spMk id="233" creationId="{992C5DBF-9A73-C9CA-AACC-1F14EAD0BDFF}"/>
          </ac:spMkLst>
        </pc:spChg>
        <pc:spChg chg="mod topLvl">
          <ac:chgData name="木綿 紀子" userId="12abe79c-eafb-457d-b8fd-a8ef29957eb5" providerId="ADAL" clId="{703C1E41-108A-4051-A67D-7D2871FE70ED}" dt="2025-01-06T02:39:00.152" v="14" actId="165"/>
          <ac:spMkLst>
            <pc:docMk/>
            <pc:sldMk cId="3967589565" sldId="256"/>
            <ac:spMk id="234" creationId="{992C5DBF-9A73-C9CA-AACC-1F14EAD0BDFF}"/>
          </ac:spMkLst>
        </pc:spChg>
        <pc:spChg chg="mod">
          <ac:chgData name="木綿 紀子" userId="12abe79c-eafb-457d-b8fd-a8ef29957eb5" providerId="ADAL" clId="{703C1E41-108A-4051-A67D-7D2871FE70ED}" dt="2025-01-06T02:39:00.152" v="14" actId="165"/>
          <ac:spMkLst>
            <pc:docMk/>
            <pc:sldMk cId="3967589565" sldId="256"/>
            <ac:spMk id="235" creationId="{C2BA4EB6-12D7-AD61-DF71-80026E5DC7DC}"/>
          </ac:spMkLst>
        </pc:spChg>
        <pc:spChg chg="mod">
          <ac:chgData name="木綿 紀子" userId="12abe79c-eafb-457d-b8fd-a8ef29957eb5" providerId="ADAL" clId="{703C1E41-108A-4051-A67D-7D2871FE70ED}" dt="2025-01-06T02:39:00.152" v="14" actId="165"/>
          <ac:spMkLst>
            <pc:docMk/>
            <pc:sldMk cId="3967589565" sldId="256"/>
            <ac:spMk id="236" creationId="{C2BA4EB6-12D7-AD61-DF71-80026E5DC7DC}"/>
          </ac:spMkLst>
        </pc:spChg>
        <pc:spChg chg="del mod topLvl">
          <ac:chgData name="木綿 紀子" userId="12abe79c-eafb-457d-b8fd-a8ef29957eb5" providerId="ADAL" clId="{703C1E41-108A-4051-A67D-7D2871FE70ED}" dt="2025-01-06T02:39:23.672" v="16" actId="478"/>
          <ac:spMkLst>
            <pc:docMk/>
            <pc:sldMk cId="3967589565" sldId="256"/>
            <ac:spMk id="238" creationId="{923785B5-16B2-EB0E-A916-31426012776A}"/>
          </ac:spMkLst>
        </pc:spChg>
        <pc:spChg chg="mod topLvl">
          <ac:chgData name="木綿 紀子" userId="12abe79c-eafb-457d-b8fd-a8ef29957eb5" providerId="ADAL" clId="{703C1E41-108A-4051-A67D-7D2871FE70ED}" dt="2025-01-06T02:38:41.659" v="11" actId="165"/>
          <ac:spMkLst>
            <pc:docMk/>
            <pc:sldMk cId="3967589565" sldId="256"/>
            <ac:spMk id="240" creationId="{04E784EB-C961-BC5C-3825-7015B6871F9B}"/>
          </ac:spMkLst>
        </pc:spChg>
        <pc:spChg chg="mod topLvl">
          <ac:chgData name="木綿 紀子" userId="12abe79c-eafb-457d-b8fd-a8ef29957eb5" providerId="ADAL" clId="{703C1E41-108A-4051-A67D-7D2871FE70ED}" dt="2025-01-06T02:38:41.659" v="11" actId="165"/>
          <ac:spMkLst>
            <pc:docMk/>
            <pc:sldMk cId="3967589565" sldId="256"/>
            <ac:spMk id="241" creationId="{329EC338-6187-307B-94F0-FC70D1312CEA}"/>
          </ac:spMkLst>
        </pc:spChg>
        <pc:spChg chg="mod topLvl">
          <ac:chgData name="木綿 紀子" userId="12abe79c-eafb-457d-b8fd-a8ef29957eb5" providerId="ADAL" clId="{703C1E41-108A-4051-A67D-7D2871FE70ED}" dt="2025-01-06T02:38:41.659" v="11" actId="165"/>
          <ac:spMkLst>
            <pc:docMk/>
            <pc:sldMk cId="3967589565" sldId="256"/>
            <ac:spMk id="242" creationId="{C1A13DD7-698D-B545-5570-17557CAB7278}"/>
          </ac:spMkLst>
        </pc:spChg>
        <pc:spChg chg="mod topLvl">
          <ac:chgData name="木綿 紀子" userId="12abe79c-eafb-457d-b8fd-a8ef29957eb5" providerId="ADAL" clId="{703C1E41-108A-4051-A67D-7D2871FE70ED}" dt="2025-01-06T02:38:41.659" v="11" actId="165"/>
          <ac:spMkLst>
            <pc:docMk/>
            <pc:sldMk cId="3967589565" sldId="256"/>
            <ac:spMk id="243" creationId="{58E1487F-62AF-923C-726F-51CD6DFE2E86}"/>
          </ac:spMkLst>
        </pc:spChg>
        <pc:spChg chg="mod topLvl">
          <ac:chgData name="木綿 紀子" userId="12abe79c-eafb-457d-b8fd-a8ef29957eb5" providerId="ADAL" clId="{703C1E41-108A-4051-A67D-7D2871FE70ED}" dt="2025-01-06T02:38:41.659" v="11" actId="165"/>
          <ac:spMkLst>
            <pc:docMk/>
            <pc:sldMk cId="3967589565" sldId="256"/>
            <ac:spMk id="244" creationId="{AA37D7F6-4E71-4C49-1DE6-0B1657380960}"/>
          </ac:spMkLst>
        </pc:spChg>
        <pc:spChg chg="mod topLvl">
          <ac:chgData name="木綿 紀子" userId="12abe79c-eafb-457d-b8fd-a8ef29957eb5" providerId="ADAL" clId="{703C1E41-108A-4051-A67D-7D2871FE70ED}" dt="2025-01-06T02:38:41.659" v="11" actId="165"/>
          <ac:spMkLst>
            <pc:docMk/>
            <pc:sldMk cId="3967589565" sldId="256"/>
            <ac:spMk id="245" creationId="{59D92B06-D39F-028F-F0DF-CFB65937ED34}"/>
          </ac:spMkLst>
        </pc:spChg>
        <pc:spChg chg="mod topLvl">
          <ac:chgData name="木綿 紀子" userId="12abe79c-eafb-457d-b8fd-a8ef29957eb5" providerId="ADAL" clId="{703C1E41-108A-4051-A67D-7D2871FE70ED}" dt="2025-01-06T02:38:41.659" v="11" actId="165"/>
          <ac:spMkLst>
            <pc:docMk/>
            <pc:sldMk cId="3967589565" sldId="256"/>
            <ac:spMk id="246" creationId="{73207074-0DD0-0AB5-F93C-B8ACA655D769}"/>
          </ac:spMkLst>
        </pc:spChg>
        <pc:spChg chg="mod topLvl">
          <ac:chgData name="木綿 紀子" userId="12abe79c-eafb-457d-b8fd-a8ef29957eb5" providerId="ADAL" clId="{703C1E41-108A-4051-A67D-7D2871FE70ED}" dt="2025-01-06T02:38:41.659" v="11" actId="165"/>
          <ac:spMkLst>
            <pc:docMk/>
            <pc:sldMk cId="3967589565" sldId="256"/>
            <ac:spMk id="247" creationId="{78336F5F-2411-459C-9F4A-C180095E13D4}"/>
          </ac:spMkLst>
        </pc:spChg>
        <pc:spChg chg="mod topLvl">
          <ac:chgData name="木綿 紀子" userId="12abe79c-eafb-457d-b8fd-a8ef29957eb5" providerId="ADAL" clId="{703C1E41-108A-4051-A67D-7D2871FE70ED}" dt="2025-01-06T02:38:41.659" v="11" actId="165"/>
          <ac:spMkLst>
            <pc:docMk/>
            <pc:sldMk cId="3967589565" sldId="256"/>
            <ac:spMk id="248" creationId="{A742E1D9-4F43-EE04-F81C-3C0D4DD6AF86}"/>
          </ac:spMkLst>
        </pc:spChg>
        <pc:spChg chg="mod topLvl">
          <ac:chgData name="木綿 紀子" userId="12abe79c-eafb-457d-b8fd-a8ef29957eb5" providerId="ADAL" clId="{703C1E41-108A-4051-A67D-7D2871FE70ED}" dt="2025-01-06T02:38:41.659" v="11" actId="165"/>
          <ac:spMkLst>
            <pc:docMk/>
            <pc:sldMk cId="3967589565" sldId="256"/>
            <ac:spMk id="251" creationId="{B763A052-33EA-8D9F-F30E-F9B70D0CB93E}"/>
          </ac:spMkLst>
        </pc:spChg>
        <pc:spChg chg="mod topLvl">
          <ac:chgData name="木綿 紀子" userId="12abe79c-eafb-457d-b8fd-a8ef29957eb5" providerId="ADAL" clId="{703C1E41-108A-4051-A67D-7D2871FE70ED}" dt="2025-01-06T02:38:41.659" v="11" actId="165"/>
          <ac:spMkLst>
            <pc:docMk/>
            <pc:sldMk cId="3967589565" sldId="256"/>
            <ac:spMk id="252" creationId="{00000000-0000-0000-0000-000000000000}"/>
          </ac:spMkLst>
        </pc:spChg>
        <pc:spChg chg="mod topLvl">
          <ac:chgData name="木綿 紀子" userId="12abe79c-eafb-457d-b8fd-a8ef29957eb5" providerId="ADAL" clId="{703C1E41-108A-4051-A67D-7D2871FE70ED}" dt="2025-01-06T02:38:41.659" v="11" actId="165"/>
          <ac:spMkLst>
            <pc:docMk/>
            <pc:sldMk cId="3967589565" sldId="256"/>
            <ac:spMk id="253" creationId="{00000000-0000-0000-0000-000000000000}"/>
          </ac:spMkLst>
        </pc:spChg>
        <pc:spChg chg="mod topLvl">
          <ac:chgData name="木綿 紀子" userId="12abe79c-eafb-457d-b8fd-a8ef29957eb5" providerId="ADAL" clId="{703C1E41-108A-4051-A67D-7D2871FE70ED}" dt="2025-01-06T02:38:41.659" v="11" actId="165"/>
          <ac:spMkLst>
            <pc:docMk/>
            <pc:sldMk cId="3967589565" sldId="256"/>
            <ac:spMk id="254" creationId="{992C5DBF-9A73-C9CA-AACC-1F14EAD0BDFF}"/>
          </ac:spMkLst>
        </pc:spChg>
        <pc:spChg chg="mod topLvl">
          <ac:chgData name="木綿 紀子" userId="12abe79c-eafb-457d-b8fd-a8ef29957eb5" providerId="ADAL" clId="{703C1E41-108A-4051-A67D-7D2871FE70ED}" dt="2025-01-06T02:38:41.659" v="11" actId="165"/>
          <ac:spMkLst>
            <pc:docMk/>
            <pc:sldMk cId="3967589565" sldId="256"/>
            <ac:spMk id="255" creationId="{992C5DBF-9A73-C9CA-AACC-1F14EAD0BDFF}"/>
          </ac:spMkLst>
        </pc:spChg>
        <pc:spChg chg="mod">
          <ac:chgData name="木綿 紀子" userId="12abe79c-eafb-457d-b8fd-a8ef29957eb5" providerId="ADAL" clId="{703C1E41-108A-4051-A67D-7D2871FE70ED}" dt="2025-01-06T02:38:41.659" v="11" actId="165"/>
          <ac:spMkLst>
            <pc:docMk/>
            <pc:sldMk cId="3967589565" sldId="256"/>
            <ac:spMk id="256" creationId="{C2BA4EB6-12D7-AD61-DF71-80026E5DC7DC}"/>
          </ac:spMkLst>
        </pc:spChg>
        <pc:spChg chg="mod">
          <ac:chgData name="木綿 紀子" userId="12abe79c-eafb-457d-b8fd-a8ef29957eb5" providerId="ADAL" clId="{703C1E41-108A-4051-A67D-7D2871FE70ED}" dt="2025-01-06T02:38:41.659" v="11" actId="165"/>
          <ac:spMkLst>
            <pc:docMk/>
            <pc:sldMk cId="3967589565" sldId="256"/>
            <ac:spMk id="257" creationId="{C2BA4EB6-12D7-AD61-DF71-80026E5DC7DC}"/>
          </ac:spMkLst>
        </pc:spChg>
        <pc:spChg chg="del mod topLvl">
          <ac:chgData name="木綿 紀子" userId="12abe79c-eafb-457d-b8fd-a8ef29957eb5" providerId="ADAL" clId="{703C1E41-108A-4051-A67D-7D2871FE70ED}" dt="2025-01-06T02:39:26.127" v="17" actId="478"/>
          <ac:spMkLst>
            <pc:docMk/>
            <pc:sldMk cId="3967589565" sldId="256"/>
            <ac:spMk id="259" creationId="{923785B5-16B2-EB0E-A916-31426012776A}"/>
          </ac:spMkLst>
        </pc:spChg>
        <pc:spChg chg="mod topLvl">
          <ac:chgData name="木綿 紀子" userId="12abe79c-eafb-457d-b8fd-a8ef29957eb5" providerId="ADAL" clId="{703C1E41-108A-4051-A67D-7D2871FE70ED}" dt="2025-01-06T02:38:48.090" v="12" actId="165"/>
          <ac:spMkLst>
            <pc:docMk/>
            <pc:sldMk cId="3967589565" sldId="256"/>
            <ac:spMk id="261" creationId="{04E784EB-C961-BC5C-3825-7015B6871F9B}"/>
          </ac:spMkLst>
        </pc:spChg>
        <pc:spChg chg="mod topLvl">
          <ac:chgData name="木綿 紀子" userId="12abe79c-eafb-457d-b8fd-a8ef29957eb5" providerId="ADAL" clId="{703C1E41-108A-4051-A67D-7D2871FE70ED}" dt="2025-01-06T02:38:48.090" v="12" actId="165"/>
          <ac:spMkLst>
            <pc:docMk/>
            <pc:sldMk cId="3967589565" sldId="256"/>
            <ac:spMk id="262" creationId="{329EC338-6187-307B-94F0-FC70D1312CEA}"/>
          </ac:spMkLst>
        </pc:spChg>
        <pc:spChg chg="mod topLvl">
          <ac:chgData name="木綿 紀子" userId="12abe79c-eafb-457d-b8fd-a8ef29957eb5" providerId="ADAL" clId="{703C1E41-108A-4051-A67D-7D2871FE70ED}" dt="2025-01-06T02:38:48.090" v="12" actId="165"/>
          <ac:spMkLst>
            <pc:docMk/>
            <pc:sldMk cId="3967589565" sldId="256"/>
            <ac:spMk id="263" creationId="{C1A13DD7-698D-B545-5570-17557CAB7278}"/>
          </ac:spMkLst>
        </pc:spChg>
        <pc:spChg chg="mod topLvl">
          <ac:chgData name="木綿 紀子" userId="12abe79c-eafb-457d-b8fd-a8ef29957eb5" providerId="ADAL" clId="{703C1E41-108A-4051-A67D-7D2871FE70ED}" dt="2025-01-06T02:38:48.090" v="12" actId="165"/>
          <ac:spMkLst>
            <pc:docMk/>
            <pc:sldMk cId="3967589565" sldId="256"/>
            <ac:spMk id="264" creationId="{58E1487F-62AF-923C-726F-51CD6DFE2E86}"/>
          </ac:spMkLst>
        </pc:spChg>
        <pc:spChg chg="mod topLvl">
          <ac:chgData name="木綿 紀子" userId="12abe79c-eafb-457d-b8fd-a8ef29957eb5" providerId="ADAL" clId="{703C1E41-108A-4051-A67D-7D2871FE70ED}" dt="2025-01-06T02:38:48.090" v="12" actId="165"/>
          <ac:spMkLst>
            <pc:docMk/>
            <pc:sldMk cId="3967589565" sldId="256"/>
            <ac:spMk id="265" creationId="{AA37D7F6-4E71-4C49-1DE6-0B1657380960}"/>
          </ac:spMkLst>
        </pc:spChg>
        <pc:spChg chg="mod topLvl">
          <ac:chgData name="木綿 紀子" userId="12abe79c-eafb-457d-b8fd-a8ef29957eb5" providerId="ADAL" clId="{703C1E41-108A-4051-A67D-7D2871FE70ED}" dt="2025-01-06T02:38:48.090" v="12" actId="165"/>
          <ac:spMkLst>
            <pc:docMk/>
            <pc:sldMk cId="3967589565" sldId="256"/>
            <ac:spMk id="266" creationId="{59D92B06-D39F-028F-F0DF-CFB65937ED34}"/>
          </ac:spMkLst>
        </pc:spChg>
        <pc:spChg chg="mod topLvl">
          <ac:chgData name="木綿 紀子" userId="12abe79c-eafb-457d-b8fd-a8ef29957eb5" providerId="ADAL" clId="{703C1E41-108A-4051-A67D-7D2871FE70ED}" dt="2025-01-06T02:38:48.090" v="12" actId="165"/>
          <ac:spMkLst>
            <pc:docMk/>
            <pc:sldMk cId="3967589565" sldId="256"/>
            <ac:spMk id="267" creationId="{73207074-0DD0-0AB5-F93C-B8ACA655D769}"/>
          </ac:spMkLst>
        </pc:spChg>
        <pc:spChg chg="mod topLvl">
          <ac:chgData name="木綿 紀子" userId="12abe79c-eafb-457d-b8fd-a8ef29957eb5" providerId="ADAL" clId="{703C1E41-108A-4051-A67D-7D2871FE70ED}" dt="2025-01-06T02:38:48.090" v="12" actId="165"/>
          <ac:spMkLst>
            <pc:docMk/>
            <pc:sldMk cId="3967589565" sldId="256"/>
            <ac:spMk id="268" creationId="{78336F5F-2411-459C-9F4A-C180095E13D4}"/>
          </ac:spMkLst>
        </pc:spChg>
        <pc:spChg chg="mod topLvl">
          <ac:chgData name="木綿 紀子" userId="12abe79c-eafb-457d-b8fd-a8ef29957eb5" providerId="ADAL" clId="{703C1E41-108A-4051-A67D-7D2871FE70ED}" dt="2025-01-06T02:38:48.090" v="12" actId="165"/>
          <ac:spMkLst>
            <pc:docMk/>
            <pc:sldMk cId="3967589565" sldId="256"/>
            <ac:spMk id="269" creationId="{A742E1D9-4F43-EE04-F81C-3C0D4DD6AF86}"/>
          </ac:spMkLst>
        </pc:spChg>
        <pc:spChg chg="mod topLvl">
          <ac:chgData name="木綿 紀子" userId="12abe79c-eafb-457d-b8fd-a8ef29957eb5" providerId="ADAL" clId="{703C1E41-108A-4051-A67D-7D2871FE70ED}" dt="2025-01-06T02:38:48.090" v="12" actId="165"/>
          <ac:spMkLst>
            <pc:docMk/>
            <pc:sldMk cId="3967589565" sldId="256"/>
            <ac:spMk id="272" creationId="{B763A052-33EA-8D9F-F30E-F9B70D0CB93E}"/>
          </ac:spMkLst>
        </pc:spChg>
        <pc:spChg chg="mod topLvl">
          <ac:chgData name="木綿 紀子" userId="12abe79c-eafb-457d-b8fd-a8ef29957eb5" providerId="ADAL" clId="{703C1E41-108A-4051-A67D-7D2871FE70ED}" dt="2025-01-06T02:38:48.090" v="12" actId="165"/>
          <ac:spMkLst>
            <pc:docMk/>
            <pc:sldMk cId="3967589565" sldId="256"/>
            <ac:spMk id="273" creationId="{00000000-0000-0000-0000-000000000000}"/>
          </ac:spMkLst>
        </pc:spChg>
        <pc:spChg chg="mod topLvl">
          <ac:chgData name="木綿 紀子" userId="12abe79c-eafb-457d-b8fd-a8ef29957eb5" providerId="ADAL" clId="{703C1E41-108A-4051-A67D-7D2871FE70ED}" dt="2025-01-06T02:38:48.090" v="12" actId="165"/>
          <ac:spMkLst>
            <pc:docMk/>
            <pc:sldMk cId="3967589565" sldId="256"/>
            <ac:spMk id="274" creationId="{00000000-0000-0000-0000-000000000000}"/>
          </ac:spMkLst>
        </pc:spChg>
        <pc:spChg chg="mod topLvl">
          <ac:chgData name="木綿 紀子" userId="12abe79c-eafb-457d-b8fd-a8ef29957eb5" providerId="ADAL" clId="{703C1E41-108A-4051-A67D-7D2871FE70ED}" dt="2025-01-06T02:38:48.090" v="12" actId="165"/>
          <ac:spMkLst>
            <pc:docMk/>
            <pc:sldMk cId="3967589565" sldId="256"/>
            <ac:spMk id="275" creationId="{992C5DBF-9A73-C9CA-AACC-1F14EAD0BDFF}"/>
          </ac:spMkLst>
        </pc:spChg>
        <pc:spChg chg="mod topLvl">
          <ac:chgData name="木綿 紀子" userId="12abe79c-eafb-457d-b8fd-a8ef29957eb5" providerId="ADAL" clId="{703C1E41-108A-4051-A67D-7D2871FE70ED}" dt="2025-01-06T02:38:48.090" v="12" actId="165"/>
          <ac:spMkLst>
            <pc:docMk/>
            <pc:sldMk cId="3967589565" sldId="256"/>
            <ac:spMk id="276" creationId="{992C5DBF-9A73-C9CA-AACC-1F14EAD0BDFF}"/>
          </ac:spMkLst>
        </pc:spChg>
        <pc:spChg chg="mod">
          <ac:chgData name="木綿 紀子" userId="12abe79c-eafb-457d-b8fd-a8ef29957eb5" providerId="ADAL" clId="{703C1E41-108A-4051-A67D-7D2871FE70ED}" dt="2025-01-06T02:38:48.090" v="12" actId="165"/>
          <ac:spMkLst>
            <pc:docMk/>
            <pc:sldMk cId="3967589565" sldId="256"/>
            <ac:spMk id="277" creationId="{C2BA4EB6-12D7-AD61-DF71-80026E5DC7DC}"/>
          </ac:spMkLst>
        </pc:spChg>
        <pc:spChg chg="mod">
          <ac:chgData name="木綿 紀子" userId="12abe79c-eafb-457d-b8fd-a8ef29957eb5" providerId="ADAL" clId="{703C1E41-108A-4051-A67D-7D2871FE70ED}" dt="2025-01-06T02:38:48.090" v="12" actId="165"/>
          <ac:spMkLst>
            <pc:docMk/>
            <pc:sldMk cId="3967589565" sldId="256"/>
            <ac:spMk id="278" creationId="{C2BA4EB6-12D7-AD61-DF71-80026E5DC7DC}"/>
          </ac:spMkLst>
        </pc:spChg>
        <pc:grpChg chg="del">
          <ac:chgData name="木綿 紀子" userId="12abe79c-eafb-457d-b8fd-a8ef29957eb5" providerId="ADAL" clId="{703C1E41-108A-4051-A67D-7D2871FE70ED}" dt="2025-01-06T02:38:54.230" v="13" actId="165"/>
          <ac:grpSpMkLst>
            <pc:docMk/>
            <pc:sldMk cId="3967589565" sldId="256"/>
            <ac:grpSpMk id="4" creationId="{00000000-0000-0000-0000-000000000000}"/>
          </ac:grpSpMkLst>
        </pc:grpChg>
        <pc:grpChg chg="mod topLvl">
          <ac:chgData name="木綿 紀子" userId="12abe79c-eafb-457d-b8fd-a8ef29957eb5" providerId="ADAL" clId="{703C1E41-108A-4051-A67D-7D2871FE70ED}" dt="2025-01-06T02:38:54.230" v="13" actId="165"/>
          <ac:grpSpMkLst>
            <pc:docMk/>
            <pc:sldMk cId="3967589565" sldId="256"/>
            <ac:grpSpMk id="6" creationId="{00000000-0000-0000-0000-000000000000}"/>
          </ac:grpSpMkLst>
        </pc:grpChg>
        <pc:grpChg chg="del">
          <ac:chgData name="木綿 紀子" userId="12abe79c-eafb-457d-b8fd-a8ef29957eb5" providerId="ADAL" clId="{703C1E41-108A-4051-A67D-7D2871FE70ED}" dt="2025-01-06T02:39:00.152" v="14" actId="165"/>
          <ac:grpSpMkLst>
            <pc:docMk/>
            <pc:sldMk cId="3967589565" sldId="256"/>
            <ac:grpSpMk id="216" creationId="{00000000-0000-0000-0000-000000000000}"/>
          </ac:grpSpMkLst>
        </pc:grpChg>
        <pc:grpChg chg="mod topLvl">
          <ac:chgData name="木綿 紀子" userId="12abe79c-eafb-457d-b8fd-a8ef29957eb5" providerId="ADAL" clId="{703C1E41-108A-4051-A67D-7D2871FE70ED}" dt="2025-01-06T02:39:00.152" v="14" actId="165"/>
          <ac:grpSpMkLst>
            <pc:docMk/>
            <pc:sldMk cId="3967589565" sldId="256"/>
            <ac:grpSpMk id="218" creationId="{00000000-0000-0000-0000-000000000000}"/>
          </ac:grpSpMkLst>
        </pc:grpChg>
        <pc:grpChg chg="del">
          <ac:chgData name="木綿 紀子" userId="12abe79c-eafb-457d-b8fd-a8ef29957eb5" providerId="ADAL" clId="{703C1E41-108A-4051-A67D-7D2871FE70ED}" dt="2025-01-06T02:38:41.659" v="11" actId="165"/>
          <ac:grpSpMkLst>
            <pc:docMk/>
            <pc:sldMk cId="3967589565" sldId="256"/>
            <ac:grpSpMk id="237" creationId="{00000000-0000-0000-0000-000000000000}"/>
          </ac:grpSpMkLst>
        </pc:grpChg>
        <pc:grpChg chg="mod topLvl">
          <ac:chgData name="木綿 紀子" userId="12abe79c-eafb-457d-b8fd-a8ef29957eb5" providerId="ADAL" clId="{703C1E41-108A-4051-A67D-7D2871FE70ED}" dt="2025-01-06T02:38:41.659" v="11" actId="165"/>
          <ac:grpSpMkLst>
            <pc:docMk/>
            <pc:sldMk cId="3967589565" sldId="256"/>
            <ac:grpSpMk id="239" creationId="{00000000-0000-0000-0000-000000000000}"/>
          </ac:grpSpMkLst>
        </pc:grpChg>
        <pc:grpChg chg="del">
          <ac:chgData name="木綿 紀子" userId="12abe79c-eafb-457d-b8fd-a8ef29957eb5" providerId="ADAL" clId="{703C1E41-108A-4051-A67D-7D2871FE70ED}" dt="2025-01-06T02:38:48.090" v="12" actId="165"/>
          <ac:grpSpMkLst>
            <pc:docMk/>
            <pc:sldMk cId="3967589565" sldId="256"/>
            <ac:grpSpMk id="258" creationId="{00000000-0000-0000-0000-000000000000}"/>
          </ac:grpSpMkLst>
        </pc:grpChg>
        <pc:grpChg chg="mod topLvl">
          <ac:chgData name="木綿 紀子" userId="12abe79c-eafb-457d-b8fd-a8ef29957eb5" providerId="ADAL" clId="{703C1E41-108A-4051-A67D-7D2871FE70ED}" dt="2025-01-06T02:38:48.090" v="12" actId="165"/>
          <ac:grpSpMkLst>
            <pc:docMk/>
            <pc:sldMk cId="3967589565" sldId="256"/>
            <ac:grpSpMk id="260" creationId="{00000000-0000-0000-0000-000000000000}"/>
          </ac:grpSpMkLst>
        </pc:grpChg>
        <pc:cxnChg chg="add mod">
          <ac:chgData name="木綿 紀子" userId="12abe79c-eafb-457d-b8fd-a8ef29957eb5" providerId="ADAL" clId="{703C1E41-108A-4051-A67D-7D2871FE70ED}" dt="2025-01-06T02:40:07.511" v="23" actId="1076"/>
          <ac:cxnSpMkLst>
            <pc:docMk/>
            <pc:sldMk cId="3967589565" sldId="256"/>
            <ac:cxnSpMk id="3" creationId="{5DFFE3D7-F1A1-0D9C-DCC2-8B51BFC1483A}"/>
          </ac:cxnSpMkLst>
        </pc:cxnChg>
        <pc:cxnChg chg="mod topLvl">
          <ac:chgData name="木綿 紀子" userId="12abe79c-eafb-457d-b8fd-a8ef29957eb5" providerId="ADAL" clId="{703C1E41-108A-4051-A67D-7D2871FE70ED}" dt="2025-01-06T02:38:54.230" v="13" actId="165"/>
          <ac:cxnSpMkLst>
            <pc:docMk/>
            <pc:sldMk cId="3967589565" sldId="256"/>
            <ac:cxnSpMk id="16" creationId="{00000000-0000-0000-0000-000000000000}"/>
          </ac:cxnSpMkLst>
        </pc:cxnChg>
        <pc:cxnChg chg="mod topLvl">
          <ac:chgData name="木綿 紀子" userId="12abe79c-eafb-457d-b8fd-a8ef29957eb5" providerId="ADAL" clId="{703C1E41-108A-4051-A67D-7D2871FE70ED}" dt="2025-01-06T02:38:54.230" v="13" actId="165"/>
          <ac:cxnSpMkLst>
            <pc:docMk/>
            <pc:sldMk cId="3967589565" sldId="256"/>
            <ac:cxnSpMk id="17" creationId="{00000000-0000-0000-0000-000000000000}"/>
          </ac:cxnSpMkLst>
        </pc:cxnChg>
        <pc:cxnChg chg="add mod">
          <ac:chgData name="木綿 紀子" userId="12abe79c-eafb-457d-b8fd-a8ef29957eb5" providerId="ADAL" clId="{703C1E41-108A-4051-A67D-7D2871FE70ED}" dt="2025-01-06T02:40:38.192" v="28" actId="1076"/>
          <ac:cxnSpMkLst>
            <pc:docMk/>
            <pc:sldMk cId="3967589565" sldId="256"/>
            <ac:cxnSpMk id="25" creationId="{CFF93470-60D6-420F-D186-57B8BD0AA638}"/>
          </ac:cxnSpMkLst>
        </pc:cxnChg>
        <pc:cxnChg chg="mod topLvl">
          <ac:chgData name="木綿 紀子" userId="12abe79c-eafb-457d-b8fd-a8ef29957eb5" providerId="ADAL" clId="{703C1E41-108A-4051-A67D-7D2871FE70ED}" dt="2025-01-06T02:39:00.152" v="14" actId="165"/>
          <ac:cxnSpMkLst>
            <pc:docMk/>
            <pc:sldMk cId="3967589565" sldId="256"/>
            <ac:cxnSpMk id="228" creationId="{00000000-0000-0000-0000-000000000000}"/>
          </ac:cxnSpMkLst>
        </pc:cxnChg>
        <pc:cxnChg chg="mod topLvl">
          <ac:chgData name="木綿 紀子" userId="12abe79c-eafb-457d-b8fd-a8ef29957eb5" providerId="ADAL" clId="{703C1E41-108A-4051-A67D-7D2871FE70ED}" dt="2025-01-06T02:39:00.152" v="14" actId="165"/>
          <ac:cxnSpMkLst>
            <pc:docMk/>
            <pc:sldMk cId="3967589565" sldId="256"/>
            <ac:cxnSpMk id="229" creationId="{00000000-0000-0000-0000-000000000000}"/>
          </ac:cxnSpMkLst>
        </pc:cxnChg>
        <pc:cxnChg chg="mod topLvl">
          <ac:chgData name="木綿 紀子" userId="12abe79c-eafb-457d-b8fd-a8ef29957eb5" providerId="ADAL" clId="{703C1E41-108A-4051-A67D-7D2871FE70ED}" dt="2025-01-06T02:38:41.659" v="11" actId="165"/>
          <ac:cxnSpMkLst>
            <pc:docMk/>
            <pc:sldMk cId="3967589565" sldId="256"/>
            <ac:cxnSpMk id="249" creationId="{00000000-0000-0000-0000-000000000000}"/>
          </ac:cxnSpMkLst>
        </pc:cxnChg>
        <pc:cxnChg chg="mod topLvl">
          <ac:chgData name="木綿 紀子" userId="12abe79c-eafb-457d-b8fd-a8ef29957eb5" providerId="ADAL" clId="{703C1E41-108A-4051-A67D-7D2871FE70ED}" dt="2025-01-06T02:38:41.659" v="11" actId="165"/>
          <ac:cxnSpMkLst>
            <pc:docMk/>
            <pc:sldMk cId="3967589565" sldId="256"/>
            <ac:cxnSpMk id="250" creationId="{00000000-0000-0000-0000-000000000000}"/>
          </ac:cxnSpMkLst>
        </pc:cxnChg>
        <pc:cxnChg chg="mod topLvl">
          <ac:chgData name="木綿 紀子" userId="12abe79c-eafb-457d-b8fd-a8ef29957eb5" providerId="ADAL" clId="{703C1E41-108A-4051-A67D-7D2871FE70ED}" dt="2025-01-06T02:38:48.090" v="12" actId="165"/>
          <ac:cxnSpMkLst>
            <pc:docMk/>
            <pc:sldMk cId="3967589565" sldId="256"/>
            <ac:cxnSpMk id="270" creationId="{00000000-0000-0000-0000-000000000000}"/>
          </ac:cxnSpMkLst>
        </pc:cxnChg>
        <pc:cxnChg chg="mod topLvl">
          <ac:chgData name="木綿 紀子" userId="12abe79c-eafb-457d-b8fd-a8ef29957eb5" providerId="ADAL" clId="{703C1E41-108A-4051-A67D-7D2871FE70ED}" dt="2025-01-06T02:38:48.090" v="12" actId="165"/>
          <ac:cxnSpMkLst>
            <pc:docMk/>
            <pc:sldMk cId="3967589565" sldId="256"/>
            <ac:cxnSpMk id="271" creationId="{00000000-0000-0000-0000-00000000000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5760-A4EC-4558-B6D1-1BA6BFBDCCEC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9D1A4-D1C1-4A59-AB15-3BE9F8B295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6504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5760-A4EC-4558-B6D1-1BA6BFBDCCEC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9D1A4-D1C1-4A59-AB15-3BE9F8B295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2667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5760-A4EC-4558-B6D1-1BA6BFBDCCEC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9D1A4-D1C1-4A59-AB15-3BE9F8B295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4881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5760-A4EC-4558-B6D1-1BA6BFBDCCEC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9D1A4-D1C1-4A59-AB15-3BE9F8B295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6446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5760-A4EC-4558-B6D1-1BA6BFBDCCEC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9D1A4-D1C1-4A59-AB15-3BE9F8B295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8338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5760-A4EC-4558-B6D1-1BA6BFBDCCEC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9D1A4-D1C1-4A59-AB15-3BE9F8B295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307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5760-A4EC-4558-B6D1-1BA6BFBDCCEC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9D1A4-D1C1-4A59-AB15-3BE9F8B295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6197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5760-A4EC-4558-B6D1-1BA6BFBDCCEC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9D1A4-D1C1-4A59-AB15-3BE9F8B295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2207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5760-A4EC-4558-B6D1-1BA6BFBDCCEC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9D1A4-D1C1-4A59-AB15-3BE9F8B295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980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5760-A4EC-4558-B6D1-1BA6BFBDCCEC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9D1A4-D1C1-4A59-AB15-3BE9F8B295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5356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5760-A4EC-4558-B6D1-1BA6BFBDCCEC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9D1A4-D1C1-4A59-AB15-3BE9F8B295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5847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65760-A4EC-4558-B6D1-1BA6BFBDCCEC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9D1A4-D1C1-4A59-AB15-3BE9F8B295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6240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3" name="図 352" descr="背景パター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EFDACC-0253-2530-C390-55A6566611D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00"/>
          <a:stretch/>
        </p:blipFill>
        <p:spPr>
          <a:xfrm rot="5400000">
            <a:off x="4910276" y="8044609"/>
            <a:ext cx="1512033" cy="3779838"/>
          </a:xfrm>
          <a:prstGeom prst="rect">
            <a:avLst/>
          </a:prstGeom>
        </p:spPr>
      </p:pic>
      <p:pic>
        <p:nvPicPr>
          <p:cNvPr id="301" name="図 300" descr="背景パター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B07B4C6-F56B-B932-147B-59C048E68E2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00"/>
          <a:stretch/>
        </p:blipFill>
        <p:spPr>
          <a:xfrm rot="5400000">
            <a:off x="4910277" y="2724851"/>
            <a:ext cx="1512033" cy="3779838"/>
          </a:xfrm>
          <a:prstGeom prst="rect">
            <a:avLst/>
          </a:prstGeom>
        </p:spPr>
      </p:pic>
      <p:pic>
        <p:nvPicPr>
          <p:cNvPr id="326" name="図 325" descr="背景パター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2C39A3FF-B007-448D-7592-92E83478E7F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8" r="35396"/>
          <a:stretch/>
        </p:blipFill>
        <p:spPr>
          <a:xfrm rot="5400000">
            <a:off x="4043236" y="-240595"/>
            <a:ext cx="3276272" cy="3756606"/>
          </a:xfrm>
          <a:prstGeom prst="rect">
            <a:avLst/>
          </a:prstGeom>
        </p:spPr>
      </p:pic>
      <p:pic>
        <p:nvPicPr>
          <p:cNvPr id="192" name="図 191" descr="背景パター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75E9BAAD-C2D5-B188-646A-05C056851FD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00"/>
          <a:stretch/>
        </p:blipFill>
        <p:spPr>
          <a:xfrm rot="5400000">
            <a:off x="1133901" y="2724851"/>
            <a:ext cx="1512033" cy="3779838"/>
          </a:xfrm>
          <a:prstGeom prst="rect">
            <a:avLst/>
          </a:prstGeom>
        </p:spPr>
      </p:pic>
      <p:pic>
        <p:nvPicPr>
          <p:cNvPr id="58" name="図 57" descr="背景パター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8D3737D-E104-D539-2DB9-1FA124D0E3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396"/>
          <a:stretch/>
        </p:blipFill>
        <p:spPr>
          <a:xfrm rot="5400000">
            <a:off x="263517" y="-271347"/>
            <a:ext cx="3276272" cy="3803312"/>
          </a:xfrm>
          <a:prstGeom prst="rect">
            <a:avLst/>
          </a:prstGeom>
        </p:spPr>
      </p:pic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0A0C70BA-6723-95E8-1ADF-3A0DE1BCB7CD}"/>
              </a:ext>
            </a:extLst>
          </p:cNvPr>
          <p:cNvSpPr/>
          <p:nvPr/>
        </p:nvSpPr>
        <p:spPr>
          <a:xfrm>
            <a:off x="-2" y="961869"/>
            <a:ext cx="7559677" cy="3604296"/>
          </a:xfrm>
          <a:prstGeom prst="rect">
            <a:avLst/>
          </a:prstGeom>
          <a:pattFill prst="wdDnDiag">
            <a:fgClr>
              <a:srgbClr val="F3785F"/>
            </a:fgClr>
            <a:bgClr>
              <a:srgbClr val="F9BAAD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2" name="正方形/長方形 251"/>
          <p:cNvSpPr/>
          <p:nvPr/>
        </p:nvSpPr>
        <p:spPr>
          <a:xfrm>
            <a:off x="168848" y="4693003"/>
            <a:ext cx="2989219" cy="58143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95"/>
          </a:p>
        </p:txBody>
      </p:sp>
      <p:sp>
        <p:nvSpPr>
          <p:cNvPr id="253" name="正方形/長方形 252"/>
          <p:cNvSpPr/>
          <p:nvPr/>
        </p:nvSpPr>
        <p:spPr>
          <a:xfrm>
            <a:off x="3242732" y="4889104"/>
            <a:ext cx="357931" cy="332171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95"/>
          </a:p>
        </p:txBody>
      </p:sp>
      <p:sp>
        <p:nvSpPr>
          <p:cNvPr id="254" name="テキスト ボックス 253">
            <a:extLst>
              <a:ext uri="{FF2B5EF4-FFF2-40B4-BE49-F238E27FC236}">
                <a16:creationId xmlns:a16="http://schemas.microsoft.com/office/drawing/2014/main" id="{992C5DBF-9A73-C9CA-AACC-1F14EAD0BDFF}"/>
              </a:ext>
            </a:extLst>
          </p:cNvPr>
          <p:cNvSpPr txBox="1"/>
          <p:nvPr/>
        </p:nvSpPr>
        <p:spPr>
          <a:xfrm>
            <a:off x="129188" y="4730500"/>
            <a:ext cx="3206400" cy="490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863" b="1" dirty="0">
                <a:solidFill>
                  <a:schemeClr val="accent2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体験したところでスタンプをおして、ビンゴを完成させよう！</a:t>
            </a:r>
            <a:endParaRPr kumimoji="1" lang="en-US" altLang="ja-JP" sz="863" b="1" dirty="0">
              <a:solidFill>
                <a:schemeClr val="accent2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863" b="1" dirty="0">
                <a:solidFill>
                  <a:schemeClr val="accent2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２つビンゴすると、受付でプレゼントがもらえるよ！</a:t>
            </a:r>
            <a:endParaRPr kumimoji="1" lang="en-US" altLang="ja-JP" sz="863" b="1" dirty="0">
              <a:solidFill>
                <a:schemeClr val="accent2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55" name="テキスト ボックス 254">
            <a:extLst>
              <a:ext uri="{FF2B5EF4-FFF2-40B4-BE49-F238E27FC236}">
                <a16:creationId xmlns:a16="http://schemas.microsoft.com/office/drawing/2014/main" id="{992C5DBF-9A73-C9CA-AACC-1F14EAD0BDFF}"/>
              </a:ext>
            </a:extLst>
          </p:cNvPr>
          <p:cNvSpPr txBox="1"/>
          <p:nvPr/>
        </p:nvSpPr>
        <p:spPr>
          <a:xfrm>
            <a:off x="3118057" y="4616789"/>
            <a:ext cx="607280" cy="264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" b="1" dirty="0">
                <a:solidFill>
                  <a:schemeClr val="accent2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スタッフ</a:t>
            </a:r>
            <a:endParaRPr kumimoji="1" lang="en-US" altLang="ja-JP" sz="540" b="1" dirty="0">
              <a:solidFill>
                <a:schemeClr val="accent2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540" b="1" dirty="0">
                <a:solidFill>
                  <a:schemeClr val="accent2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チェック欄</a:t>
            </a:r>
            <a:endParaRPr kumimoji="1" lang="en-US" altLang="ja-JP" sz="540" b="1" dirty="0">
              <a:solidFill>
                <a:schemeClr val="accent2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CFF93470-60D6-420F-D186-57B8BD0AA638}"/>
              </a:ext>
            </a:extLst>
          </p:cNvPr>
          <p:cNvCxnSpPr>
            <a:cxnSpLocks/>
          </p:cNvCxnSpPr>
          <p:nvPr/>
        </p:nvCxnSpPr>
        <p:spPr>
          <a:xfrm flipH="1" flipV="1">
            <a:off x="3762992" y="10691817"/>
            <a:ext cx="1" cy="21331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05C375A9-7550-1869-1D7F-292DC1CA8042}"/>
              </a:ext>
            </a:extLst>
          </p:cNvPr>
          <p:cNvSpPr txBox="1"/>
          <p:nvPr/>
        </p:nvSpPr>
        <p:spPr>
          <a:xfrm>
            <a:off x="269326" y="386341"/>
            <a:ext cx="32446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>
                <a:solidFill>
                  <a:srgbClr val="F15E41"/>
                </a:solidFill>
                <a:effectLst>
                  <a:glow rad="114300">
                    <a:schemeClr val="bg1"/>
                  </a:glo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防災訓練　ＢＩＮＧＯ</a:t>
            </a:r>
          </a:p>
        </p:txBody>
      </p:sp>
      <p:grpSp>
        <p:nvGrpSpPr>
          <p:cNvPr id="215" name="グループ化 214">
            <a:extLst>
              <a:ext uri="{FF2B5EF4-FFF2-40B4-BE49-F238E27FC236}">
                <a16:creationId xmlns:a16="http://schemas.microsoft.com/office/drawing/2014/main" id="{B34BB81E-27A6-02E6-793C-352A7477BE07}"/>
              </a:ext>
            </a:extLst>
          </p:cNvPr>
          <p:cNvGrpSpPr/>
          <p:nvPr/>
        </p:nvGrpSpPr>
        <p:grpSpPr>
          <a:xfrm>
            <a:off x="170867" y="1080136"/>
            <a:ext cx="3441565" cy="3371059"/>
            <a:chOff x="128563" y="998881"/>
            <a:chExt cx="3441565" cy="3371059"/>
          </a:xfrm>
        </p:grpSpPr>
        <p:sp>
          <p:nvSpPr>
            <p:cNvPr id="31" name="四角形: 角を丸くする 8">
              <a:extLst>
                <a:ext uri="{FF2B5EF4-FFF2-40B4-BE49-F238E27FC236}">
                  <a16:creationId xmlns:a16="http://schemas.microsoft.com/office/drawing/2014/main" id="{EDE339C1-913F-759A-C350-19035C241B15}"/>
                </a:ext>
              </a:extLst>
            </p:cNvPr>
            <p:cNvSpPr/>
            <p:nvPr/>
          </p:nvSpPr>
          <p:spPr>
            <a:xfrm>
              <a:off x="128563" y="998881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水消火器</a:t>
              </a:r>
            </a:p>
          </p:txBody>
        </p:sp>
        <p:sp>
          <p:nvSpPr>
            <p:cNvPr id="32" name="四角形: 角を丸くする 11">
              <a:extLst>
                <a:ext uri="{FF2B5EF4-FFF2-40B4-BE49-F238E27FC236}">
                  <a16:creationId xmlns:a16="http://schemas.microsoft.com/office/drawing/2014/main" id="{A6A6509E-3C0F-BFF2-916D-585D3BF438B6}"/>
                </a:ext>
              </a:extLst>
            </p:cNvPr>
            <p:cNvSpPr/>
            <p:nvPr/>
          </p:nvSpPr>
          <p:spPr>
            <a:xfrm>
              <a:off x="1312315" y="998881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救命講習（</a:t>
              </a:r>
              <a:r>
                <a:rPr kumimoji="1" lang="en-US" altLang="ja-JP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AED</a:t>
              </a:r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）</a:t>
              </a:r>
            </a:p>
          </p:txBody>
        </p:sp>
        <p:sp>
          <p:nvSpPr>
            <p:cNvPr id="33" name="四角形: 角を丸くする 12">
              <a:extLst>
                <a:ext uri="{FF2B5EF4-FFF2-40B4-BE49-F238E27FC236}">
                  <a16:creationId xmlns:a16="http://schemas.microsoft.com/office/drawing/2014/main" id="{EED9F8AB-B0BE-BFC8-8D75-A1CA870D6FC3}"/>
                </a:ext>
              </a:extLst>
            </p:cNvPr>
            <p:cNvSpPr/>
            <p:nvPr/>
          </p:nvSpPr>
          <p:spPr>
            <a:xfrm>
              <a:off x="2496067" y="998881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防災工作</a:t>
              </a:r>
              <a:endParaRPr kumimoji="1" lang="en-US" altLang="ja-JP" sz="1133" b="1" dirty="0">
                <a:solidFill>
                  <a:srgbClr val="F15E4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34" name="四角形: 角を丸くする 13">
              <a:extLst>
                <a:ext uri="{FF2B5EF4-FFF2-40B4-BE49-F238E27FC236}">
                  <a16:creationId xmlns:a16="http://schemas.microsoft.com/office/drawing/2014/main" id="{64F16E06-1A7C-3A33-DA62-CB3ABFF9FF7A}"/>
                </a:ext>
              </a:extLst>
            </p:cNvPr>
            <p:cNvSpPr/>
            <p:nvPr/>
          </p:nvSpPr>
          <p:spPr>
            <a:xfrm>
              <a:off x="128563" y="2150520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煙体験</a:t>
              </a:r>
            </a:p>
          </p:txBody>
        </p:sp>
        <p:sp>
          <p:nvSpPr>
            <p:cNvPr id="35" name="四角形: 角を丸くする 14">
              <a:extLst>
                <a:ext uri="{FF2B5EF4-FFF2-40B4-BE49-F238E27FC236}">
                  <a16:creationId xmlns:a16="http://schemas.microsoft.com/office/drawing/2014/main" id="{2F9CF63C-91CD-A783-DC44-576433B29B84}"/>
                </a:ext>
              </a:extLst>
            </p:cNvPr>
            <p:cNvSpPr/>
            <p:nvPr/>
          </p:nvSpPr>
          <p:spPr>
            <a:xfrm>
              <a:off x="1312315" y="2150520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8856" rIns="38856"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受付</a:t>
              </a:r>
              <a:endParaRPr kumimoji="1" lang="en-US" altLang="ja-JP" sz="1133" b="1" dirty="0">
                <a:solidFill>
                  <a:srgbClr val="F15E4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/>
              <a:endParaRPr kumimoji="1" lang="en-US" altLang="ja-JP" sz="1133" b="1" spc="-216" dirty="0">
                <a:solidFill>
                  <a:srgbClr val="F15E4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/>
              <a:endParaRPr kumimoji="1" lang="en-US" altLang="ja-JP" sz="200" b="1" spc="-216" dirty="0">
                <a:solidFill>
                  <a:srgbClr val="F15E4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36" name="四角形: 角を丸くする 15">
              <a:extLst>
                <a:ext uri="{FF2B5EF4-FFF2-40B4-BE49-F238E27FC236}">
                  <a16:creationId xmlns:a16="http://schemas.microsoft.com/office/drawing/2014/main" id="{62987335-2BE7-ECD7-09B4-82B4237E9109}"/>
                </a:ext>
              </a:extLst>
            </p:cNvPr>
            <p:cNvSpPr/>
            <p:nvPr/>
          </p:nvSpPr>
          <p:spPr>
            <a:xfrm>
              <a:off x="2496067" y="2150520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炊き出し</a:t>
              </a:r>
            </a:p>
          </p:txBody>
        </p:sp>
        <p:sp>
          <p:nvSpPr>
            <p:cNvPr id="37" name="四角形: 角を丸くする 16">
              <a:extLst>
                <a:ext uri="{FF2B5EF4-FFF2-40B4-BE49-F238E27FC236}">
                  <a16:creationId xmlns:a16="http://schemas.microsoft.com/office/drawing/2014/main" id="{DE70768D-47C0-6A7F-32B4-0AC7E0B13E69}"/>
                </a:ext>
              </a:extLst>
            </p:cNvPr>
            <p:cNvSpPr/>
            <p:nvPr/>
          </p:nvSpPr>
          <p:spPr>
            <a:xfrm>
              <a:off x="128563" y="3302159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三角巾講習</a:t>
              </a:r>
            </a:p>
          </p:txBody>
        </p:sp>
        <p:sp>
          <p:nvSpPr>
            <p:cNvPr id="38" name="四角形: 角を丸くする 17">
              <a:extLst>
                <a:ext uri="{FF2B5EF4-FFF2-40B4-BE49-F238E27FC236}">
                  <a16:creationId xmlns:a16="http://schemas.microsoft.com/office/drawing/2014/main" id="{F9F9EDED-7516-E2F7-A4A0-6BE3D1AA3486}"/>
                </a:ext>
              </a:extLst>
            </p:cNvPr>
            <p:cNvSpPr/>
            <p:nvPr/>
          </p:nvSpPr>
          <p:spPr>
            <a:xfrm>
              <a:off x="1312315" y="3302159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土のう積み</a:t>
              </a:r>
              <a:endParaRPr kumimoji="1" lang="ja-JP" altLang="en-US" sz="971" b="1" dirty="0">
                <a:solidFill>
                  <a:srgbClr val="F15E4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39" name="四角形: 角を丸くする 18">
              <a:extLst>
                <a:ext uri="{FF2B5EF4-FFF2-40B4-BE49-F238E27FC236}">
                  <a16:creationId xmlns:a16="http://schemas.microsoft.com/office/drawing/2014/main" id="{DB6D89FA-8DC5-3C23-2021-6DA1E8C72BEA}"/>
                </a:ext>
              </a:extLst>
            </p:cNvPr>
            <p:cNvSpPr/>
            <p:nvPr/>
          </p:nvSpPr>
          <p:spPr>
            <a:xfrm>
              <a:off x="2496067" y="3302159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起震車</a:t>
              </a:r>
            </a:p>
          </p:txBody>
        </p:sp>
      </p:grp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2C8296DD-2D70-2957-01A1-B8A43BA949EA}"/>
              </a:ext>
            </a:extLst>
          </p:cNvPr>
          <p:cNvSpPr txBox="1"/>
          <p:nvPr/>
        </p:nvSpPr>
        <p:spPr>
          <a:xfrm>
            <a:off x="916673" y="129057"/>
            <a:ext cx="19499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solidFill>
                  <a:srgbClr val="F15E41"/>
                </a:solidFill>
                <a:effectLst>
                  <a:glow rad="1016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●●町内会</a:t>
            </a:r>
          </a:p>
        </p:txBody>
      </p:sp>
      <p:grpSp>
        <p:nvGrpSpPr>
          <p:cNvPr id="216" name="グループ化 215">
            <a:extLst>
              <a:ext uri="{FF2B5EF4-FFF2-40B4-BE49-F238E27FC236}">
                <a16:creationId xmlns:a16="http://schemas.microsoft.com/office/drawing/2014/main" id="{98CA7524-8692-F86B-2116-6DF675753469}"/>
              </a:ext>
            </a:extLst>
          </p:cNvPr>
          <p:cNvGrpSpPr/>
          <p:nvPr/>
        </p:nvGrpSpPr>
        <p:grpSpPr>
          <a:xfrm>
            <a:off x="77537" y="406082"/>
            <a:ext cx="216731" cy="483739"/>
            <a:chOff x="29912" y="342582"/>
            <a:chExt cx="216731" cy="483739"/>
          </a:xfrm>
        </p:grpSpPr>
        <p:sp>
          <p:nvSpPr>
            <p:cNvPr id="45" name="二等辺三角形 44">
              <a:extLst>
                <a:ext uri="{FF2B5EF4-FFF2-40B4-BE49-F238E27FC236}">
                  <a16:creationId xmlns:a16="http://schemas.microsoft.com/office/drawing/2014/main" id="{EBC5C619-C2A5-1455-59C5-5222047E0289}"/>
                </a:ext>
              </a:extLst>
            </p:cNvPr>
            <p:cNvSpPr/>
            <p:nvPr/>
          </p:nvSpPr>
          <p:spPr>
            <a:xfrm rot="8328072">
              <a:off x="154601" y="342582"/>
              <a:ext cx="92042" cy="483739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09BCBB46-0078-D52A-166F-CE1FAB02EDD3}"/>
                </a:ext>
              </a:extLst>
            </p:cNvPr>
            <p:cNvCxnSpPr>
              <a:cxnSpLocks/>
            </p:cNvCxnSpPr>
            <p:nvPr/>
          </p:nvCxnSpPr>
          <p:spPr>
            <a:xfrm>
              <a:off x="29912" y="618250"/>
              <a:ext cx="197110" cy="12955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D6B9EC66-58CE-7405-EB5A-EB44B3B0FF5C}"/>
              </a:ext>
            </a:extLst>
          </p:cNvPr>
          <p:cNvGrpSpPr/>
          <p:nvPr/>
        </p:nvGrpSpPr>
        <p:grpSpPr>
          <a:xfrm flipH="1">
            <a:off x="3482102" y="386341"/>
            <a:ext cx="216731" cy="483739"/>
            <a:chOff x="-1072531" y="1287805"/>
            <a:chExt cx="216731" cy="483739"/>
          </a:xfrm>
        </p:grpSpPr>
        <p:sp>
          <p:nvSpPr>
            <p:cNvPr id="52" name="二等辺三角形 51">
              <a:extLst>
                <a:ext uri="{FF2B5EF4-FFF2-40B4-BE49-F238E27FC236}">
                  <a16:creationId xmlns:a16="http://schemas.microsoft.com/office/drawing/2014/main" id="{6E387D66-D670-EF3B-CC5F-E6886CF6FEB3}"/>
                </a:ext>
              </a:extLst>
            </p:cNvPr>
            <p:cNvSpPr/>
            <p:nvPr/>
          </p:nvSpPr>
          <p:spPr>
            <a:xfrm rot="8328072">
              <a:off x="-947842" y="1287805"/>
              <a:ext cx="92042" cy="483739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0752ABE5-28FF-D52C-10C6-BF80EEEB584B}"/>
                </a:ext>
              </a:extLst>
            </p:cNvPr>
            <p:cNvCxnSpPr>
              <a:cxnSpLocks/>
            </p:cNvCxnSpPr>
            <p:nvPr/>
          </p:nvCxnSpPr>
          <p:spPr>
            <a:xfrm>
              <a:off x="-1072531" y="1563473"/>
              <a:ext cx="197110" cy="12955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3" name="正方形/長方形 302">
            <a:extLst>
              <a:ext uri="{FF2B5EF4-FFF2-40B4-BE49-F238E27FC236}">
                <a16:creationId xmlns:a16="http://schemas.microsoft.com/office/drawing/2014/main" id="{1D46A26C-9EFD-A027-89A0-F304463F0DD1}"/>
              </a:ext>
            </a:extLst>
          </p:cNvPr>
          <p:cNvSpPr/>
          <p:nvPr/>
        </p:nvSpPr>
        <p:spPr>
          <a:xfrm>
            <a:off x="3945224" y="4693003"/>
            <a:ext cx="2989219" cy="58143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95"/>
          </a:p>
        </p:txBody>
      </p:sp>
      <p:sp>
        <p:nvSpPr>
          <p:cNvPr id="304" name="正方形/長方形 303">
            <a:extLst>
              <a:ext uri="{FF2B5EF4-FFF2-40B4-BE49-F238E27FC236}">
                <a16:creationId xmlns:a16="http://schemas.microsoft.com/office/drawing/2014/main" id="{86893BCB-3411-D00E-6108-C0A51858A30A}"/>
              </a:ext>
            </a:extLst>
          </p:cNvPr>
          <p:cNvSpPr/>
          <p:nvPr/>
        </p:nvSpPr>
        <p:spPr>
          <a:xfrm>
            <a:off x="7019108" y="4889104"/>
            <a:ext cx="357931" cy="332171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95"/>
          </a:p>
        </p:txBody>
      </p:sp>
      <p:sp>
        <p:nvSpPr>
          <p:cNvPr id="305" name="テキスト ボックス 304">
            <a:extLst>
              <a:ext uri="{FF2B5EF4-FFF2-40B4-BE49-F238E27FC236}">
                <a16:creationId xmlns:a16="http://schemas.microsoft.com/office/drawing/2014/main" id="{BB068D7E-7251-FB78-6939-8CDE4A247052}"/>
              </a:ext>
            </a:extLst>
          </p:cNvPr>
          <p:cNvSpPr txBox="1"/>
          <p:nvPr/>
        </p:nvSpPr>
        <p:spPr>
          <a:xfrm>
            <a:off x="3905564" y="4730500"/>
            <a:ext cx="3206400" cy="490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863" b="1" dirty="0">
                <a:solidFill>
                  <a:schemeClr val="accent2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体験したところでスタンプをおして、ビンゴを完成させよう！</a:t>
            </a:r>
            <a:endParaRPr kumimoji="1" lang="en-US" altLang="ja-JP" sz="863" b="1" dirty="0">
              <a:solidFill>
                <a:schemeClr val="accent2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863" b="1" dirty="0">
                <a:solidFill>
                  <a:schemeClr val="accent2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２つビンゴすると、受付でプレゼントがもらえるよ！</a:t>
            </a:r>
            <a:endParaRPr kumimoji="1" lang="en-US" altLang="ja-JP" sz="863" b="1" dirty="0">
              <a:solidFill>
                <a:schemeClr val="accent2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06" name="テキスト ボックス 305">
            <a:extLst>
              <a:ext uri="{FF2B5EF4-FFF2-40B4-BE49-F238E27FC236}">
                <a16:creationId xmlns:a16="http://schemas.microsoft.com/office/drawing/2014/main" id="{924A0950-E4EB-D18C-5AD5-ACED40664C9A}"/>
              </a:ext>
            </a:extLst>
          </p:cNvPr>
          <p:cNvSpPr txBox="1"/>
          <p:nvPr/>
        </p:nvSpPr>
        <p:spPr>
          <a:xfrm>
            <a:off x="6894433" y="4616789"/>
            <a:ext cx="607280" cy="264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" b="1" dirty="0">
                <a:solidFill>
                  <a:schemeClr val="accent2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スタッフ</a:t>
            </a:r>
            <a:endParaRPr kumimoji="1" lang="en-US" altLang="ja-JP" sz="540" b="1" dirty="0">
              <a:solidFill>
                <a:schemeClr val="accent2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540" b="1" dirty="0">
                <a:solidFill>
                  <a:schemeClr val="accent2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チェック欄</a:t>
            </a:r>
            <a:endParaRPr kumimoji="1" lang="en-US" altLang="ja-JP" sz="540" b="1" dirty="0">
              <a:solidFill>
                <a:schemeClr val="accent2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07" name="テキスト ボックス 306">
            <a:extLst>
              <a:ext uri="{FF2B5EF4-FFF2-40B4-BE49-F238E27FC236}">
                <a16:creationId xmlns:a16="http://schemas.microsoft.com/office/drawing/2014/main" id="{DC941041-9474-FF92-4BF1-3C25702E377C}"/>
              </a:ext>
            </a:extLst>
          </p:cNvPr>
          <p:cNvSpPr txBox="1"/>
          <p:nvPr/>
        </p:nvSpPr>
        <p:spPr>
          <a:xfrm>
            <a:off x="4045702" y="386341"/>
            <a:ext cx="32446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>
                <a:solidFill>
                  <a:srgbClr val="F15E41"/>
                </a:solidFill>
                <a:effectLst>
                  <a:glow rad="114300">
                    <a:schemeClr val="bg1"/>
                  </a:glo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防災訓練　ＢＩＮＧＯ</a:t>
            </a:r>
          </a:p>
        </p:txBody>
      </p:sp>
      <p:grpSp>
        <p:nvGrpSpPr>
          <p:cNvPr id="308" name="グループ化 307">
            <a:extLst>
              <a:ext uri="{FF2B5EF4-FFF2-40B4-BE49-F238E27FC236}">
                <a16:creationId xmlns:a16="http://schemas.microsoft.com/office/drawing/2014/main" id="{1BEDDCC7-846F-FAC0-A063-503C4B5C657F}"/>
              </a:ext>
            </a:extLst>
          </p:cNvPr>
          <p:cNvGrpSpPr/>
          <p:nvPr/>
        </p:nvGrpSpPr>
        <p:grpSpPr>
          <a:xfrm>
            <a:off x="3947243" y="1080136"/>
            <a:ext cx="3441565" cy="3371059"/>
            <a:chOff x="128563" y="998881"/>
            <a:chExt cx="3441565" cy="3371059"/>
          </a:xfrm>
        </p:grpSpPr>
        <p:sp>
          <p:nvSpPr>
            <p:cNvPr id="309" name="四角形: 角を丸くする 8">
              <a:extLst>
                <a:ext uri="{FF2B5EF4-FFF2-40B4-BE49-F238E27FC236}">
                  <a16:creationId xmlns:a16="http://schemas.microsoft.com/office/drawing/2014/main" id="{23152873-5CAB-F775-FEA9-8ECCDD46E011}"/>
                </a:ext>
              </a:extLst>
            </p:cNvPr>
            <p:cNvSpPr/>
            <p:nvPr/>
          </p:nvSpPr>
          <p:spPr>
            <a:xfrm>
              <a:off x="128563" y="998881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水消火器</a:t>
              </a:r>
            </a:p>
          </p:txBody>
        </p:sp>
        <p:sp>
          <p:nvSpPr>
            <p:cNvPr id="310" name="四角形: 角を丸くする 11">
              <a:extLst>
                <a:ext uri="{FF2B5EF4-FFF2-40B4-BE49-F238E27FC236}">
                  <a16:creationId xmlns:a16="http://schemas.microsoft.com/office/drawing/2014/main" id="{0D6BB04D-EF83-BAE4-D26A-BBF2F5A16C27}"/>
                </a:ext>
              </a:extLst>
            </p:cNvPr>
            <p:cNvSpPr/>
            <p:nvPr/>
          </p:nvSpPr>
          <p:spPr>
            <a:xfrm>
              <a:off x="1312315" y="998881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救命講習（</a:t>
              </a:r>
              <a:r>
                <a:rPr kumimoji="1" lang="en-US" altLang="ja-JP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AED</a:t>
              </a:r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）</a:t>
              </a:r>
            </a:p>
          </p:txBody>
        </p:sp>
        <p:sp>
          <p:nvSpPr>
            <p:cNvPr id="311" name="四角形: 角を丸くする 12">
              <a:extLst>
                <a:ext uri="{FF2B5EF4-FFF2-40B4-BE49-F238E27FC236}">
                  <a16:creationId xmlns:a16="http://schemas.microsoft.com/office/drawing/2014/main" id="{D01A8E09-ED04-287D-A7F6-95455E067B95}"/>
                </a:ext>
              </a:extLst>
            </p:cNvPr>
            <p:cNvSpPr/>
            <p:nvPr/>
          </p:nvSpPr>
          <p:spPr>
            <a:xfrm>
              <a:off x="2496067" y="998881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防災工作</a:t>
              </a:r>
              <a:endParaRPr kumimoji="1" lang="en-US" altLang="ja-JP" sz="1133" b="1" dirty="0">
                <a:solidFill>
                  <a:srgbClr val="F15E4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312" name="四角形: 角を丸くする 13">
              <a:extLst>
                <a:ext uri="{FF2B5EF4-FFF2-40B4-BE49-F238E27FC236}">
                  <a16:creationId xmlns:a16="http://schemas.microsoft.com/office/drawing/2014/main" id="{14DBF2E8-1FC4-9F14-37B1-C5E200FF12D4}"/>
                </a:ext>
              </a:extLst>
            </p:cNvPr>
            <p:cNvSpPr/>
            <p:nvPr/>
          </p:nvSpPr>
          <p:spPr>
            <a:xfrm>
              <a:off x="128563" y="2150520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煙体験</a:t>
              </a:r>
            </a:p>
          </p:txBody>
        </p:sp>
        <p:sp>
          <p:nvSpPr>
            <p:cNvPr id="313" name="四角形: 角を丸くする 14">
              <a:extLst>
                <a:ext uri="{FF2B5EF4-FFF2-40B4-BE49-F238E27FC236}">
                  <a16:creationId xmlns:a16="http://schemas.microsoft.com/office/drawing/2014/main" id="{04E0485C-071A-D3A9-AC90-4551CD0FB803}"/>
                </a:ext>
              </a:extLst>
            </p:cNvPr>
            <p:cNvSpPr/>
            <p:nvPr/>
          </p:nvSpPr>
          <p:spPr>
            <a:xfrm>
              <a:off x="1312315" y="2150520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8856" rIns="38856"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受付</a:t>
              </a:r>
              <a:endParaRPr kumimoji="1" lang="en-US" altLang="ja-JP" sz="900" b="1" dirty="0">
                <a:solidFill>
                  <a:srgbClr val="F15E4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/>
              <a:endParaRPr kumimoji="1" lang="ja-JP" altLang="en-US" sz="1133" b="1" spc="-216" dirty="0">
                <a:solidFill>
                  <a:srgbClr val="F15E4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314" name="四角形: 角を丸くする 15">
              <a:extLst>
                <a:ext uri="{FF2B5EF4-FFF2-40B4-BE49-F238E27FC236}">
                  <a16:creationId xmlns:a16="http://schemas.microsoft.com/office/drawing/2014/main" id="{D5665957-585D-78F5-593E-4B2A6EF26F0A}"/>
                </a:ext>
              </a:extLst>
            </p:cNvPr>
            <p:cNvSpPr/>
            <p:nvPr/>
          </p:nvSpPr>
          <p:spPr>
            <a:xfrm>
              <a:off x="2496067" y="2150520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炊き出し</a:t>
              </a:r>
            </a:p>
          </p:txBody>
        </p:sp>
        <p:sp>
          <p:nvSpPr>
            <p:cNvPr id="315" name="四角形: 角を丸くする 16">
              <a:extLst>
                <a:ext uri="{FF2B5EF4-FFF2-40B4-BE49-F238E27FC236}">
                  <a16:creationId xmlns:a16="http://schemas.microsoft.com/office/drawing/2014/main" id="{DE68BD74-94A1-9AC1-974C-C9A945F68CD3}"/>
                </a:ext>
              </a:extLst>
            </p:cNvPr>
            <p:cNvSpPr/>
            <p:nvPr/>
          </p:nvSpPr>
          <p:spPr>
            <a:xfrm>
              <a:off x="128563" y="3302159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三角巾講習</a:t>
              </a:r>
            </a:p>
          </p:txBody>
        </p:sp>
        <p:sp>
          <p:nvSpPr>
            <p:cNvPr id="316" name="四角形: 角を丸くする 17">
              <a:extLst>
                <a:ext uri="{FF2B5EF4-FFF2-40B4-BE49-F238E27FC236}">
                  <a16:creationId xmlns:a16="http://schemas.microsoft.com/office/drawing/2014/main" id="{37E9300D-AC73-6AB8-F0D2-445417830078}"/>
                </a:ext>
              </a:extLst>
            </p:cNvPr>
            <p:cNvSpPr/>
            <p:nvPr/>
          </p:nvSpPr>
          <p:spPr>
            <a:xfrm>
              <a:off x="1312315" y="3302159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130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土のう積み</a:t>
              </a:r>
            </a:p>
          </p:txBody>
        </p:sp>
        <p:sp>
          <p:nvSpPr>
            <p:cNvPr id="317" name="四角形: 角を丸くする 18">
              <a:extLst>
                <a:ext uri="{FF2B5EF4-FFF2-40B4-BE49-F238E27FC236}">
                  <a16:creationId xmlns:a16="http://schemas.microsoft.com/office/drawing/2014/main" id="{4440DB0A-93EE-8F0E-5C22-DCF9FBF6A095}"/>
                </a:ext>
              </a:extLst>
            </p:cNvPr>
            <p:cNvSpPr/>
            <p:nvPr/>
          </p:nvSpPr>
          <p:spPr>
            <a:xfrm>
              <a:off x="2496067" y="3302159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起震車</a:t>
              </a:r>
            </a:p>
          </p:txBody>
        </p:sp>
      </p:grpSp>
      <p:sp>
        <p:nvSpPr>
          <p:cNvPr id="318" name="テキスト ボックス 317">
            <a:extLst>
              <a:ext uri="{FF2B5EF4-FFF2-40B4-BE49-F238E27FC236}">
                <a16:creationId xmlns:a16="http://schemas.microsoft.com/office/drawing/2014/main" id="{C7B5CDEE-1800-FD42-8107-86E97BE62BCE}"/>
              </a:ext>
            </a:extLst>
          </p:cNvPr>
          <p:cNvSpPr txBox="1"/>
          <p:nvPr/>
        </p:nvSpPr>
        <p:spPr>
          <a:xfrm>
            <a:off x="4693049" y="129057"/>
            <a:ext cx="19499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solidFill>
                  <a:srgbClr val="F15E41"/>
                </a:solidFill>
                <a:effectLst>
                  <a:glow rad="1016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●●町内会</a:t>
            </a:r>
          </a:p>
        </p:txBody>
      </p:sp>
      <p:grpSp>
        <p:nvGrpSpPr>
          <p:cNvPr id="319" name="グループ化 318">
            <a:extLst>
              <a:ext uri="{FF2B5EF4-FFF2-40B4-BE49-F238E27FC236}">
                <a16:creationId xmlns:a16="http://schemas.microsoft.com/office/drawing/2014/main" id="{7B6006F5-18DE-07CD-7E8F-2932C10F6A45}"/>
              </a:ext>
            </a:extLst>
          </p:cNvPr>
          <p:cNvGrpSpPr/>
          <p:nvPr/>
        </p:nvGrpSpPr>
        <p:grpSpPr>
          <a:xfrm>
            <a:off x="3853913" y="406082"/>
            <a:ext cx="216731" cy="483739"/>
            <a:chOff x="29912" y="342582"/>
            <a:chExt cx="216731" cy="483739"/>
          </a:xfrm>
        </p:grpSpPr>
        <p:sp>
          <p:nvSpPr>
            <p:cNvPr id="320" name="二等辺三角形 319">
              <a:extLst>
                <a:ext uri="{FF2B5EF4-FFF2-40B4-BE49-F238E27FC236}">
                  <a16:creationId xmlns:a16="http://schemas.microsoft.com/office/drawing/2014/main" id="{4B865BBE-1E5C-665A-B8EB-E3DF42798B5C}"/>
                </a:ext>
              </a:extLst>
            </p:cNvPr>
            <p:cNvSpPr/>
            <p:nvPr/>
          </p:nvSpPr>
          <p:spPr>
            <a:xfrm rot="8328072">
              <a:off x="154601" y="342582"/>
              <a:ext cx="92042" cy="483739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321" name="直線コネクタ 320">
              <a:extLst>
                <a:ext uri="{FF2B5EF4-FFF2-40B4-BE49-F238E27FC236}">
                  <a16:creationId xmlns:a16="http://schemas.microsoft.com/office/drawing/2014/main" id="{E24D07CD-6DD3-25D8-680A-957631303365}"/>
                </a:ext>
              </a:extLst>
            </p:cNvPr>
            <p:cNvCxnSpPr>
              <a:cxnSpLocks/>
            </p:cNvCxnSpPr>
            <p:nvPr/>
          </p:nvCxnSpPr>
          <p:spPr>
            <a:xfrm>
              <a:off x="29912" y="618250"/>
              <a:ext cx="197110" cy="12955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2" name="グループ化 321">
            <a:extLst>
              <a:ext uri="{FF2B5EF4-FFF2-40B4-BE49-F238E27FC236}">
                <a16:creationId xmlns:a16="http://schemas.microsoft.com/office/drawing/2014/main" id="{63CAAA15-560B-315C-2CFB-BB409FAF9828}"/>
              </a:ext>
            </a:extLst>
          </p:cNvPr>
          <p:cNvGrpSpPr/>
          <p:nvPr/>
        </p:nvGrpSpPr>
        <p:grpSpPr>
          <a:xfrm flipH="1">
            <a:off x="7258478" y="386341"/>
            <a:ext cx="216731" cy="483739"/>
            <a:chOff x="-1072531" y="1287805"/>
            <a:chExt cx="216731" cy="483739"/>
          </a:xfrm>
        </p:grpSpPr>
        <p:sp>
          <p:nvSpPr>
            <p:cNvPr id="323" name="二等辺三角形 322">
              <a:extLst>
                <a:ext uri="{FF2B5EF4-FFF2-40B4-BE49-F238E27FC236}">
                  <a16:creationId xmlns:a16="http://schemas.microsoft.com/office/drawing/2014/main" id="{76DF150F-7D05-276B-DDDB-798378F176F9}"/>
                </a:ext>
              </a:extLst>
            </p:cNvPr>
            <p:cNvSpPr/>
            <p:nvPr/>
          </p:nvSpPr>
          <p:spPr>
            <a:xfrm rot="8328072">
              <a:off x="-947842" y="1287805"/>
              <a:ext cx="92042" cy="483739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324" name="直線コネクタ 323">
              <a:extLst>
                <a:ext uri="{FF2B5EF4-FFF2-40B4-BE49-F238E27FC236}">
                  <a16:creationId xmlns:a16="http://schemas.microsoft.com/office/drawing/2014/main" id="{764CCE5D-F456-65A9-0BC9-835299169709}"/>
                </a:ext>
              </a:extLst>
            </p:cNvPr>
            <p:cNvCxnSpPr>
              <a:cxnSpLocks/>
            </p:cNvCxnSpPr>
            <p:nvPr/>
          </p:nvCxnSpPr>
          <p:spPr>
            <a:xfrm>
              <a:off x="-1072531" y="1563473"/>
              <a:ext cx="197110" cy="12955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27" name="図 326" descr="背景パター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3A24EC56-E460-B5B1-3FC6-51E30419F3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8" r="35396"/>
          <a:stretch/>
        </p:blipFill>
        <p:spPr>
          <a:xfrm rot="5400000">
            <a:off x="4043235" y="5079163"/>
            <a:ext cx="3276272" cy="3756606"/>
          </a:xfrm>
          <a:prstGeom prst="rect">
            <a:avLst/>
          </a:prstGeom>
        </p:spPr>
      </p:pic>
      <p:pic>
        <p:nvPicPr>
          <p:cNvPr id="328" name="図 327" descr="背景パター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F769276-2D6F-869A-EC80-EF8F4FDC6C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00"/>
          <a:stretch/>
        </p:blipFill>
        <p:spPr>
          <a:xfrm rot="5400000">
            <a:off x="1133900" y="8044609"/>
            <a:ext cx="1512033" cy="3779838"/>
          </a:xfrm>
          <a:prstGeom prst="rect">
            <a:avLst/>
          </a:prstGeom>
        </p:spPr>
      </p:pic>
      <p:pic>
        <p:nvPicPr>
          <p:cNvPr id="329" name="図 328" descr="背景パター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766649D0-5D28-BAA9-569F-BDBA9BBDB27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396"/>
          <a:stretch/>
        </p:blipFill>
        <p:spPr>
          <a:xfrm rot="5400000">
            <a:off x="263516" y="5048411"/>
            <a:ext cx="3276272" cy="3803312"/>
          </a:xfrm>
          <a:prstGeom prst="rect">
            <a:avLst/>
          </a:prstGeom>
        </p:spPr>
      </p:pic>
      <p:sp>
        <p:nvSpPr>
          <p:cNvPr id="330" name="正方形/長方形 329">
            <a:extLst>
              <a:ext uri="{FF2B5EF4-FFF2-40B4-BE49-F238E27FC236}">
                <a16:creationId xmlns:a16="http://schemas.microsoft.com/office/drawing/2014/main" id="{78B2E1DA-6D23-7927-BD28-4882D05B980A}"/>
              </a:ext>
            </a:extLst>
          </p:cNvPr>
          <p:cNvSpPr/>
          <p:nvPr/>
        </p:nvSpPr>
        <p:spPr>
          <a:xfrm>
            <a:off x="-1" y="6281627"/>
            <a:ext cx="7559676" cy="3604296"/>
          </a:xfrm>
          <a:prstGeom prst="rect">
            <a:avLst/>
          </a:prstGeom>
          <a:pattFill prst="wdDnDiag">
            <a:fgClr>
              <a:srgbClr val="F3785F"/>
            </a:fgClr>
            <a:bgClr>
              <a:srgbClr val="F9BAAD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1" name="正方形/長方形 330">
            <a:extLst>
              <a:ext uri="{FF2B5EF4-FFF2-40B4-BE49-F238E27FC236}">
                <a16:creationId xmlns:a16="http://schemas.microsoft.com/office/drawing/2014/main" id="{5D77AF64-E20D-ED72-40CD-9FEE3ECAC31A}"/>
              </a:ext>
            </a:extLst>
          </p:cNvPr>
          <p:cNvSpPr/>
          <p:nvPr/>
        </p:nvSpPr>
        <p:spPr>
          <a:xfrm>
            <a:off x="168847" y="10012761"/>
            <a:ext cx="2989219" cy="58143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95"/>
          </a:p>
        </p:txBody>
      </p:sp>
      <p:sp>
        <p:nvSpPr>
          <p:cNvPr id="332" name="正方形/長方形 331">
            <a:extLst>
              <a:ext uri="{FF2B5EF4-FFF2-40B4-BE49-F238E27FC236}">
                <a16:creationId xmlns:a16="http://schemas.microsoft.com/office/drawing/2014/main" id="{FD0614D0-F6A9-4056-3BF9-4F7E34C75BCE}"/>
              </a:ext>
            </a:extLst>
          </p:cNvPr>
          <p:cNvSpPr/>
          <p:nvPr/>
        </p:nvSpPr>
        <p:spPr>
          <a:xfrm>
            <a:off x="3242731" y="10208862"/>
            <a:ext cx="357931" cy="332171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95"/>
          </a:p>
        </p:txBody>
      </p:sp>
      <p:sp>
        <p:nvSpPr>
          <p:cNvPr id="333" name="テキスト ボックス 332">
            <a:extLst>
              <a:ext uri="{FF2B5EF4-FFF2-40B4-BE49-F238E27FC236}">
                <a16:creationId xmlns:a16="http://schemas.microsoft.com/office/drawing/2014/main" id="{D54745F9-2E4B-DE53-33CE-06A1EEFBDD04}"/>
              </a:ext>
            </a:extLst>
          </p:cNvPr>
          <p:cNvSpPr txBox="1"/>
          <p:nvPr/>
        </p:nvSpPr>
        <p:spPr>
          <a:xfrm>
            <a:off x="129187" y="10050258"/>
            <a:ext cx="3206400" cy="490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863" b="1" dirty="0">
                <a:solidFill>
                  <a:schemeClr val="accent2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体験したところでスタンプをおして、ビンゴを完成させよう！</a:t>
            </a:r>
            <a:endParaRPr kumimoji="1" lang="en-US" altLang="ja-JP" sz="863" b="1" dirty="0">
              <a:solidFill>
                <a:schemeClr val="accent2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863" b="1" dirty="0">
                <a:solidFill>
                  <a:schemeClr val="accent2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２つビンゴすると、受付でプレゼントがもらえるよ！</a:t>
            </a:r>
            <a:endParaRPr kumimoji="1" lang="en-US" altLang="ja-JP" sz="863" b="1" dirty="0">
              <a:solidFill>
                <a:schemeClr val="accent2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34" name="テキスト ボックス 333">
            <a:extLst>
              <a:ext uri="{FF2B5EF4-FFF2-40B4-BE49-F238E27FC236}">
                <a16:creationId xmlns:a16="http://schemas.microsoft.com/office/drawing/2014/main" id="{4CEAA07C-9282-92B2-CA81-CF738778197C}"/>
              </a:ext>
            </a:extLst>
          </p:cNvPr>
          <p:cNvSpPr txBox="1"/>
          <p:nvPr/>
        </p:nvSpPr>
        <p:spPr>
          <a:xfrm>
            <a:off x="3118056" y="9936547"/>
            <a:ext cx="607280" cy="264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" b="1" dirty="0">
                <a:solidFill>
                  <a:schemeClr val="accent2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スタッフ</a:t>
            </a:r>
            <a:endParaRPr kumimoji="1" lang="en-US" altLang="ja-JP" sz="540" b="1" dirty="0">
              <a:solidFill>
                <a:schemeClr val="accent2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540" b="1" dirty="0">
                <a:solidFill>
                  <a:schemeClr val="accent2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チェック欄</a:t>
            </a:r>
            <a:endParaRPr kumimoji="1" lang="en-US" altLang="ja-JP" sz="540" b="1" dirty="0">
              <a:solidFill>
                <a:schemeClr val="accent2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35" name="テキスト ボックス 334">
            <a:extLst>
              <a:ext uri="{FF2B5EF4-FFF2-40B4-BE49-F238E27FC236}">
                <a16:creationId xmlns:a16="http://schemas.microsoft.com/office/drawing/2014/main" id="{0933DA04-6E36-3040-EB8E-73803417106B}"/>
              </a:ext>
            </a:extLst>
          </p:cNvPr>
          <p:cNvSpPr txBox="1"/>
          <p:nvPr/>
        </p:nvSpPr>
        <p:spPr>
          <a:xfrm>
            <a:off x="269325" y="5706099"/>
            <a:ext cx="32446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>
                <a:solidFill>
                  <a:srgbClr val="F15E41"/>
                </a:solidFill>
                <a:effectLst>
                  <a:glow rad="114300">
                    <a:schemeClr val="bg1"/>
                  </a:glo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防災訓練　ＢＩＮＧＯ</a:t>
            </a:r>
          </a:p>
        </p:txBody>
      </p:sp>
      <p:grpSp>
        <p:nvGrpSpPr>
          <p:cNvPr id="336" name="グループ化 335">
            <a:extLst>
              <a:ext uri="{FF2B5EF4-FFF2-40B4-BE49-F238E27FC236}">
                <a16:creationId xmlns:a16="http://schemas.microsoft.com/office/drawing/2014/main" id="{51812E53-FE3E-E4B4-8DD0-FBA03D33DBBB}"/>
              </a:ext>
            </a:extLst>
          </p:cNvPr>
          <p:cNvGrpSpPr/>
          <p:nvPr/>
        </p:nvGrpSpPr>
        <p:grpSpPr>
          <a:xfrm>
            <a:off x="170866" y="6399894"/>
            <a:ext cx="3441565" cy="3371059"/>
            <a:chOff x="128563" y="998881"/>
            <a:chExt cx="3441565" cy="3371059"/>
          </a:xfrm>
        </p:grpSpPr>
        <p:sp>
          <p:nvSpPr>
            <p:cNvPr id="337" name="四角形: 角を丸くする 8">
              <a:extLst>
                <a:ext uri="{FF2B5EF4-FFF2-40B4-BE49-F238E27FC236}">
                  <a16:creationId xmlns:a16="http://schemas.microsoft.com/office/drawing/2014/main" id="{055A2DF8-B1F1-2838-4ADA-57839542BA06}"/>
                </a:ext>
              </a:extLst>
            </p:cNvPr>
            <p:cNvSpPr/>
            <p:nvPr/>
          </p:nvSpPr>
          <p:spPr>
            <a:xfrm>
              <a:off x="128563" y="998881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水消火器</a:t>
              </a:r>
            </a:p>
          </p:txBody>
        </p:sp>
        <p:sp>
          <p:nvSpPr>
            <p:cNvPr id="338" name="四角形: 角を丸くする 11">
              <a:extLst>
                <a:ext uri="{FF2B5EF4-FFF2-40B4-BE49-F238E27FC236}">
                  <a16:creationId xmlns:a16="http://schemas.microsoft.com/office/drawing/2014/main" id="{D1508026-CA14-E510-50CE-3E840C0C6303}"/>
                </a:ext>
              </a:extLst>
            </p:cNvPr>
            <p:cNvSpPr/>
            <p:nvPr/>
          </p:nvSpPr>
          <p:spPr>
            <a:xfrm>
              <a:off x="1312315" y="998881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救命講習（</a:t>
              </a:r>
              <a:r>
                <a:rPr kumimoji="1" lang="en-US" altLang="ja-JP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AED</a:t>
              </a:r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）</a:t>
              </a:r>
            </a:p>
          </p:txBody>
        </p:sp>
        <p:sp>
          <p:nvSpPr>
            <p:cNvPr id="339" name="四角形: 角を丸くする 12">
              <a:extLst>
                <a:ext uri="{FF2B5EF4-FFF2-40B4-BE49-F238E27FC236}">
                  <a16:creationId xmlns:a16="http://schemas.microsoft.com/office/drawing/2014/main" id="{E9BE74FF-A2B4-B27F-108D-C91EBF22E53C}"/>
                </a:ext>
              </a:extLst>
            </p:cNvPr>
            <p:cNvSpPr/>
            <p:nvPr/>
          </p:nvSpPr>
          <p:spPr>
            <a:xfrm>
              <a:off x="2496067" y="998881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防災工作</a:t>
              </a:r>
              <a:endParaRPr kumimoji="1" lang="en-US" altLang="ja-JP" sz="1133" b="1" dirty="0">
                <a:solidFill>
                  <a:srgbClr val="F15E4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340" name="四角形: 角を丸くする 13">
              <a:extLst>
                <a:ext uri="{FF2B5EF4-FFF2-40B4-BE49-F238E27FC236}">
                  <a16:creationId xmlns:a16="http://schemas.microsoft.com/office/drawing/2014/main" id="{E704667D-81E5-9949-15C4-BA3F9CC97BA3}"/>
                </a:ext>
              </a:extLst>
            </p:cNvPr>
            <p:cNvSpPr/>
            <p:nvPr/>
          </p:nvSpPr>
          <p:spPr>
            <a:xfrm>
              <a:off x="128563" y="2150520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煙体験</a:t>
              </a:r>
            </a:p>
          </p:txBody>
        </p:sp>
        <p:sp>
          <p:nvSpPr>
            <p:cNvPr id="341" name="四角形: 角を丸くする 14">
              <a:extLst>
                <a:ext uri="{FF2B5EF4-FFF2-40B4-BE49-F238E27FC236}">
                  <a16:creationId xmlns:a16="http://schemas.microsoft.com/office/drawing/2014/main" id="{1662EAC5-6812-C9AA-8456-A0AD3B30BE14}"/>
                </a:ext>
              </a:extLst>
            </p:cNvPr>
            <p:cNvSpPr/>
            <p:nvPr/>
          </p:nvSpPr>
          <p:spPr>
            <a:xfrm>
              <a:off x="1312315" y="2150520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8856" rIns="38856"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受付</a:t>
              </a:r>
              <a:endParaRPr kumimoji="1" lang="en-US" altLang="ja-JP" sz="1400" b="1" spc="-216" dirty="0">
                <a:solidFill>
                  <a:srgbClr val="F15E4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/>
              <a:endParaRPr kumimoji="1" lang="ja-JP" altLang="en-US" sz="1400" b="1" spc="-216" dirty="0">
                <a:solidFill>
                  <a:srgbClr val="F15E4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342" name="四角形: 角を丸くする 15">
              <a:extLst>
                <a:ext uri="{FF2B5EF4-FFF2-40B4-BE49-F238E27FC236}">
                  <a16:creationId xmlns:a16="http://schemas.microsoft.com/office/drawing/2014/main" id="{6B839DBE-25EC-C7A0-8168-79319AB703A5}"/>
                </a:ext>
              </a:extLst>
            </p:cNvPr>
            <p:cNvSpPr/>
            <p:nvPr/>
          </p:nvSpPr>
          <p:spPr>
            <a:xfrm>
              <a:off x="2496067" y="2150520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炊き出し</a:t>
              </a:r>
            </a:p>
          </p:txBody>
        </p:sp>
        <p:sp>
          <p:nvSpPr>
            <p:cNvPr id="343" name="四角形: 角を丸くする 16">
              <a:extLst>
                <a:ext uri="{FF2B5EF4-FFF2-40B4-BE49-F238E27FC236}">
                  <a16:creationId xmlns:a16="http://schemas.microsoft.com/office/drawing/2014/main" id="{B91670EB-E0E0-244E-3741-ED349DE32F5F}"/>
                </a:ext>
              </a:extLst>
            </p:cNvPr>
            <p:cNvSpPr/>
            <p:nvPr/>
          </p:nvSpPr>
          <p:spPr>
            <a:xfrm>
              <a:off x="128563" y="3302159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三角巾講習</a:t>
              </a:r>
            </a:p>
          </p:txBody>
        </p:sp>
        <p:sp>
          <p:nvSpPr>
            <p:cNvPr id="344" name="四角形: 角を丸くする 17">
              <a:extLst>
                <a:ext uri="{FF2B5EF4-FFF2-40B4-BE49-F238E27FC236}">
                  <a16:creationId xmlns:a16="http://schemas.microsoft.com/office/drawing/2014/main" id="{42D7123F-2237-7701-E362-A79B09C03D0F}"/>
                </a:ext>
              </a:extLst>
            </p:cNvPr>
            <p:cNvSpPr/>
            <p:nvPr/>
          </p:nvSpPr>
          <p:spPr>
            <a:xfrm>
              <a:off x="1312315" y="3302159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130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土のう積み</a:t>
              </a:r>
            </a:p>
          </p:txBody>
        </p:sp>
        <p:sp>
          <p:nvSpPr>
            <p:cNvPr id="345" name="四角形: 角を丸くする 18">
              <a:extLst>
                <a:ext uri="{FF2B5EF4-FFF2-40B4-BE49-F238E27FC236}">
                  <a16:creationId xmlns:a16="http://schemas.microsoft.com/office/drawing/2014/main" id="{A88E24B7-AC46-4B9C-CB2F-6C4EA90706D7}"/>
                </a:ext>
              </a:extLst>
            </p:cNvPr>
            <p:cNvSpPr/>
            <p:nvPr/>
          </p:nvSpPr>
          <p:spPr>
            <a:xfrm>
              <a:off x="2496067" y="3302159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起震車</a:t>
              </a:r>
            </a:p>
          </p:txBody>
        </p:sp>
      </p:grpSp>
      <p:sp>
        <p:nvSpPr>
          <p:cNvPr id="346" name="テキスト ボックス 345">
            <a:extLst>
              <a:ext uri="{FF2B5EF4-FFF2-40B4-BE49-F238E27FC236}">
                <a16:creationId xmlns:a16="http://schemas.microsoft.com/office/drawing/2014/main" id="{32465B11-6616-ABB4-686A-74833B6E762D}"/>
              </a:ext>
            </a:extLst>
          </p:cNvPr>
          <p:cNvSpPr txBox="1"/>
          <p:nvPr/>
        </p:nvSpPr>
        <p:spPr>
          <a:xfrm>
            <a:off x="916672" y="5448815"/>
            <a:ext cx="19499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solidFill>
                  <a:srgbClr val="F15E41"/>
                </a:solidFill>
                <a:effectLst>
                  <a:glow rad="1016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●●町内会</a:t>
            </a:r>
          </a:p>
        </p:txBody>
      </p:sp>
      <p:grpSp>
        <p:nvGrpSpPr>
          <p:cNvPr id="347" name="グループ化 346">
            <a:extLst>
              <a:ext uri="{FF2B5EF4-FFF2-40B4-BE49-F238E27FC236}">
                <a16:creationId xmlns:a16="http://schemas.microsoft.com/office/drawing/2014/main" id="{5576379D-1338-A23C-22AB-506FC2770FD4}"/>
              </a:ext>
            </a:extLst>
          </p:cNvPr>
          <p:cNvGrpSpPr/>
          <p:nvPr/>
        </p:nvGrpSpPr>
        <p:grpSpPr>
          <a:xfrm>
            <a:off x="77536" y="5725840"/>
            <a:ext cx="216731" cy="483739"/>
            <a:chOff x="29912" y="342582"/>
            <a:chExt cx="216731" cy="483739"/>
          </a:xfrm>
        </p:grpSpPr>
        <p:sp>
          <p:nvSpPr>
            <p:cNvPr id="348" name="二等辺三角形 347">
              <a:extLst>
                <a:ext uri="{FF2B5EF4-FFF2-40B4-BE49-F238E27FC236}">
                  <a16:creationId xmlns:a16="http://schemas.microsoft.com/office/drawing/2014/main" id="{E765E04A-F3D0-7CC6-3829-C76BB0B75A05}"/>
                </a:ext>
              </a:extLst>
            </p:cNvPr>
            <p:cNvSpPr/>
            <p:nvPr/>
          </p:nvSpPr>
          <p:spPr>
            <a:xfrm rot="8328072">
              <a:off x="154601" y="342582"/>
              <a:ext cx="92042" cy="483739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349" name="直線コネクタ 348">
              <a:extLst>
                <a:ext uri="{FF2B5EF4-FFF2-40B4-BE49-F238E27FC236}">
                  <a16:creationId xmlns:a16="http://schemas.microsoft.com/office/drawing/2014/main" id="{C6ECBE0C-7F72-DAEA-FFC1-0991B052BB11}"/>
                </a:ext>
              </a:extLst>
            </p:cNvPr>
            <p:cNvCxnSpPr>
              <a:cxnSpLocks/>
            </p:cNvCxnSpPr>
            <p:nvPr/>
          </p:nvCxnSpPr>
          <p:spPr>
            <a:xfrm>
              <a:off x="29912" y="618250"/>
              <a:ext cx="197110" cy="12955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0" name="グループ化 349">
            <a:extLst>
              <a:ext uri="{FF2B5EF4-FFF2-40B4-BE49-F238E27FC236}">
                <a16:creationId xmlns:a16="http://schemas.microsoft.com/office/drawing/2014/main" id="{FA3751A4-6ED8-05DF-673A-A06B4C91C760}"/>
              </a:ext>
            </a:extLst>
          </p:cNvPr>
          <p:cNvGrpSpPr/>
          <p:nvPr/>
        </p:nvGrpSpPr>
        <p:grpSpPr>
          <a:xfrm flipH="1">
            <a:off x="3482101" y="5706099"/>
            <a:ext cx="216731" cy="483739"/>
            <a:chOff x="-1072531" y="1287805"/>
            <a:chExt cx="216731" cy="483739"/>
          </a:xfrm>
        </p:grpSpPr>
        <p:sp>
          <p:nvSpPr>
            <p:cNvPr id="351" name="二等辺三角形 350">
              <a:extLst>
                <a:ext uri="{FF2B5EF4-FFF2-40B4-BE49-F238E27FC236}">
                  <a16:creationId xmlns:a16="http://schemas.microsoft.com/office/drawing/2014/main" id="{CA0146C9-66E7-2441-21C5-E39BEC70488D}"/>
                </a:ext>
              </a:extLst>
            </p:cNvPr>
            <p:cNvSpPr/>
            <p:nvPr/>
          </p:nvSpPr>
          <p:spPr>
            <a:xfrm rot="8328072">
              <a:off x="-947842" y="1287805"/>
              <a:ext cx="92042" cy="483739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352" name="直線コネクタ 351">
              <a:extLst>
                <a:ext uri="{FF2B5EF4-FFF2-40B4-BE49-F238E27FC236}">
                  <a16:creationId xmlns:a16="http://schemas.microsoft.com/office/drawing/2014/main" id="{5D0B471B-BD98-373A-BCE3-3DDEDB7C876B}"/>
                </a:ext>
              </a:extLst>
            </p:cNvPr>
            <p:cNvCxnSpPr>
              <a:cxnSpLocks/>
            </p:cNvCxnSpPr>
            <p:nvPr/>
          </p:nvCxnSpPr>
          <p:spPr>
            <a:xfrm>
              <a:off x="-1072531" y="1563473"/>
              <a:ext cx="197110" cy="12955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5" name="正方形/長方形 354">
            <a:extLst>
              <a:ext uri="{FF2B5EF4-FFF2-40B4-BE49-F238E27FC236}">
                <a16:creationId xmlns:a16="http://schemas.microsoft.com/office/drawing/2014/main" id="{6E2B8938-92FD-2B21-F538-2A1258DF9D01}"/>
              </a:ext>
            </a:extLst>
          </p:cNvPr>
          <p:cNvSpPr/>
          <p:nvPr/>
        </p:nvSpPr>
        <p:spPr>
          <a:xfrm>
            <a:off x="3945223" y="10012761"/>
            <a:ext cx="2989219" cy="58143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95"/>
          </a:p>
        </p:txBody>
      </p:sp>
      <p:sp>
        <p:nvSpPr>
          <p:cNvPr id="356" name="正方形/長方形 355">
            <a:extLst>
              <a:ext uri="{FF2B5EF4-FFF2-40B4-BE49-F238E27FC236}">
                <a16:creationId xmlns:a16="http://schemas.microsoft.com/office/drawing/2014/main" id="{3455B460-4BF5-EB5C-50E1-78708E4CC426}"/>
              </a:ext>
            </a:extLst>
          </p:cNvPr>
          <p:cNvSpPr/>
          <p:nvPr/>
        </p:nvSpPr>
        <p:spPr>
          <a:xfrm>
            <a:off x="7019107" y="10208862"/>
            <a:ext cx="357931" cy="332171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95"/>
          </a:p>
        </p:txBody>
      </p:sp>
      <p:sp>
        <p:nvSpPr>
          <p:cNvPr id="357" name="テキスト ボックス 356">
            <a:extLst>
              <a:ext uri="{FF2B5EF4-FFF2-40B4-BE49-F238E27FC236}">
                <a16:creationId xmlns:a16="http://schemas.microsoft.com/office/drawing/2014/main" id="{B4FD1F9E-D15C-748D-4329-F4E2BE8C9A37}"/>
              </a:ext>
            </a:extLst>
          </p:cNvPr>
          <p:cNvSpPr txBox="1"/>
          <p:nvPr/>
        </p:nvSpPr>
        <p:spPr>
          <a:xfrm>
            <a:off x="3905563" y="10050258"/>
            <a:ext cx="3206400" cy="490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863" b="1" dirty="0">
                <a:solidFill>
                  <a:schemeClr val="accent2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体験したところでスタンプをおして、ビンゴを完成させよう！</a:t>
            </a:r>
            <a:endParaRPr kumimoji="1" lang="en-US" altLang="ja-JP" sz="863" b="1" dirty="0">
              <a:solidFill>
                <a:schemeClr val="accent2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863" b="1" dirty="0">
                <a:solidFill>
                  <a:schemeClr val="accent2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２つビンゴすると、受付でプレゼントがもらえるよ！</a:t>
            </a:r>
            <a:endParaRPr kumimoji="1" lang="en-US" altLang="ja-JP" sz="863" b="1" dirty="0">
              <a:solidFill>
                <a:schemeClr val="accent2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58" name="テキスト ボックス 357">
            <a:extLst>
              <a:ext uri="{FF2B5EF4-FFF2-40B4-BE49-F238E27FC236}">
                <a16:creationId xmlns:a16="http://schemas.microsoft.com/office/drawing/2014/main" id="{E46F328A-78B2-4F0B-16C6-840F76BCDBC7}"/>
              </a:ext>
            </a:extLst>
          </p:cNvPr>
          <p:cNvSpPr txBox="1"/>
          <p:nvPr/>
        </p:nvSpPr>
        <p:spPr>
          <a:xfrm>
            <a:off x="6894432" y="9936547"/>
            <a:ext cx="607280" cy="264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" b="1" dirty="0">
                <a:solidFill>
                  <a:schemeClr val="accent2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スタッフ</a:t>
            </a:r>
            <a:endParaRPr kumimoji="1" lang="en-US" altLang="ja-JP" sz="540" b="1" dirty="0">
              <a:solidFill>
                <a:schemeClr val="accent2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540" b="1" dirty="0">
                <a:solidFill>
                  <a:schemeClr val="accent2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チェック欄</a:t>
            </a:r>
            <a:endParaRPr kumimoji="1" lang="en-US" altLang="ja-JP" sz="540" b="1" dirty="0">
              <a:solidFill>
                <a:schemeClr val="accent2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59" name="テキスト ボックス 358">
            <a:extLst>
              <a:ext uri="{FF2B5EF4-FFF2-40B4-BE49-F238E27FC236}">
                <a16:creationId xmlns:a16="http://schemas.microsoft.com/office/drawing/2014/main" id="{2BB7975B-AD52-4A1C-191F-EA7635B1DA78}"/>
              </a:ext>
            </a:extLst>
          </p:cNvPr>
          <p:cNvSpPr txBox="1"/>
          <p:nvPr/>
        </p:nvSpPr>
        <p:spPr>
          <a:xfrm>
            <a:off x="4045701" y="5706099"/>
            <a:ext cx="32446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>
                <a:solidFill>
                  <a:srgbClr val="F15E41"/>
                </a:solidFill>
                <a:effectLst>
                  <a:glow rad="114300">
                    <a:schemeClr val="bg1"/>
                  </a:glo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防災訓練　ＢＩＮＧＯ</a:t>
            </a:r>
          </a:p>
        </p:txBody>
      </p:sp>
      <p:grpSp>
        <p:nvGrpSpPr>
          <p:cNvPr id="360" name="グループ化 359">
            <a:extLst>
              <a:ext uri="{FF2B5EF4-FFF2-40B4-BE49-F238E27FC236}">
                <a16:creationId xmlns:a16="http://schemas.microsoft.com/office/drawing/2014/main" id="{2D5AA0E8-52B2-1CEF-3609-150316CDFD8E}"/>
              </a:ext>
            </a:extLst>
          </p:cNvPr>
          <p:cNvGrpSpPr/>
          <p:nvPr/>
        </p:nvGrpSpPr>
        <p:grpSpPr>
          <a:xfrm>
            <a:off x="3947242" y="6399894"/>
            <a:ext cx="3441565" cy="3371059"/>
            <a:chOff x="128563" y="998881"/>
            <a:chExt cx="3441565" cy="3371059"/>
          </a:xfrm>
        </p:grpSpPr>
        <p:sp>
          <p:nvSpPr>
            <p:cNvPr id="361" name="四角形: 角を丸くする 8">
              <a:extLst>
                <a:ext uri="{FF2B5EF4-FFF2-40B4-BE49-F238E27FC236}">
                  <a16:creationId xmlns:a16="http://schemas.microsoft.com/office/drawing/2014/main" id="{634DDA66-7BF4-FC39-8EE4-B5EEA0CE621E}"/>
                </a:ext>
              </a:extLst>
            </p:cNvPr>
            <p:cNvSpPr/>
            <p:nvPr/>
          </p:nvSpPr>
          <p:spPr>
            <a:xfrm>
              <a:off x="128563" y="998881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水消火器</a:t>
              </a:r>
            </a:p>
          </p:txBody>
        </p:sp>
        <p:sp>
          <p:nvSpPr>
            <p:cNvPr id="362" name="四角形: 角を丸くする 11">
              <a:extLst>
                <a:ext uri="{FF2B5EF4-FFF2-40B4-BE49-F238E27FC236}">
                  <a16:creationId xmlns:a16="http://schemas.microsoft.com/office/drawing/2014/main" id="{2CF508AF-81AF-40E3-517B-3EF8996CDA73}"/>
                </a:ext>
              </a:extLst>
            </p:cNvPr>
            <p:cNvSpPr/>
            <p:nvPr/>
          </p:nvSpPr>
          <p:spPr>
            <a:xfrm>
              <a:off x="1312315" y="998881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救命講習（</a:t>
              </a:r>
              <a:r>
                <a:rPr kumimoji="1" lang="en-US" altLang="ja-JP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AED</a:t>
              </a:r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）</a:t>
              </a:r>
            </a:p>
          </p:txBody>
        </p:sp>
        <p:sp>
          <p:nvSpPr>
            <p:cNvPr id="363" name="四角形: 角を丸くする 12">
              <a:extLst>
                <a:ext uri="{FF2B5EF4-FFF2-40B4-BE49-F238E27FC236}">
                  <a16:creationId xmlns:a16="http://schemas.microsoft.com/office/drawing/2014/main" id="{9B305623-95F7-2415-064B-41AA59C5545A}"/>
                </a:ext>
              </a:extLst>
            </p:cNvPr>
            <p:cNvSpPr/>
            <p:nvPr/>
          </p:nvSpPr>
          <p:spPr>
            <a:xfrm>
              <a:off x="2496067" y="998881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防災工作</a:t>
              </a:r>
              <a:endParaRPr kumimoji="1" lang="en-US" altLang="ja-JP" sz="1133" b="1" dirty="0">
                <a:solidFill>
                  <a:srgbClr val="F15E4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364" name="四角形: 角を丸くする 13">
              <a:extLst>
                <a:ext uri="{FF2B5EF4-FFF2-40B4-BE49-F238E27FC236}">
                  <a16:creationId xmlns:a16="http://schemas.microsoft.com/office/drawing/2014/main" id="{C05BD851-16DB-784C-975C-F1DF6EB8321F}"/>
                </a:ext>
              </a:extLst>
            </p:cNvPr>
            <p:cNvSpPr/>
            <p:nvPr/>
          </p:nvSpPr>
          <p:spPr>
            <a:xfrm>
              <a:off x="128563" y="2150520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煙体験</a:t>
              </a:r>
            </a:p>
          </p:txBody>
        </p:sp>
        <p:sp>
          <p:nvSpPr>
            <p:cNvPr id="365" name="四角形: 角を丸くする 14">
              <a:extLst>
                <a:ext uri="{FF2B5EF4-FFF2-40B4-BE49-F238E27FC236}">
                  <a16:creationId xmlns:a16="http://schemas.microsoft.com/office/drawing/2014/main" id="{37CBB93C-7638-C8CB-8E3C-0FDE1790E573}"/>
                </a:ext>
              </a:extLst>
            </p:cNvPr>
            <p:cNvSpPr/>
            <p:nvPr/>
          </p:nvSpPr>
          <p:spPr>
            <a:xfrm>
              <a:off x="1312315" y="2150520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8856" rIns="38856"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受付</a:t>
              </a:r>
              <a:endParaRPr kumimoji="1" lang="ja-JP" altLang="en-US" sz="1400" b="1" spc="-216" dirty="0">
                <a:solidFill>
                  <a:srgbClr val="F15E4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366" name="四角形: 角を丸くする 15">
              <a:extLst>
                <a:ext uri="{FF2B5EF4-FFF2-40B4-BE49-F238E27FC236}">
                  <a16:creationId xmlns:a16="http://schemas.microsoft.com/office/drawing/2014/main" id="{32C64F83-B84D-79A8-0B80-12B807EA3912}"/>
                </a:ext>
              </a:extLst>
            </p:cNvPr>
            <p:cNvSpPr/>
            <p:nvPr/>
          </p:nvSpPr>
          <p:spPr>
            <a:xfrm>
              <a:off x="2496067" y="2150520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炊き出し</a:t>
              </a:r>
            </a:p>
          </p:txBody>
        </p:sp>
        <p:sp>
          <p:nvSpPr>
            <p:cNvPr id="367" name="四角形: 角を丸くする 16">
              <a:extLst>
                <a:ext uri="{FF2B5EF4-FFF2-40B4-BE49-F238E27FC236}">
                  <a16:creationId xmlns:a16="http://schemas.microsoft.com/office/drawing/2014/main" id="{1B4F63D5-A868-A548-6A1B-2F04EB6F967B}"/>
                </a:ext>
              </a:extLst>
            </p:cNvPr>
            <p:cNvSpPr/>
            <p:nvPr/>
          </p:nvSpPr>
          <p:spPr>
            <a:xfrm>
              <a:off x="128563" y="3302159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三角巾講習</a:t>
              </a:r>
            </a:p>
          </p:txBody>
        </p:sp>
        <p:sp>
          <p:nvSpPr>
            <p:cNvPr id="368" name="四角形: 角を丸くする 17">
              <a:extLst>
                <a:ext uri="{FF2B5EF4-FFF2-40B4-BE49-F238E27FC236}">
                  <a16:creationId xmlns:a16="http://schemas.microsoft.com/office/drawing/2014/main" id="{8887A434-8ED1-0231-2819-60A677584ABC}"/>
                </a:ext>
              </a:extLst>
            </p:cNvPr>
            <p:cNvSpPr/>
            <p:nvPr/>
          </p:nvSpPr>
          <p:spPr>
            <a:xfrm>
              <a:off x="1312315" y="3302159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130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土のう積み</a:t>
              </a:r>
            </a:p>
          </p:txBody>
        </p:sp>
        <p:sp>
          <p:nvSpPr>
            <p:cNvPr id="369" name="四角形: 角を丸くする 18">
              <a:extLst>
                <a:ext uri="{FF2B5EF4-FFF2-40B4-BE49-F238E27FC236}">
                  <a16:creationId xmlns:a16="http://schemas.microsoft.com/office/drawing/2014/main" id="{70938D0B-C2AF-2588-0FF2-3DCE68184C07}"/>
                </a:ext>
              </a:extLst>
            </p:cNvPr>
            <p:cNvSpPr/>
            <p:nvPr/>
          </p:nvSpPr>
          <p:spPr>
            <a:xfrm>
              <a:off x="2496067" y="3302159"/>
              <a:ext cx="1074061" cy="1067781"/>
            </a:xfrm>
            <a:prstGeom prst="roundRect">
              <a:avLst>
                <a:gd name="adj" fmla="val 94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133" b="1" dirty="0">
                  <a:solidFill>
                    <a:srgbClr val="F15E4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起震車</a:t>
              </a:r>
            </a:p>
          </p:txBody>
        </p:sp>
      </p:grpSp>
      <p:sp>
        <p:nvSpPr>
          <p:cNvPr id="370" name="テキスト ボックス 369">
            <a:extLst>
              <a:ext uri="{FF2B5EF4-FFF2-40B4-BE49-F238E27FC236}">
                <a16:creationId xmlns:a16="http://schemas.microsoft.com/office/drawing/2014/main" id="{0FC216C6-654D-F190-488B-D79BAF9FB4E3}"/>
              </a:ext>
            </a:extLst>
          </p:cNvPr>
          <p:cNvSpPr txBox="1"/>
          <p:nvPr/>
        </p:nvSpPr>
        <p:spPr>
          <a:xfrm>
            <a:off x="4693048" y="5448815"/>
            <a:ext cx="19499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solidFill>
                  <a:srgbClr val="F15E41"/>
                </a:solidFill>
                <a:effectLst>
                  <a:glow rad="1016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●●町内会</a:t>
            </a:r>
          </a:p>
        </p:txBody>
      </p:sp>
      <p:grpSp>
        <p:nvGrpSpPr>
          <p:cNvPr id="371" name="グループ化 370">
            <a:extLst>
              <a:ext uri="{FF2B5EF4-FFF2-40B4-BE49-F238E27FC236}">
                <a16:creationId xmlns:a16="http://schemas.microsoft.com/office/drawing/2014/main" id="{7A27F545-D140-23F4-0A44-A551104E98AE}"/>
              </a:ext>
            </a:extLst>
          </p:cNvPr>
          <p:cNvGrpSpPr/>
          <p:nvPr/>
        </p:nvGrpSpPr>
        <p:grpSpPr>
          <a:xfrm>
            <a:off x="3853912" y="5725840"/>
            <a:ext cx="216731" cy="483739"/>
            <a:chOff x="29912" y="342582"/>
            <a:chExt cx="216731" cy="483739"/>
          </a:xfrm>
        </p:grpSpPr>
        <p:sp>
          <p:nvSpPr>
            <p:cNvPr id="372" name="二等辺三角形 371">
              <a:extLst>
                <a:ext uri="{FF2B5EF4-FFF2-40B4-BE49-F238E27FC236}">
                  <a16:creationId xmlns:a16="http://schemas.microsoft.com/office/drawing/2014/main" id="{F5A4DC1E-BF5E-198B-19DF-2DFB5553E756}"/>
                </a:ext>
              </a:extLst>
            </p:cNvPr>
            <p:cNvSpPr/>
            <p:nvPr/>
          </p:nvSpPr>
          <p:spPr>
            <a:xfrm rot="8328072">
              <a:off x="154601" y="342582"/>
              <a:ext cx="92042" cy="483739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373" name="直線コネクタ 372">
              <a:extLst>
                <a:ext uri="{FF2B5EF4-FFF2-40B4-BE49-F238E27FC236}">
                  <a16:creationId xmlns:a16="http://schemas.microsoft.com/office/drawing/2014/main" id="{7C3956C1-3501-9D13-2390-1821CEED992D}"/>
                </a:ext>
              </a:extLst>
            </p:cNvPr>
            <p:cNvCxnSpPr>
              <a:cxnSpLocks/>
            </p:cNvCxnSpPr>
            <p:nvPr/>
          </p:nvCxnSpPr>
          <p:spPr>
            <a:xfrm>
              <a:off x="29912" y="618250"/>
              <a:ext cx="197110" cy="12955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4" name="グループ化 373">
            <a:extLst>
              <a:ext uri="{FF2B5EF4-FFF2-40B4-BE49-F238E27FC236}">
                <a16:creationId xmlns:a16="http://schemas.microsoft.com/office/drawing/2014/main" id="{15FC7499-5EA9-CD99-A89C-E633DCB507D4}"/>
              </a:ext>
            </a:extLst>
          </p:cNvPr>
          <p:cNvGrpSpPr/>
          <p:nvPr/>
        </p:nvGrpSpPr>
        <p:grpSpPr>
          <a:xfrm flipH="1">
            <a:off x="7258477" y="5706099"/>
            <a:ext cx="216731" cy="483739"/>
            <a:chOff x="-1072531" y="1287805"/>
            <a:chExt cx="216731" cy="483739"/>
          </a:xfrm>
        </p:grpSpPr>
        <p:sp>
          <p:nvSpPr>
            <p:cNvPr id="375" name="二等辺三角形 374">
              <a:extLst>
                <a:ext uri="{FF2B5EF4-FFF2-40B4-BE49-F238E27FC236}">
                  <a16:creationId xmlns:a16="http://schemas.microsoft.com/office/drawing/2014/main" id="{2BD44096-8235-0602-C875-6F57EDE6FDBE}"/>
                </a:ext>
              </a:extLst>
            </p:cNvPr>
            <p:cNvSpPr/>
            <p:nvPr/>
          </p:nvSpPr>
          <p:spPr>
            <a:xfrm rot="8328072">
              <a:off x="-947842" y="1287805"/>
              <a:ext cx="92042" cy="483739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376" name="直線コネクタ 375">
              <a:extLst>
                <a:ext uri="{FF2B5EF4-FFF2-40B4-BE49-F238E27FC236}">
                  <a16:creationId xmlns:a16="http://schemas.microsoft.com/office/drawing/2014/main" id="{7C825E16-EFCA-3ABF-C8BF-223FB4C7703E}"/>
                </a:ext>
              </a:extLst>
            </p:cNvPr>
            <p:cNvCxnSpPr>
              <a:cxnSpLocks/>
            </p:cNvCxnSpPr>
            <p:nvPr/>
          </p:nvCxnSpPr>
          <p:spPr>
            <a:xfrm>
              <a:off x="-1072531" y="1563473"/>
              <a:ext cx="197110" cy="12955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78" name="直線コネクタ 377">
            <a:extLst>
              <a:ext uri="{FF2B5EF4-FFF2-40B4-BE49-F238E27FC236}">
                <a16:creationId xmlns:a16="http://schemas.microsoft.com/office/drawing/2014/main" id="{3FC8B14E-3FD2-BF99-43A6-FE81EA318100}"/>
              </a:ext>
            </a:extLst>
          </p:cNvPr>
          <p:cNvCxnSpPr>
            <a:cxnSpLocks/>
          </p:cNvCxnSpPr>
          <p:nvPr/>
        </p:nvCxnSpPr>
        <p:spPr>
          <a:xfrm>
            <a:off x="3779837" y="-228600"/>
            <a:ext cx="0" cy="11133734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直線コネクタ 380">
            <a:extLst>
              <a:ext uri="{FF2B5EF4-FFF2-40B4-BE49-F238E27FC236}">
                <a16:creationId xmlns:a16="http://schemas.microsoft.com/office/drawing/2014/main" id="{CDBD32A4-3A59-C0AE-C021-3C171D3F6BCA}"/>
              </a:ext>
            </a:extLst>
          </p:cNvPr>
          <p:cNvCxnSpPr>
            <a:cxnSpLocks/>
          </p:cNvCxnSpPr>
          <p:nvPr/>
        </p:nvCxnSpPr>
        <p:spPr>
          <a:xfrm rot="5400000">
            <a:off x="3803312" y="-220960"/>
            <a:ext cx="0" cy="11133734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1CD4505-9F64-2742-7534-1A1AA703F509}"/>
              </a:ext>
            </a:extLst>
          </p:cNvPr>
          <p:cNvSpPr txBox="1"/>
          <p:nvPr/>
        </p:nvSpPr>
        <p:spPr>
          <a:xfrm>
            <a:off x="7802068" y="17009"/>
            <a:ext cx="480797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>
                <a:solidFill>
                  <a:srgbClr val="FF0000"/>
                </a:solidFill>
              </a:rPr>
              <a:t>A4</a:t>
            </a:r>
            <a:r>
              <a:rPr kumimoji="1" lang="ja-JP" altLang="en-US" dirty="0">
                <a:solidFill>
                  <a:srgbClr val="FF0000"/>
                </a:solidFill>
              </a:rPr>
              <a:t>で印刷の上、４分割して使用してください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3967589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318</TotalTime>
  <Words>224</Words>
  <Application>Microsoft Office PowerPoint</Application>
  <PresentationFormat>ユーザー設定</PresentationFormat>
  <Paragraphs>61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HGP創英角ﾎﾟｯﾌﾟ体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>桒原桃香_50（ま）防災まちづくり推進課</cp:lastModifiedBy>
  <cp:revision>22</cp:revision>
  <cp:lastPrinted>2025-01-06T02:35:30Z</cp:lastPrinted>
  <dcterms:created xsi:type="dcterms:W3CDTF">2024-12-11T04:11:19Z</dcterms:created>
  <dcterms:modified xsi:type="dcterms:W3CDTF">2026-03-24T00:03:40Z</dcterms:modified>
</cp:coreProperties>
</file>