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
  </p:notesMasterIdLst>
  <p:sldIdLst>
    <p:sldId id="265" r:id="rId2"/>
    <p:sldId id="267" r:id="rId3"/>
  </p:sldIdLst>
  <p:sldSz cx="15119350" cy="10691813"/>
  <p:notesSz cx="10233025" cy="1466215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86" userDrawn="1">
          <p15:clr>
            <a:srgbClr val="A4A3A4"/>
          </p15:clr>
        </p15:guide>
        <p15:guide id="2" pos="4739"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1E692"/>
    <a:srgbClr val="F3AEAB"/>
    <a:srgbClr val="E8655E"/>
    <a:srgbClr val="FFF2CC"/>
    <a:srgbClr val="FBE5D6"/>
    <a:srgbClr val="A9D064"/>
    <a:srgbClr val="339933"/>
    <a:srgbClr val="339966"/>
    <a:srgbClr val="70AD47"/>
    <a:srgbClr val="A7C9C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824" autoAdjust="0"/>
    <p:restoredTop sz="94333" autoAdjust="0"/>
  </p:normalViewPr>
  <p:slideViewPr>
    <p:cSldViewPr snapToGrid="0" showGuides="1">
      <p:cViewPr varScale="1">
        <p:scale>
          <a:sx n="69" d="100"/>
          <a:sy n="69" d="100"/>
        </p:scale>
        <p:origin x="1830" y="78"/>
      </p:cViewPr>
      <p:guideLst>
        <p:guide orient="horz" pos="3186"/>
        <p:guide pos="4739"/>
      </p:guideLst>
    </p:cSldViewPr>
  </p:slideViewPr>
  <p:notesTextViewPr>
    <p:cViewPr>
      <p:scale>
        <a:sx n="150" d="100"/>
        <a:sy n="15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4" y="6"/>
            <a:ext cx="4435195" cy="736056"/>
          </a:xfrm>
          <a:prstGeom prst="rect">
            <a:avLst/>
          </a:prstGeom>
        </p:spPr>
        <p:txBody>
          <a:bodyPr vert="horz" lIns="136602" tIns="68302" rIns="136602" bIns="68302" rtlCol="0"/>
          <a:lstStyle>
            <a:lvl1pPr algn="l">
              <a:defRPr sz="2000"/>
            </a:lvl1pPr>
          </a:lstStyle>
          <a:p>
            <a:endParaRPr kumimoji="1" lang="ja-JP" altLang="en-US"/>
          </a:p>
        </p:txBody>
      </p:sp>
      <p:sp>
        <p:nvSpPr>
          <p:cNvPr id="3" name="日付プレースホルダー 2"/>
          <p:cNvSpPr>
            <a:spLocks noGrp="1"/>
          </p:cNvSpPr>
          <p:nvPr>
            <p:ph type="dt" idx="1"/>
          </p:nvPr>
        </p:nvSpPr>
        <p:spPr>
          <a:xfrm>
            <a:off x="5795438" y="6"/>
            <a:ext cx="4435194" cy="736056"/>
          </a:xfrm>
          <a:prstGeom prst="rect">
            <a:avLst/>
          </a:prstGeom>
        </p:spPr>
        <p:txBody>
          <a:bodyPr vert="horz" lIns="136602" tIns="68302" rIns="136602" bIns="68302" rtlCol="0"/>
          <a:lstStyle>
            <a:lvl1pPr algn="r">
              <a:defRPr sz="2000"/>
            </a:lvl1pPr>
          </a:lstStyle>
          <a:p>
            <a:fld id="{57607A32-5C22-483D-9545-22BC63B7C9E4}" type="datetimeFigureOut">
              <a:rPr kumimoji="1" lang="ja-JP" altLang="en-US" smtClean="0"/>
              <a:t>2026/3/24</a:t>
            </a:fld>
            <a:endParaRPr kumimoji="1" lang="ja-JP" altLang="en-US"/>
          </a:p>
        </p:txBody>
      </p:sp>
      <p:sp>
        <p:nvSpPr>
          <p:cNvPr id="4" name="スライド イメージ プレースホルダー 3"/>
          <p:cNvSpPr>
            <a:spLocks noGrp="1" noRot="1" noChangeAspect="1"/>
          </p:cNvSpPr>
          <p:nvPr>
            <p:ph type="sldImg" idx="2"/>
          </p:nvPr>
        </p:nvSpPr>
        <p:spPr>
          <a:xfrm>
            <a:off x="1619250" y="1833563"/>
            <a:ext cx="6994525" cy="4946650"/>
          </a:xfrm>
          <a:prstGeom prst="rect">
            <a:avLst/>
          </a:prstGeom>
          <a:noFill/>
          <a:ln w="12700">
            <a:solidFill>
              <a:prstClr val="black"/>
            </a:solidFill>
          </a:ln>
        </p:spPr>
        <p:txBody>
          <a:bodyPr vert="horz" lIns="136602" tIns="68302" rIns="136602" bIns="68302" rtlCol="0" anchor="ctr"/>
          <a:lstStyle/>
          <a:p>
            <a:endParaRPr lang="ja-JP" altLang="en-US"/>
          </a:p>
        </p:txBody>
      </p:sp>
      <p:sp>
        <p:nvSpPr>
          <p:cNvPr id="5" name="ノート プレースホルダー 4"/>
          <p:cNvSpPr>
            <a:spLocks noGrp="1"/>
          </p:cNvSpPr>
          <p:nvPr>
            <p:ph type="body" sz="quarter" idx="3"/>
          </p:nvPr>
        </p:nvSpPr>
        <p:spPr>
          <a:xfrm>
            <a:off x="1022600" y="7056250"/>
            <a:ext cx="8187867" cy="5772852"/>
          </a:xfrm>
          <a:prstGeom prst="rect">
            <a:avLst/>
          </a:prstGeom>
        </p:spPr>
        <p:txBody>
          <a:bodyPr vert="horz" lIns="136602" tIns="68302" rIns="136602" bIns="6830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4" y="13926099"/>
            <a:ext cx="4435195" cy="736056"/>
          </a:xfrm>
          <a:prstGeom prst="rect">
            <a:avLst/>
          </a:prstGeom>
        </p:spPr>
        <p:txBody>
          <a:bodyPr vert="horz" lIns="136602" tIns="68302" rIns="136602" bIns="68302" rtlCol="0" anchor="b"/>
          <a:lstStyle>
            <a:lvl1pPr algn="l">
              <a:defRPr sz="2000"/>
            </a:lvl1pPr>
          </a:lstStyle>
          <a:p>
            <a:endParaRPr kumimoji="1" lang="ja-JP" altLang="en-US"/>
          </a:p>
        </p:txBody>
      </p:sp>
      <p:sp>
        <p:nvSpPr>
          <p:cNvPr id="7" name="スライド番号プレースホルダー 6"/>
          <p:cNvSpPr>
            <a:spLocks noGrp="1"/>
          </p:cNvSpPr>
          <p:nvPr>
            <p:ph type="sldNum" sz="quarter" idx="5"/>
          </p:nvPr>
        </p:nvSpPr>
        <p:spPr>
          <a:xfrm>
            <a:off x="5795438" y="13926099"/>
            <a:ext cx="4435194" cy="736056"/>
          </a:xfrm>
          <a:prstGeom prst="rect">
            <a:avLst/>
          </a:prstGeom>
        </p:spPr>
        <p:txBody>
          <a:bodyPr vert="horz" lIns="136602" tIns="68302" rIns="136602" bIns="68302" rtlCol="0" anchor="b"/>
          <a:lstStyle>
            <a:lvl1pPr algn="r">
              <a:defRPr sz="2000"/>
            </a:lvl1pPr>
          </a:lstStyle>
          <a:p>
            <a:fld id="{C88C3EBF-6A74-49D5-81CA-84F7675EC2F3}" type="slidenum">
              <a:rPr kumimoji="1" lang="ja-JP" altLang="en-US" smtClean="0"/>
              <a:t>‹#›</a:t>
            </a:fld>
            <a:endParaRPr kumimoji="1" lang="ja-JP" altLang="en-US"/>
          </a:p>
        </p:txBody>
      </p:sp>
    </p:spTree>
    <p:extLst>
      <p:ext uri="{BB962C8B-B14F-4D97-AF65-F5344CB8AC3E}">
        <p14:creationId xmlns:p14="http://schemas.microsoft.com/office/powerpoint/2010/main" val="368275459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C88C3EBF-6A74-49D5-81CA-84F7675EC2F3}" type="slidenum">
              <a:rPr kumimoji="1" lang="ja-JP" altLang="en-US" smtClean="0"/>
              <a:t>2</a:t>
            </a:fld>
            <a:endParaRPr kumimoji="1" lang="ja-JP" altLang="en-US"/>
          </a:p>
        </p:txBody>
      </p:sp>
    </p:spTree>
    <p:extLst>
      <p:ext uri="{BB962C8B-B14F-4D97-AF65-F5344CB8AC3E}">
        <p14:creationId xmlns:p14="http://schemas.microsoft.com/office/powerpoint/2010/main" val="22042208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133951" y="1749795"/>
            <a:ext cx="12851448" cy="3722335"/>
          </a:xfrm>
        </p:spPr>
        <p:txBody>
          <a:bodyPr anchor="b"/>
          <a:lstStyle>
            <a:lvl1pPr algn="ctr">
              <a:defRPr sz="9354"/>
            </a:lvl1pPr>
          </a:lstStyle>
          <a:p>
            <a:r>
              <a:rPr lang="ja-JP" altLang="en-US"/>
              <a:t>マスター タイトルの書式設定</a:t>
            </a:r>
            <a:endParaRPr lang="en-US" dirty="0"/>
          </a:p>
        </p:txBody>
      </p:sp>
      <p:sp>
        <p:nvSpPr>
          <p:cNvPr id="3" name="Subtitle 2"/>
          <p:cNvSpPr>
            <a:spLocks noGrp="1"/>
          </p:cNvSpPr>
          <p:nvPr>
            <p:ph type="subTitle" idx="1"/>
          </p:nvPr>
        </p:nvSpPr>
        <p:spPr>
          <a:xfrm>
            <a:off x="1889919" y="5615678"/>
            <a:ext cx="11339513" cy="2581379"/>
          </a:xfrm>
        </p:spPr>
        <p:txBody>
          <a:bodyPr/>
          <a:lstStyle>
            <a:lvl1pPr marL="0" indent="0" algn="ctr">
              <a:buNone/>
              <a:defRPr sz="3742"/>
            </a:lvl1pPr>
            <a:lvl2pPr marL="712775" indent="0" algn="ctr">
              <a:buNone/>
              <a:defRPr sz="3118"/>
            </a:lvl2pPr>
            <a:lvl3pPr marL="1425550" indent="0" algn="ctr">
              <a:buNone/>
              <a:defRPr sz="2806"/>
            </a:lvl3pPr>
            <a:lvl4pPr marL="2138324" indent="0" algn="ctr">
              <a:buNone/>
              <a:defRPr sz="2494"/>
            </a:lvl4pPr>
            <a:lvl5pPr marL="2851099" indent="0" algn="ctr">
              <a:buNone/>
              <a:defRPr sz="2494"/>
            </a:lvl5pPr>
            <a:lvl6pPr marL="3563874" indent="0" algn="ctr">
              <a:buNone/>
              <a:defRPr sz="2494"/>
            </a:lvl6pPr>
            <a:lvl7pPr marL="4276649" indent="0" algn="ctr">
              <a:buNone/>
              <a:defRPr sz="2494"/>
            </a:lvl7pPr>
            <a:lvl8pPr marL="4989424" indent="0" algn="ctr">
              <a:buNone/>
              <a:defRPr sz="2494"/>
            </a:lvl8pPr>
            <a:lvl9pPr marL="5702198" indent="0" algn="ctr">
              <a:buNone/>
              <a:defRPr sz="2494"/>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89750C83-3C0E-469E-B2F2-FC10B0C830CB}" type="datetimeFigureOut">
              <a:rPr kumimoji="1" lang="ja-JP" altLang="en-US" smtClean="0"/>
              <a:t>2026/3/24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FDF9556-38C9-4875-ADDF-C5819317FCB9}" type="slidenum">
              <a:rPr kumimoji="1" lang="ja-JP" altLang="en-US" smtClean="0"/>
              <a:t>‹#›</a:t>
            </a:fld>
            <a:endParaRPr kumimoji="1" lang="ja-JP" altLang="en-US"/>
          </a:p>
        </p:txBody>
      </p:sp>
    </p:spTree>
    <p:extLst>
      <p:ext uri="{BB962C8B-B14F-4D97-AF65-F5344CB8AC3E}">
        <p14:creationId xmlns:p14="http://schemas.microsoft.com/office/powerpoint/2010/main" val="22637583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9750C83-3C0E-469E-B2F2-FC10B0C830CB}" type="datetimeFigureOut">
              <a:rPr kumimoji="1" lang="ja-JP" altLang="en-US" smtClean="0"/>
              <a:t>2026/3/24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FDF9556-38C9-4875-ADDF-C5819317FCB9}" type="slidenum">
              <a:rPr kumimoji="1" lang="ja-JP" altLang="en-US" smtClean="0"/>
              <a:t>‹#›</a:t>
            </a:fld>
            <a:endParaRPr kumimoji="1" lang="ja-JP" altLang="en-US"/>
          </a:p>
        </p:txBody>
      </p:sp>
    </p:spTree>
    <p:extLst>
      <p:ext uri="{BB962C8B-B14F-4D97-AF65-F5344CB8AC3E}">
        <p14:creationId xmlns:p14="http://schemas.microsoft.com/office/powerpoint/2010/main" val="38562048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819786" y="569240"/>
            <a:ext cx="3260110" cy="906081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1039456" y="569240"/>
            <a:ext cx="9591338" cy="90608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9750C83-3C0E-469E-B2F2-FC10B0C830CB}" type="datetimeFigureOut">
              <a:rPr kumimoji="1" lang="ja-JP" altLang="en-US" smtClean="0"/>
              <a:t>2026/3/24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FDF9556-38C9-4875-ADDF-C5819317FCB9}" type="slidenum">
              <a:rPr kumimoji="1" lang="ja-JP" altLang="en-US" smtClean="0"/>
              <a:t>‹#›</a:t>
            </a:fld>
            <a:endParaRPr kumimoji="1" lang="ja-JP" altLang="en-US"/>
          </a:p>
        </p:txBody>
      </p:sp>
    </p:spTree>
    <p:extLst>
      <p:ext uri="{BB962C8B-B14F-4D97-AF65-F5344CB8AC3E}">
        <p14:creationId xmlns:p14="http://schemas.microsoft.com/office/powerpoint/2010/main" val="15197184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9750C83-3C0E-469E-B2F2-FC10B0C830CB}" type="datetimeFigureOut">
              <a:rPr kumimoji="1" lang="ja-JP" altLang="en-US" smtClean="0"/>
              <a:t>2026/3/24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FDF9556-38C9-4875-ADDF-C5819317FCB9}" type="slidenum">
              <a:rPr kumimoji="1" lang="ja-JP" altLang="en-US" smtClean="0"/>
              <a:t>‹#›</a:t>
            </a:fld>
            <a:endParaRPr kumimoji="1" lang="ja-JP" altLang="en-US"/>
          </a:p>
        </p:txBody>
      </p:sp>
    </p:spTree>
    <p:extLst>
      <p:ext uri="{BB962C8B-B14F-4D97-AF65-F5344CB8AC3E}">
        <p14:creationId xmlns:p14="http://schemas.microsoft.com/office/powerpoint/2010/main" val="10890094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1031582" y="2665532"/>
            <a:ext cx="13040439" cy="4447496"/>
          </a:xfrm>
        </p:spPr>
        <p:txBody>
          <a:bodyPr anchor="b"/>
          <a:lstStyle>
            <a:lvl1pPr>
              <a:defRPr sz="9354"/>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031582" y="7155103"/>
            <a:ext cx="13040439" cy="2338833"/>
          </a:xfrm>
        </p:spPr>
        <p:txBody>
          <a:bodyPr/>
          <a:lstStyle>
            <a:lvl1pPr marL="0" indent="0">
              <a:buNone/>
              <a:defRPr sz="3742">
                <a:solidFill>
                  <a:schemeClr val="tx1"/>
                </a:solidFill>
              </a:defRPr>
            </a:lvl1pPr>
            <a:lvl2pPr marL="712775" indent="0">
              <a:buNone/>
              <a:defRPr sz="3118">
                <a:solidFill>
                  <a:schemeClr val="tx1">
                    <a:tint val="75000"/>
                  </a:schemeClr>
                </a:solidFill>
              </a:defRPr>
            </a:lvl2pPr>
            <a:lvl3pPr marL="1425550" indent="0">
              <a:buNone/>
              <a:defRPr sz="2806">
                <a:solidFill>
                  <a:schemeClr val="tx1">
                    <a:tint val="75000"/>
                  </a:schemeClr>
                </a:solidFill>
              </a:defRPr>
            </a:lvl3pPr>
            <a:lvl4pPr marL="2138324" indent="0">
              <a:buNone/>
              <a:defRPr sz="2494">
                <a:solidFill>
                  <a:schemeClr val="tx1">
                    <a:tint val="75000"/>
                  </a:schemeClr>
                </a:solidFill>
              </a:defRPr>
            </a:lvl4pPr>
            <a:lvl5pPr marL="2851099" indent="0">
              <a:buNone/>
              <a:defRPr sz="2494">
                <a:solidFill>
                  <a:schemeClr val="tx1">
                    <a:tint val="75000"/>
                  </a:schemeClr>
                </a:solidFill>
              </a:defRPr>
            </a:lvl5pPr>
            <a:lvl6pPr marL="3563874" indent="0">
              <a:buNone/>
              <a:defRPr sz="2494">
                <a:solidFill>
                  <a:schemeClr val="tx1">
                    <a:tint val="75000"/>
                  </a:schemeClr>
                </a:solidFill>
              </a:defRPr>
            </a:lvl6pPr>
            <a:lvl7pPr marL="4276649" indent="0">
              <a:buNone/>
              <a:defRPr sz="2494">
                <a:solidFill>
                  <a:schemeClr val="tx1">
                    <a:tint val="75000"/>
                  </a:schemeClr>
                </a:solidFill>
              </a:defRPr>
            </a:lvl7pPr>
            <a:lvl8pPr marL="4989424" indent="0">
              <a:buNone/>
              <a:defRPr sz="2494">
                <a:solidFill>
                  <a:schemeClr val="tx1">
                    <a:tint val="75000"/>
                  </a:schemeClr>
                </a:solidFill>
              </a:defRPr>
            </a:lvl8pPr>
            <a:lvl9pPr marL="5702198" indent="0">
              <a:buNone/>
              <a:defRPr sz="2494">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9750C83-3C0E-469E-B2F2-FC10B0C830CB}" type="datetimeFigureOut">
              <a:rPr kumimoji="1" lang="ja-JP" altLang="en-US" smtClean="0"/>
              <a:t>2026/3/24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FDF9556-38C9-4875-ADDF-C5819317FCB9}" type="slidenum">
              <a:rPr kumimoji="1" lang="ja-JP" altLang="en-US" smtClean="0"/>
              <a:t>‹#›</a:t>
            </a:fld>
            <a:endParaRPr kumimoji="1" lang="ja-JP" altLang="en-US"/>
          </a:p>
        </p:txBody>
      </p:sp>
    </p:spTree>
    <p:extLst>
      <p:ext uri="{BB962C8B-B14F-4D97-AF65-F5344CB8AC3E}">
        <p14:creationId xmlns:p14="http://schemas.microsoft.com/office/powerpoint/2010/main" val="26785162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039455" y="2846200"/>
            <a:ext cx="6425724"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7654171" y="2846200"/>
            <a:ext cx="6425724"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9750C83-3C0E-469E-B2F2-FC10B0C830CB}" type="datetimeFigureOut">
              <a:rPr kumimoji="1" lang="ja-JP" altLang="en-US" smtClean="0"/>
              <a:t>2026/3/24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FDF9556-38C9-4875-ADDF-C5819317FCB9}" type="slidenum">
              <a:rPr kumimoji="1" lang="ja-JP" altLang="en-US" smtClean="0"/>
              <a:t>‹#›</a:t>
            </a:fld>
            <a:endParaRPr kumimoji="1" lang="ja-JP" altLang="en-US"/>
          </a:p>
        </p:txBody>
      </p:sp>
    </p:spTree>
    <p:extLst>
      <p:ext uri="{BB962C8B-B14F-4D97-AF65-F5344CB8AC3E}">
        <p14:creationId xmlns:p14="http://schemas.microsoft.com/office/powerpoint/2010/main" val="23462604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1041425" y="569242"/>
            <a:ext cx="13040439" cy="2066590"/>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041426" y="2620980"/>
            <a:ext cx="6396193" cy="1284502"/>
          </a:xfrm>
        </p:spPr>
        <p:txBody>
          <a:bodyPr anchor="b"/>
          <a:lstStyle>
            <a:lvl1pPr marL="0" indent="0">
              <a:buNone/>
              <a:defRPr sz="3742" b="1"/>
            </a:lvl1pPr>
            <a:lvl2pPr marL="712775" indent="0">
              <a:buNone/>
              <a:defRPr sz="3118" b="1"/>
            </a:lvl2pPr>
            <a:lvl3pPr marL="1425550" indent="0">
              <a:buNone/>
              <a:defRPr sz="2806" b="1"/>
            </a:lvl3pPr>
            <a:lvl4pPr marL="2138324" indent="0">
              <a:buNone/>
              <a:defRPr sz="2494" b="1"/>
            </a:lvl4pPr>
            <a:lvl5pPr marL="2851099" indent="0">
              <a:buNone/>
              <a:defRPr sz="2494" b="1"/>
            </a:lvl5pPr>
            <a:lvl6pPr marL="3563874" indent="0">
              <a:buNone/>
              <a:defRPr sz="2494" b="1"/>
            </a:lvl6pPr>
            <a:lvl7pPr marL="4276649" indent="0">
              <a:buNone/>
              <a:defRPr sz="2494" b="1"/>
            </a:lvl7pPr>
            <a:lvl8pPr marL="4989424" indent="0">
              <a:buNone/>
              <a:defRPr sz="2494" b="1"/>
            </a:lvl8pPr>
            <a:lvl9pPr marL="5702198" indent="0">
              <a:buNone/>
              <a:defRPr sz="2494" b="1"/>
            </a:lvl9pPr>
          </a:lstStyle>
          <a:p>
            <a:pPr lvl="0"/>
            <a:r>
              <a:rPr lang="ja-JP" altLang="en-US"/>
              <a:t>マスター テキストの書式設定</a:t>
            </a:r>
          </a:p>
        </p:txBody>
      </p:sp>
      <p:sp>
        <p:nvSpPr>
          <p:cNvPr id="4" name="Content Placeholder 3"/>
          <p:cNvSpPr>
            <a:spLocks noGrp="1"/>
          </p:cNvSpPr>
          <p:nvPr>
            <p:ph sz="half" idx="2"/>
          </p:nvPr>
        </p:nvSpPr>
        <p:spPr>
          <a:xfrm>
            <a:off x="1041426" y="3905482"/>
            <a:ext cx="6396193"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7654172" y="2620980"/>
            <a:ext cx="6427693" cy="1284502"/>
          </a:xfrm>
        </p:spPr>
        <p:txBody>
          <a:bodyPr anchor="b"/>
          <a:lstStyle>
            <a:lvl1pPr marL="0" indent="0">
              <a:buNone/>
              <a:defRPr sz="3742" b="1"/>
            </a:lvl1pPr>
            <a:lvl2pPr marL="712775" indent="0">
              <a:buNone/>
              <a:defRPr sz="3118" b="1"/>
            </a:lvl2pPr>
            <a:lvl3pPr marL="1425550" indent="0">
              <a:buNone/>
              <a:defRPr sz="2806" b="1"/>
            </a:lvl3pPr>
            <a:lvl4pPr marL="2138324" indent="0">
              <a:buNone/>
              <a:defRPr sz="2494" b="1"/>
            </a:lvl4pPr>
            <a:lvl5pPr marL="2851099" indent="0">
              <a:buNone/>
              <a:defRPr sz="2494" b="1"/>
            </a:lvl5pPr>
            <a:lvl6pPr marL="3563874" indent="0">
              <a:buNone/>
              <a:defRPr sz="2494" b="1"/>
            </a:lvl6pPr>
            <a:lvl7pPr marL="4276649" indent="0">
              <a:buNone/>
              <a:defRPr sz="2494" b="1"/>
            </a:lvl7pPr>
            <a:lvl8pPr marL="4989424" indent="0">
              <a:buNone/>
              <a:defRPr sz="2494" b="1"/>
            </a:lvl8pPr>
            <a:lvl9pPr marL="5702198" indent="0">
              <a:buNone/>
              <a:defRPr sz="2494" b="1"/>
            </a:lvl9pPr>
          </a:lstStyle>
          <a:p>
            <a:pPr lvl="0"/>
            <a:r>
              <a:rPr lang="ja-JP" altLang="en-US"/>
              <a:t>マスター テキストの書式設定</a:t>
            </a:r>
          </a:p>
        </p:txBody>
      </p:sp>
      <p:sp>
        <p:nvSpPr>
          <p:cNvPr id="6" name="Content Placeholder 5"/>
          <p:cNvSpPr>
            <a:spLocks noGrp="1"/>
          </p:cNvSpPr>
          <p:nvPr>
            <p:ph sz="quarter" idx="4"/>
          </p:nvPr>
        </p:nvSpPr>
        <p:spPr>
          <a:xfrm>
            <a:off x="7654172" y="3905482"/>
            <a:ext cx="6427693"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9750C83-3C0E-469E-B2F2-FC10B0C830CB}" type="datetimeFigureOut">
              <a:rPr kumimoji="1" lang="ja-JP" altLang="en-US" smtClean="0"/>
              <a:t>2026/3/24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FFDF9556-38C9-4875-ADDF-C5819317FCB9}" type="slidenum">
              <a:rPr kumimoji="1" lang="ja-JP" altLang="en-US" smtClean="0"/>
              <a:t>‹#›</a:t>
            </a:fld>
            <a:endParaRPr kumimoji="1" lang="ja-JP" altLang="en-US"/>
          </a:p>
        </p:txBody>
      </p:sp>
    </p:spTree>
    <p:extLst>
      <p:ext uri="{BB962C8B-B14F-4D97-AF65-F5344CB8AC3E}">
        <p14:creationId xmlns:p14="http://schemas.microsoft.com/office/powerpoint/2010/main" val="20892339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89750C83-3C0E-469E-B2F2-FC10B0C830CB}" type="datetimeFigureOut">
              <a:rPr kumimoji="1" lang="ja-JP" altLang="en-US" smtClean="0"/>
              <a:t>2026/3/24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FFDF9556-38C9-4875-ADDF-C5819317FCB9}" type="slidenum">
              <a:rPr kumimoji="1" lang="ja-JP" altLang="en-US" smtClean="0"/>
              <a:t>‹#›</a:t>
            </a:fld>
            <a:endParaRPr kumimoji="1" lang="ja-JP" altLang="en-US"/>
          </a:p>
        </p:txBody>
      </p:sp>
    </p:spTree>
    <p:extLst>
      <p:ext uri="{BB962C8B-B14F-4D97-AF65-F5344CB8AC3E}">
        <p14:creationId xmlns:p14="http://schemas.microsoft.com/office/powerpoint/2010/main" val="6324006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750C83-3C0E-469E-B2F2-FC10B0C830CB}" type="datetimeFigureOut">
              <a:rPr kumimoji="1" lang="ja-JP" altLang="en-US" smtClean="0"/>
              <a:t>2026/3/24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FFDF9556-38C9-4875-ADDF-C5819317FCB9}" type="slidenum">
              <a:rPr kumimoji="1" lang="ja-JP" altLang="en-US" smtClean="0"/>
              <a:t>‹#›</a:t>
            </a:fld>
            <a:endParaRPr kumimoji="1" lang="ja-JP" altLang="en-US"/>
          </a:p>
        </p:txBody>
      </p:sp>
    </p:spTree>
    <p:extLst>
      <p:ext uri="{BB962C8B-B14F-4D97-AF65-F5344CB8AC3E}">
        <p14:creationId xmlns:p14="http://schemas.microsoft.com/office/powerpoint/2010/main" val="22557357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041425" y="712788"/>
            <a:ext cx="4876384" cy="2494756"/>
          </a:xfrm>
        </p:spPr>
        <p:txBody>
          <a:bodyPr anchor="b"/>
          <a:lstStyle>
            <a:lvl1pPr>
              <a:defRPr sz="4989"/>
            </a:lvl1pPr>
          </a:lstStyle>
          <a:p>
            <a:r>
              <a:rPr lang="ja-JP" altLang="en-US"/>
              <a:t>マスター タイトルの書式設定</a:t>
            </a:r>
            <a:endParaRPr lang="en-US" dirty="0"/>
          </a:p>
        </p:txBody>
      </p:sp>
      <p:sp>
        <p:nvSpPr>
          <p:cNvPr id="3" name="Content Placeholder 2"/>
          <p:cNvSpPr>
            <a:spLocks noGrp="1"/>
          </p:cNvSpPr>
          <p:nvPr>
            <p:ph idx="1"/>
          </p:nvPr>
        </p:nvSpPr>
        <p:spPr>
          <a:xfrm>
            <a:off x="6427693" y="1539425"/>
            <a:ext cx="7654171" cy="7598117"/>
          </a:xfrm>
        </p:spPr>
        <p:txBody>
          <a:bodyPr/>
          <a:lstStyle>
            <a:lvl1pPr>
              <a:defRPr sz="4989"/>
            </a:lvl1pPr>
            <a:lvl2pPr>
              <a:defRPr sz="4365"/>
            </a:lvl2pPr>
            <a:lvl3pPr>
              <a:defRPr sz="3742"/>
            </a:lvl3pPr>
            <a:lvl4pPr>
              <a:defRPr sz="3118"/>
            </a:lvl4pPr>
            <a:lvl5pPr>
              <a:defRPr sz="3118"/>
            </a:lvl5pPr>
            <a:lvl6pPr>
              <a:defRPr sz="3118"/>
            </a:lvl6pPr>
            <a:lvl7pPr>
              <a:defRPr sz="3118"/>
            </a:lvl7pPr>
            <a:lvl8pPr>
              <a:defRPr sz="3118"/>
            </a:lvl8pPr>
            <a:lvl9pPr>
              <a:defRPr sz="3118"/>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1041425" y="3207544"/>
            <a:ext cx="4876384" cy="5942372"/>
          </a:xfrm>
        </p:spPr>
        <p:txBody>
          <a:bodyPr/>
          <a:lstStyle>
            <a:lvl1pPr marL="0" indent="0">
              <a:buNone/>
              <a:defRPr sz="2494"/>
            </a:lvl1pPr>
            <a:lvl2pPr marL="712775" indent="0">
              <a:buNone/>
              <a:defRPr sz="2183"/>
            </a:lvl2pPr>
            <a:lvl3pPr marL="1425550" indent="0">
              <a:buNone/>
              <a:defRPr sz="1871"/>
            </a:lvl3pPr>
            <a:lvl4pPr marL="2138324" indent="0">
              <a:buNone/>
              <a:defRPr sz="1559"/>
            </a:lvl4pPr>
            <a:lvl5pPr marL="2851099" indent="0">
              <a:buNone/>
              <a:defRPr sz="1559"/>
            </a:lvl5pPr>
            <a:lvl6pPr marL="3563874" indent="0">
              <a:buNone/>
              <a:defRPr sz="1559"/>
            </a:lvl6pPr>
            <a:lvl7pPr marL="4276649" indent="0">
              <a:buNone/>
              <a:defRPr sz="1559"/>
            </a:lvl7pPr>
            <a:lvl8pPr marL="4989424" indent="0">
              <a:buNone/>
              <a:defRPr sz="1559"/>
            </a:lvl8pPr>
            <a:lvl9pPr marL="5702198" indent="0">
              <a:buNone/>
              <a:defRPr sz="1559"/>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9750C83-3C0E-469E-B2F2-FC10B0C830CB}" type="datetimeFigureOut">
              <a:rPr kumimoji="1" lang="ja-JP" altLang="en-US" smtClean="0"/>
              <a:t>2026/3/24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FDF9556-38C9-4875-ADDF-C5819317FCB9}" type="slidenum">
              <a:rPr kumimoji="1" lang="ja-JP" altLang="en-US" smtClean="0"/>
              <a:t>‹#›</a:t>
            </a:fld>
            <a:endParaRPr kumimoji="1" lang="ja-JP" altLang="en-US"/>
          </a:p>
        </p:txBody>
      </p:sp>
    </p:spTree>
    <p:extLst>
      <p:ext uri="{BB962C8B-B14F-4D97-AF65-F5344CB8AC3E}">
        <p14:creationId xmlns:p14="http://schemas.microsoft.com/office/powerpoint/2010/main" val="2068434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1041425" y="712788"/>
            <a:ext cx="4876384" cy="2494756"/>
          </a:xfrm>
        </p:spPr>
        <p:txBody>
          <a:bodyPr anchor="b"/>
          <a:lstStyle>
            <a:lvl1pPr>
              <a:defRPr sz="4989"/>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6427693" y="1539425"/>
            <a:ext cx="7654171" cy="7598117"/>
          </a:xfrm>
        </p:spPr>
        <p:txBody>
          <a:bodyPr anchor="t"/>
          <a:lstStyle>
            <a:lvl1pPr marL="0" indent="0">
              <a:buNone/>
              <a:defRPr sz="4989"/>
            </a:lvl1pPr>
            <a:lvl2pPr marL="712775" indent="0">
              <a:buNone/>
              <a:defRPr sz="4365"/>
            </a:lvl2pPr>
            <a:lvl3pPr marL="1425550" indent="0">
              <a:buNone/>
              <a:defRPr sz="3742"/>
            </a:lvl3pPr>
            <a:lvl4pPr marL="2138324" indent="0">
              <a:buNone/>
              <a:defRPr sz="3118"/>
            </a:lvl4pPr>
            <a:lvl5pPr marL="2851099" indent="0">
              <a:buNone/>
              <a:defRPr sz="3118"/>
            </a:lvl5pPr>
            <a:lvl6pPr marL="3563874" indent="0">
              <a:buNone/>
              <a:defRPr sz="3118"/>
            </a:lvl6pPr>
            <a:lvl7pPr marL="4276649" indent="0">
              <a:buNone/>
              <a:defRPr sz="3118"/>
            </a:lvl7pPr>
            <a:lvl8pPr marL="4989424" indent="0">
              <a:buNone/>
              <a:defRPr sz="3118"/>
            </a:lvl8pPr>
            <a:lvl9pPr marL="5702198" indent="0">
              <a:buNone/>
              <a:defRPr sz="3118"/>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1041425" y="3207544"/>
            <a:ext cx="4876384" cy="5942372"/>
          </a:xfrm>
        </p:spPr>
        <p:txBody>
          <a:bodyPr/>
          <a:lstStyle>
            <a:lvl1pPr marL="0" indent="0">
              <a:buNone/>
              <a:defRPr sz="2494"/>
            </a:lvl1pPr>
            <a:lvl2pPr marL="712775" indent="0">
              <a:buNone/>
              <a:defRPr sz="2183"/>
            </a:lvl2pPr>
            <a:lvl3pPr marL="1425550" indent="0">
              <a:buNone/>
              <a:defRPr sz="1871"/>
            </a:lvl3pPr>
            <a:lvl4pPr marL="2138324" indent="0">
              <a:buNone/>
              <a:defRPr sz="1559"/>
            </a:lvl4pPr>
            <a:lvl5pPr marL="2851099" indent="0">
              <a:buNone/>
              <a:defRPr sz="1559"/>
            </a:lvl5pPr>
            <a:lvl6pPr marL="3563874" indent="0">
              <a:buNone/>
              <a:defRPr sz="1559"/>
            </a:lvl6pPr>
            <a:lvl7pPr marL="4276649" indent="0">
              <a:buNone/>
              <a:defRPr sz="1559"/>
            </a:lvl7pPr>
            <a:lvl8pPr marL="4989424" indent="0">
              <a:buNone/>
              <a:defRPr sz="1559"/>
            </a:lvl8pPr>
            <a:lvl9pPr marL="5702198" indent="0">
              <a:buNone/>
              <a:defRPr sz="1559"/>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9750C83-3C0E-469E-B2F2-FC10B0C830CB}" type="datetimeFigureOut">
              <a:rPr kumimoji="1" lang="ja-JP" altLang="en-US" smtClean="0"/>
              <a:t>2026/3/24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FDF9556-38C9-4875-ADDF-C5819317FCB9}" type="slidenum">
              <a:rPr kumimoji="1" lang="ja-JP" altLang="en-US" smtClean="0"/>
              <a:t>‹#›</a:t>
            </a:fld>
            <a:endParaRPr kumimoji="1" lang="ja-JP" altLang="en-US"/>
          </a:p>
        </p:txBody>
      </p:sp>
    </p:spTree>
    <p:extLst>
      <p:ext uri="{BB962C8B-B14F-4D97-AF65-F5344CB8AC3E}">
        <p14:creationId xmlns:p14="http://schemas.microsoft.com/office/powerpoint/2010/main" val="26417902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39456" y="569242"/>
            <a:ext cx="13040439" cy="2066590"/>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1039456" y="2846200"/>
            <a:ext cx="13040439" cy="6783857"/>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1039455" y="9909729"/>
            <a:ext cx="3401854" cy="569240"/>
          </a:xfrm>
          <a:prstGeom prst="rect">
            <a:avLst/>
          </a:prstGeom>
        </p:spPr>
        <p:txBody>
          <a:bodyPr vert="horz" lIns="91440" tIns="45720" rIns="91440" bIns="45720" rtlCol="0" anchor="ctr"/>
          <a:lstStyle>
            <a:lvl1pPr algn="l">
              <a:defRPr sz="1871">
                <a:solidFill>
                  <a:schemeClr val="tx1">
                    <a:tint val="75000"/>
                  </a:schemeClr>
                </a:solidFill>
              </a:defRPr>
            </a:lvl1pPr>
          </a:lstStyle>
          <a:p>
            <a:fld id="{89750C83-3C0E-469E-B2F2-FC10B0C830CB}" type="datetimeFigureOut">
              <a:rPr kumimoji="1" lang="ja-JP" altLang="en-US" smtClean="0"/>
              <a:t>2026/3/24</a:t>
            </a:fld>
            <a:endParaRPr kumimoji="1" lang="ja-JP" altLang="en-US"/>
          </a:p>
        </p:txBody>
      </p:sp>
      <p:sp>
        <p:nvSpPr>
          <p:cNvPr id="5" name="Footer Placeholder 4"/>
          <p:cNvSpPr>
            <a:spLocks noGrp="1"/>
          </p:cNvSpPr>
          <p:nvPr>
            <p:ph type="ftr" sz="quarter" idx="3"/>
          </p:nvPr>
        </p:nvSpPr>
        <p:spPr>
          <a:xfrm>
            <a:off x="5008285" y="9909729"/>
            <a:ext cx="5102781" cy="569240"/>
          </a:xfrm>
          <a:prstGeom prst="rect">
            <a:avLst/>
          </a:prstGeom>
        </p:spPr>
        <p:txBody>
          <a:bodyPr vert="horz" lIns="91440" tIns="45720" rIns="91440" bIns="45720" rtlCol="0" anchor="ctr"/>
          <a:lstStyle>
            <a:lvl1pPr algn="ctr">
              <a:defRPr sz="1871">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10678041" y="9909729"/>
            <a:ext cx="3401854" cy="569240"/>
          </a:xfrm>
          <a:prstGeom prst="rect">
            <a:avLst/>
          </a:prstGeom>
        </p:spPr>
        <p:txBody>
          <a:bodyPr vert="horz" lIns="91440" tIns="45720" rIns="91440" bIns="45720" rtlCol="0" anchor="ctr"/>
          <a:lstStyle>
            <a:lvl1pPr algn="r">
              <a:defRPr sz="1871">
                <a:solidFill>
                  <a:schemeClr val="tx1">
                    <a:tint val="75000"/>
                  </a:schemeClr>
                </a:solidFill>
              </a:defRPr>
            </a:lvl1pPr>
          </a:lstStyle>
          <a:p>
            <a:fld id="{FFDF9556-38C9-4875-ADDF-C5819317FCB9}" type="slidenum">
              <a:rPr kumimoji="1" lang="ja-JP" altLang="en-US" smtClean="0"/>
              <a:t>‹#›</a:t>
            </a:fld>
            <a:endParaRPr kumimoji="1" lang="ja-JP" altLang="en-US"/>
          </a:p>
        </p:txBody>
      </p:sp>
    </p:spTree>
    <p:extLst>
      <p:ext uri="{BB962C8B-B14F-4D97-AF65-F5344CB8AC3E}">
        <p14:creationId xmlns:p14="http://schemas.microsoft.com/office/powerpoint/2010/main" val="97524566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1425550" rtl="0" eaLnBrk="1" latinLnBrk="0" hangingPunct="1">
        <a:lnSpc>
          <a:spcPct val="90000"/>
        </a:lnSpc>
        <a:spcBef>
          <a:spcPct val="0"/>
        </a:spcBef>
        <a:buNone/>
        <a:defRPr kumimoji="1" sz="6860" kern="1200">
          <a:solidFill>
            <a:schemeClr val="tx1"/>
          </a:solidFill>
          <a:latin typeface="+mj-lt"/>
          <a:ea typeface="+mj-ea"/>
          <a:cs typeface="+mj-cs"/>
        </a:defRPr>
      </a:lvl1pPr>
    </p:titleStyle>
    <p:bodyStyle>
      <a:lvl1pPr marL="356387" indent="-356387" algn="l" defTabSz="1425550" rtl="0" eaLnBrk="1" latinLnBrk="0" hangingPunct="1">
        <a:lnSpc>
          <a:spcPct val="90000"/>
        </a:lnSpc>
        <a:spcBef>
          <a:spcPts val="1559"/>
        </a:spcBef>
        <a:buFont typeface="Arial" panose="020B0604020202020204" pitchFamily="34" charset="0"/>
        <a:buChar char="•"/>
        <a:defRPr kumimoji="1" sz="4365" kern="1200">
          <a:solidFill>
            <a:schemeClr val="tx1"/>
          </a:solidFill>
          <a:latin typeface="+mn-lt"/>
          <a:ea typeface="+mn-ea"/>
          <a:cs typeface="+mn-cs"/>
        </a:defRPr>
      </a:lvl1pPr>
      <a:lvl2pPr marL="1069162" indent="-356387" algn="l" defTabSz="1425550" rtl="0" eaLnBrk="1" latinLnBrk="0" hangingPunct="1">
        <a:lnSpc>
          <a:spcPct val="90000"/>
        </a:lnSpc>
        <a:spcBef>
          <a:spcPts val="780"/>
        </a:spcBef>
        <a:buFont typeface="Arial" panose="020B0604020202020204" pitchFamily="34" charset="0"/>
        <a:buChar char="•"/>
        <a:defRPr kumimoji="1" sz="3742" kern="1200">
          <a:solidFill>
            <a:schemeClr val="tx1"/>
          </a:solidFill>
          <a:latin typeface="+mn-lt"/>
          <a:ea typeface="+mn-ea"/>
          <a:cs typeface="+mn-cs"/>
        </a:defRPr>
      </a:lvl2pPr>
      <a:lvl3pPr marL="1781937" indent="-356387" algn="l" defTabSz="1425550" rtl="0" eaLnBrk="1" latinLnBrk="0" hangingPunct="1">
        <a:lnSpc>
          <a:spcPct val="90000"/>
        </a:lnSpc>
        <a:spcBef>
          <a:spcPts val="780"/>
        </a:spcBef>
        <a:buFont typeface="Arial" panose="020B0604020202020204" pitchFamily="34" charset="0"/>
        <a:buChar char="•"/>
        <a:defRPr kumimoji="1" sz="3118" kern="1200">
          <a:solidFill>
            <a:schemeClr val="tx1"/>
          </a:solidFill>
          <a:latin typeface="+mn-lt"/>
          <a:ea typeface="+mn-ea"/>
          <a:cs typeface="+mn-cs"/>
        </a:defRPr>
      </a:lvl3pPr>
      <a:lvl4pPr marL="2494712" indent="-356387" algn="l" defTabSz="1425550" rtl="0" eaLnBrk="1" latinLnBrk="0" hangingPunct="1">
        <a:lnSpc>
          <a:spcPct val="90000"/>
        </a:lnSpc>
        <a:spcBef>
          <a:spcPts val="780"/>
        </a:spcBef>
        <a:buFont typeface="Arial" panose="020B0604020202020204" pitchFamily="34" charset="0"/>
        <a:buChar char="•"/>
        <a:defRPr kumimoji="1" sz="2806" kern="1200">
          <a:solidFill>
            <a:schemeClr val="tx1"/>
          </a:solidFill>
          <a:latin typeface="+mn-lt"/>
          <a:ea typeface="+mn-ea"/>
          <a:cs typeface="+mn-cs"/>
        </a:defRPr>
      </a:lvl4pPr>
      <a:lvl5pPr marL="3207487" indent="-356387" algn="l" defTabSz="1425550" rtl="0" eaLnBrk="1" latinLnBrk="0" hangingPunct="1">
        <a:lnSpc>
          <a:spcPct val="90000"/>
        </a:lnSpc>
        <a:spcBef>
          <a:spcPts val="780"/>
        </a:spcBef>
        <a:buFont typeface="Arial" panose="020B0604020202020204" pitchFamily="34" charset="0"/>
        <a:buChar char="•"/>
        <a:defRPr kumimoji="1" sz="2806" kern="1200">
          <a:solidFill>
            <a:schemeClr val="tx1"/>
          </a:solidFill>
          <a:latin typeface="+mn-lt"/>
          <a:ea typeface="+mn-ea"/>
          <a:cs typeface="+mn-cs"/>
        </a:defRPr>
      </a:lvl5pPr>
      <a:lvl6pPr marL="3920261" indent="-356387" algn="l" defTabSz="1425550" rtl="0" eaLnBrk="1" latinLnBrk="0" hangingPunct="1">
        <a:lnSpc>
          <a:spcPct val="90000"/>
        </a:lnSpc>
        <a:spcBef>
          <a:spcPts val="780"/>
        </a:spcBef>
        <a:buFont typeface="Arial" panose="020B0604020202020204" pitchFamily="34" charset="0"/>
        <a:buChar char="•"/>
        <a:defRPr kumimoji="1" sz="2806" kern="1200">
          <a:solidFill>
            <a:schemeClr val="tx1"/>
          </a:solidFill>
          <a:latin typeface="+mn-lt"/>
          <a:ea typeface="+mn-ea"/>
          <a:cs typeface="+mn-cs"/>
        </a:defRPr>
      </a:lvl6pPr>
      <a:lvl7pPr marL="4633036" indent="-356387" algn="l" defTabSz="1425550" rtl="0" eaLnBrk="1" latinLnBrk="0" hangingPunct="1">
        <a:lnSpc>
          <a:spcPct val="90000"/>
        </a:lnSpc>
        <a:spcBef>
          <a:spcPts val="780"/>
        </a:spcBef>
        <a:buFont typeface="Arial" panose="020B0604020202020204" pitchFamily="34" charset="0"/>
        <a:buChar char="•"/>
        <a:defRPr kumimoji="1" sz="2806" kern="1200">
          <a:solidFill>
            <a:schemeClr val="tx1"/>
          </a:solidFill>
          <a:latin typeface="+mn-lt"/>
          <a:ea typeface="+mn-ea"/>
          <a:cs typeface="+mn-cs"/>
        </a:defRPr>
      </a:lvl7pPr>
      <a:lvl8pPr marL="5345811" indent="-356387" algn="l" defTabSz="1425550" rtl="0" eaLnBrk="1" latinLnBrk="0" hangingPunct="1">
        <a:lnSpc>
          <a:spcPct val="90000"/>
        </a:lnSpc>
        <a:spcBef>
          <a:spcPts val="780"/>
        </a:spcBef>
        <a:buFont typeface="Arial" panose="020B0604020202020204" pitchFamily="34" charset="0"/>
        <a:buChar char="•"/>
        <a:defRPr kumimoji="1" sz="2806" kern="1200">
          <a:solidFill>
            <a:schemeClr val="tx1"/>
          </a:solidFill>
          <a:latin typeface="+mn-lt"/>
          <a:ea typeface="+mn-ea"/>
          <a:cs typeface="+mn-cs"/>
        </a:defRPr>
      </a:lvl8pPr>
      <a:lvl9pPr marL="6058586" indent="-356387" algn="l" defTabSz="1425550" rtl="0" eaLnBrk="1" latinLnBrk="0" hangingPunct="1">
        <a:lnSpc>
          <a:spcPct val="90000"/>
        </a:lnSpc>
        <a:spcBef>
          <a:spcPts val="780"/>
        </a:spcBef>
        <a:buFont typeface="Arial" panose="020B0604020202020204" pitchFamily="34" charset="0"/>
        <a:buChar char="•"/>
        <a:defRPr kumimoji="1" sz="2806" kern="1200">
          <a:solidFill>
            <a:schemeClr val="tx1"/>
          </a:solidFill>
          <a:latin typeface="+mn-lt"/>
          <a:ea typeface="+mn-ea"/>
          <a:cs typeface="+mn-cs"/>
        </a:defRPr>
      </a:lvl9pPr>
    </p:bodyStyle>
    <p:otherStyle>
      <a:defPPr>
        <a:defRPr lang="en-US"/>
      </a:defPPr>
      <a:lvl1pPr marL="0" algn="l" defTabSz="1425550" rtl="0" eaLnBrk="1" latinLnBrk="0" hangingPunct="1">
        <a:defRPr kumimoji="1" sz="2806" kern="1200">
          <a:solidFill>
            <a:schemeClr val="tx1"/>
          </a:solidFill>
          <a:latin typeface="+mn-lt"/>
          <a:ea typeface="+mn-ea"/>
          <a:cs typeface="+mn-cs"/>
        </a:defRPr>
      </a:lvl1pPr>
      <a:lvl2pPr marL="712775" algn="l" defTabSz="1425550" rtl="0" eaLnBrk="1" latinLnBrk="0" hangingPunct="1">
        <a:defRPr kumimoji="1" sz="2806" kern="1200">
          <a:solidFill>
            <a:schemeClr val="tx1"/>
          </a:solidFill>
          <a:latin typeface="+mn-lt"/>
          <a:ea typeface="+mn-ea"/>
          <a:cs typeface="+mn-cs"/>
        </a:defRPr>
      </a:lvl2pPr>
      <a:lvl3pPr marL="1425550" algn="l" defTabSz="1425550" rtl="0" eaLnBrk="1" latinLnBrk="0" hangingPunct="1">
        <a:defRPr kumimoji="1" sz="2806" kern="1200">
          <a:solidFill>
            <a:schemeClr val="tx1"/>
          </a:solidFill>
          <a:latin typeface="+mn-lt"/>
          <a:ea typeface="+mn-ea"/>
          <a:cs typeface="+mn-cs"/>
        </a:defRPr>
      </a:lvl3pPr>
      <a:lvl4pPr marL="2138324" algn="l" defTabSz="1425550" rtl="0" eaLnBrk="1" latinLnBrk="0" hangingPunct="1">
        <a:defRPr kumimoji="1" sz="2806" kern="1200">
          <a:solidFill>
            <a:schemeClr val="tx1"/>
          </a:solidFill>
          <a:latin typeface="+mn-lt"/>
          <a:ea typeface="+mn-ea"/>
          <a:cs typeface="+mn-cs"/>
        </a:defRPr>
      </a:lvl4pPr>
      <a:lvl5pPr marL="2851099" algn="l" defTabSz="1425550" rtl="0" eaLnBrk="1" latinLnBrk="0" hangingPunct="1">
        <a:defRPr kumimoji="1" sz="2806" kern="1200">
          <a:solidFill>
            <a:schemeClr val="tx1"/>
          </a:solidFill>
          <a:latin typeface="+mn-lt"/>
          <a:ea typeface="+mn-ea"/>
          <a:cs typeface="+mn-cs"/>
        </a:defRPr>
      </a:lvl5pPr>
      <a:lvl6pPr marL="3563874" algn="l" defTabSz="1425550" rtl="0" eaLnBrk="1" latinLnBrk="0" hangingPunct="1">
        <a:defRPr kumimoji="1" sz="2806" kern="1200">
          <a:solidFill>
            <a:schemeClr val="tx1"/>
          </a:solidFill>
          <a:latin typeface="+mn-lt"/>
          <a:ea typeface="+mn-ea"/>
          <a:cs typeface="+mn-cs"/>
        </a:defRPr>
      </a:lvl6pPr>
      <a:lvl7pPr marL="4276649" algn="l" defTabSz="1425550" rtl="0" eaLnBrk="1" latinLnBrk="0" hangingPunct="1">
        <a:defRPr kumimoji="1" sz="2806" kern="1200">
          <a:solidFill>
            <a:schemeClr val="tx1"/>
          </a:solidFill>
          <a:latin typeface="+mn-lt"/>
          <a:ea typeface="+mn-ea"/>
          <a:cs typeface="+mn-cs"/>
        </a:defRPr>
      </a:lvl7pPr>
      <a:lvl8pPr marL="4989424" algn="l" defTabSz="1425550" rtl="0" eaLnBrk="1" latinLnBrk="0" hangingPunct="1">
        <a:defRPr kumimoji="1" sz="2806" kern="1200">
          <a:solidFill>
            <a:schemeClr val="tx1"/>
          </a:solidFill>
          <a:latin typeface="+mn-lt"/>
          <a:ea typeface="+mn-ea"/>
          <a:cs typeface="+mn-cs"/>
        </a:defRPr>
      </a:lvl8pPr>
      <a:lvl9pPr marL="5702198" algn="l" defTabSz="1425550" rtl="0" eaLnBrk="1" latinLnBrk="0" hangingPunct="1">
        <a:defRPr kumimoji="1" sz="280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18" Type="http://schemas.openxmlformats.org/officeDocument/2006/relationships/image" Target="../media/image15.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jpeg"/><Relationship Id="rId17" Type="http://schemas.openxmlformats.org/officeDocument/2006/relationships/image" Target="../media/image14.png"/><Relationship Id="rId2" Type="http://schemas.openxmlformats.org/officeDocument/2006/relationships/image" Target="../media/image1.png"/><Relationship Id="rId16" Type="http://schemas.microsoft.com/office/2007/relationships/hdphoto" Target="../media/hdphoto2.wdp"/><Relationship Id="rId1" Type="http://schemas.openxmlformats.org/officeDocument/2006/relationships/slideLayout" Target="../slideLayouts/slideLayout7.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svg"/><Relationship Id="rId15" Type="http://schemas.openxmlformats.org/officeDocument/2006/relationships/image" Target="../media/image13.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microsoft.com/office/2007/relationships/hdphoto" Target="../media/hdphoto1.wdp"/></Relationships>
</file>

<file path=ppt/slides/_rels/slide2.xml.rels><?xml version="1.0" encoding="UTF-8" standalone="yes"?>
<Relationships xmlns="http://schemas.openxmlformats.org/package/2006/relationships"><Relationship Id="rId8" Type="http://schemas.openxmlformats.org/officeDocument/2006/relationships/image" Target="../media/image19.png"/><Relationship Id="rId13" Type="http://schemas.openxmlformats.org/officeDocument/2006/relationships/image" Target="../media/image23.png"/><Relationship Id="rId3" Type="http://schemas.openxmlformats.org/officeDocument/2006/relationships/image" Target="../media/image16.jpeg"/><Relationship Id="rId7" Type="http://schemas.openxmlformats.org/officeDocument/2006/relationships/image" Target="../media/image18.svg"/><Relationship Id="rId12" Type="http://schemas.openxmlformats.org/officeDocument/2006/relationships/image" Target="../media/image22.png"/><Relationship Id="rId17" Type="http://schemas.openxmlformats.org/officeDocument/2006/relationships/image" Target="../media/image25.png"/><Relationship Id="rId2" Type="http://schemas.openxmlformats.org/officeDocument/2006/relationships/notesSlide" Target="../notesSlides/notesSlide1.xml"/><Relationship Id="rId16" Type="http://schemas.openxmlformats.org/officeDocument/2006/relationships/image" Target="../media/image24.jpeg"/><Relationship Id="rId1" Type="http://schemas.openxmlformats.org/officeDocument/2006/relationships/slideLayout" Target="../slideLayouts/slideLayout7.xml"/><Relationship Id="rId6" Type="http://schemas.openxmlformats.org/officeDocument/2006/relationships/image" Target="../media/image17.png"/><Relationship Id="rId11" Type="http://schemas.openxmlformats.org/officeDocument/2006/relationships/image" Target="../media/image14.png"/><Relationship Id="rId5" Type="http://schemas.openxmlformats.org/officeDocument/2006/relationships/image" Target="../media/image4.svg"/><Relationship Id="rId15" Type="http://schemas.openxmlformats.org/officeDocument/2006/relationships/image" Target="../media/image11.jpeg"/><Relationship Id="rId10" Type="http://schemas.openxmlformats.org/officeDocument/2006/relationships/image" Target="../media/image21.png"/><Relationship Id="rId4" Type="http://schemas.openxmlformats.org/officeDocument/2006/relationships/image" Target="../media/image3.png"/><Relationship Id="rId9" Type="http://schemas.openxmlformats.org/officeDocument/2006/relationships/image" Target="../media/image20.png"/><Relationship Id="rId1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DFDD19"/>
        </a:solidFill>
        <a:effectLst/>
      </p:bgPr>
    </p:bg>
    <p:spTree>
      <p:nvGrpSpPr>
        <p:cNvPr id="1" name=""/>
        <p:cNvGrpSpPr/>
        <p:nvPr/>
      </p:nvGrpSpPr>
      <p:grpSpPr>
        <a:xfrm>
          <a:off x="0" y="0"/>
          <a:ext cx="0" cy="0"/>
          <a:chOff x="0" y="0"/>
          <a:chExt cx="0" cy="0"/>
        </a:xfrm>
      </p:grpSpPr>
      <p:sp>
        <p:nvSpPr>
          <p:cNvPr id="41" name="正方形/長方形 40">
            <a:extLst>
              <a:ext uri="{FF2B5EF4-FFF2-40B4-BE49-F238E27FC236}">
                <a16:creationId xmlns:a16="http://schemas.microsoft.com/office/drawing/2014/main" id="{25694091-BC88-4D20-9A0A-FB9D33F4A355}"/>
              </a:ext>
            </a:extLst>
          </p:cNvPr>
          <p:cNvSpPr/>
          <p:nvPr/>
        </p:nvSpPr>
        <p:spPr>
          <a:xfrm>
            <a:off x="329641" y="4198971"/>
            <a:ext cx="14550341" cy="6261144"/>
          </a:xfrm>
          <a:prstGeom prst="rect">
            <a:avLst/>
          </a:prstGeom>
          <a:solidFill>
            <a:srgbClr val="F1ECE1"/>
          </a:solidFill>
          <a:ln>
            <a:solidFill>
              <a:srgbClr val="3D423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52" name="正方形/長方形 451"/>
          <p:cNvSpPr/>
          <p:nvPr/>
        </p:nvSpPr>
        <p:spPr>
          <a:xfrm>
            <a:off x="1153857" y="674549"/>
            <a:ext cx="13710781" cy="216000"/>
          </a:xfrm>
          <a:prstGeom prst="rect">
            <a:avLst/>
          </a:prstGeom>
          <a:solidFill>
            <a:srgbClr val="699CC9"/>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30" name="正方形/長方形 29"/>
          <p:cNvSpPr/>
          <p:nvPr/>
        </p:nvSpPr>
        <p:spPr>
          <a:xfrm>
            <a:off x="340865" y="1203149"/>
            <a:ext cx="14521812" cy="2986853"/>
          </a:xfrm>
          <a:prstGeom prst="rect">
            <a:avLst/>
          </a:prstGeom>
          <a:solidFill>
            <a:srgbClr val="F1ECE1"/>
          </a:solidFill>
          <a:ln w="1905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37" name="正方形/長方形 36">
            <a:extLst>
              <a:ext uri="{FF2B5EF4-FFF2-40B4-BE49-F238E27FC236}">
                <a16:creationId xmlns:a16="http://schemas.microsoft.com/office/drawing/2014/main" id="{1AE4D2D3-0988-404A-A612-3FF46100274D}"/>
              </a:ext>
            </a:extLst>
          </p:cNvPr>
          <p:cNvSpPr/>
          <p:nvPr/>
        </p:nvSpPr>
        <p:spPr>
          <a:xfrm>
            <a:off x="329644" y="4197052"/>
            <a:ext cx="14541662" cy="360000"/>
          </a:xfrm>
          <a:prstGeom prst="rect">
            <a:avLst/>
          </a:prstGeom>
          <a:solidFill>
            <a:srgbClr val="699CC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b="1" dirty="0">
              <a:solidFill>
                <a:schemeClr val="tx1"/>
              </a:solidFill>
            </a:endParaRPr>
          </a:p>
        </p:txBody>
      </p:sp>
      <p:sp>
        <p:nvSpPr>
          <p:cNvPr id="2" name="テキスト ボックス 1">
            <a:extLst>
              <a:ext uri="{FF2B5EF4-FFF2-40B4-BE49-F238E27FC236}">
                <a16:creationId xmlns:a16="http://schemas.microsoft.com/office/drawing/2014/main" id="{E359B012-7006-4F7C-901B-4CF28AE1464D}"/>
              </a:ext>
            </a:extLst>
          </p:cNvPr>
          <p:cNvSpPr txBox="1"/>
          <p:nvPr/>
        </p:nvSpPr>
        <p:spPr>
          <a:xfrm>
            <a:off x="315016" y="117663"/>
            <a:ext cx="8771632" cy="553998"/>
          </a:xfrm>
          <a:prstGeom prst="rect">
            <a:avLst/>
          </a:prstGeom>
          <a:noFill/>
          <a:ln>
            <a:noFill/>
          </a:ln>
        </p:spPr>
        <p:txBody>
          <a:bodyPr wrap="none" lIns="0" tIns="0" rIns="0" bIns="0" rtlCol="0">
            <a:spAutoFit/>
          </a:bodyPr>
          <a:lstStyle/>
          <a:p>
            <a:r>
              <a:rPr kumimoji="1" lang="ja-JP" altLang="en-US" sz="3600" b="1" dirty="0">
                <a:solidFill>
                  <a:srgbClr val="3D423E"/>
                </a:solidFill>
                <a:latin typeface="+mn-ea"/>
              </a:rPr>
              <a:t>●●町内会　地震版</a:t>
            </a:r>
            <a:r>
              <a:rPr kumimoji="1" lang="ja-JP" altLang="en-US" sz="3600" b="1" dirty="0">
                <a:solidFill>
                  <a:srgbClr val="121037"/>
                </a:solidFill>
              </a:rPr>
              <a:t>マイ・タイムライン　</a:t>
            </a:r>
            <a:endParaRPr kumimoji="1" lang="ja-JP" altLang="en-US" sz="2800" b="1" dirty="0">
              <a:solidFill>
                <a:srgbClr val="121037"/>
              </a:solidFill>
            </a:endParaRPr>
          </a:p>
        </p:txBody>
      </p:sp>
      <p:graphicFrame>
        <p:nvGraphicFramePr>
          <p:cNvPr id="5" name="表 4"/>
          <p:cNvGraphicFramePr>
            <a:graphicFrameLocks noGrp="1"/>
          </p:cNvGraphicFramePr>
          <p:nvPr>
            <p:extLst>
              <p:ext uri="{D42A27DB-BD31-4B8C-83A1-F6EECF244321}">
                <p14:modId xmlns:p14="http://schemas.microsoft.com/office/powerpoint/2010/main" val="2569619420"/>
              </p:ext>
            </p:extLst>
          </p:nvPr>
        </p:nvGraphicFramePr>
        <p:xfrm>
          <a:off x="329642" y="4553064"/>
          <a:ext cx="11332820" cy="2822395"/>
        </p:xfrm>
        <a:graphic>
          <a:graphicData uri="http://schemas.openxmlformats.org/drawingml/2006/table">
            <a:tbl>
              <a:tblPr>
                <a:tableStyleId>{5940675A-B579-460E-94D1-54222C63F5DA}</a:tableStyleId>
              </a:tblPr>
              <a:tblGrid>
                <a:gridCol w="1445478">
                  <a:extLst>
                    <a:ext uri="{9D8B030D-6E8A-4147-A177-3AD203B41FA5}">
                      <a16:colId xmlns:a16="http://schemas.microsoft.com/office/drawing/2014/main" val="2912960626"/>
                    </a:ext>
                  </a:extLst>
                </a:gridCol>
                <a:gridCol w="996651">
                  <a:extLst>
                    <a:ext uri="{9D8B030D-6E8A-4147-A177-3AD203B41FA5}">
                      <a16:colId xmlns:a16="http://schemas.microsoft.com/office/drawing/2014/main" val="1702132074"/>
                    </a:ext>
                  </a:extLst>
                </a:gridCol>
                <a:gridCol w="1728818">
                  <a:extLst>
                    <a:ext uri="{9D8B030D-6E8A-4147-A177-3AD203B41FA5}">
                      <a16:colId xmlns:a16="http://schemas.microsoft.com/office/drawing/2014/main" val="2860215528"/>
                    </a:ext>
                  </a:extLst>
                </a:gridCol>
                <a:gridCol w="1135343">
                  <a:extLst>
                    <a:ext uri="{9D8B030D-6E8A-4147-A177-3AD203B41FA5}">
                      <a16:colId xmlns:a16="http://schemas.microsoft.com/office/drawing/2014/main" val="2081009128"/>
                    </a:ext>
                  </a:extLst>
                </a:gridCol>
                <a:gridCol w="1135343">
                  <a:extLst>
                    <a:ext uri="{9D8B030D-6E8A-4147-A177-3AD203B41FA5}">
                      <a16:colId xmlns:a16="http://schemas.microsoft.com/office/drawing/2014/main" val="1002036389"/>
                    </a:ext>
                  </a:extLst>
                </a:gridCol>
                <a:gridCol w="1083737">
                  <a:extLst>
                    <a:ext uri="{9D8B030D-6E8A-4147-A177-3AD203B41FA5}">
                      <a16:colId xmlns:a16="http://schemas.microsoft.com/office/drawing/2014/main" val="3310975366"/>
                    </a:ext>
                  </a:extLst>
                </a:gridCol>
                <a:gridCol w="1098488">
                  <a:extLst>
                    <a:ext uri="{9D8B030D-6E8A-4147-A177-3AD203B41FA5}">
                      <a16:colId xmlns:a16="http://schemas.microsoft.com/office/drawing/2014/main" val="3327968318"/>
                    </a:ext>
                  </a:extLst>
                </a:gridCol>
                <a:gridCol w="1339920">
                  <a:extLst>
                    <a:ext uri="{9D8B030D-6E8A-4147-A177-3AD203B41FA5}">
                      <a16:colId xmlns:a16="http://schemas.microsoft.com/office/drawing/2014/main" val="1283559974"/>
                    </a:ext>
                  </a:extLst>
                </a:gridCol>
                <a:gridCol w="1369042">
                  <a:extLst>
                    <a:ext uri="{9D8B030D-6E8A-4147-A177-3AD203B41FA5}">
                      <a16:colId xmlns:a16="http://schemas.microsoft.com/office/drawing/2014/main" val="3344594563"/>
                    </a:ext>
                  </a:extLst>
                </a:gridCol>
              </a:tblGrid>
              <a:tr h="375212">
                <a:tc>
                  <a:txBody>
                    <a:bodyPr/>
                    <a:lstStyle/>
                    <a:p>
                      <a:pPr algn="ctr" fontAlgn="ctr"/>
                      <a:r>
                        <a:rPr lang="ja-JP" altLang="en-US" sz="1100" b="1" i="0" u="none" strike="noStrike" dirty="0">
                          <a:solidFill>
                            <a:srgbClr val="000000"/>
                          </a:solidFill>
                          <a:effectLst/>
                          <a:latin typeface="+mn-ea"/>
                          <a:ea typeface="+mn-ea"/>
                        </a:rPr>
                        <a:t>いつ</a:t>
                      </a:r>
                    </a:p>
                  </a:txBody>
                  <a:tcPr marL="9525" marR="9525" marT="9525" marB="0" anchor="ctr">
                    <a:lnL w="3175" cap="flat" cmpd="sng" algn="ctr">
                      <a:no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28575"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ja-JP" altLang="en-US" sz="1050" b="1" i="0" u="none" strike="noStrike" dirty="0">
                          <a:solidFill>
                            <a:srgbClr val="000000"/>
                          </a:solidFill>
                          <a:effectLst/>
                          <a:latin typeface="+mn-ea"/>
                          <a:ea typeface="+mn-ea"/>
                        </a:rPr>
                        <a:t>家族氏名</a:t>
                      </a:r>
                    </a:p>
                  </a:txBody>
                  <a:tcPr marL="9525" marR="9525" marT="9525" marB="0"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28575"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ja-JP" altLang="en-US" sz="1050" b="1" u="none" strike="noStrike" dirty="0">
                          <a:effectLst/>
                          <a:latin typeface="+mn-ea"/>
                          <a:ea typeface="+mn-ea"/>
                        </a:rPr>
                        <a:t>家族がいる場所</a:t>
                      </a:r>
                      <a:endParaRPr lang="ja-JP" altLang="en-US" sz="1050" b="1" i="0" u="none" strike="noStrike" dirty="0">
                        <a:solidFill>
                          <a:srgbClr val="000000"/>
                        </a:solidFill>
                        <a:effectLst/>
                        <a:latin typeface="+mn-ea"/>
                        <a:ea typeface="+mn-ea"/>
                      </a:endParaRPr>
                    </a:p>
                  </a:txBody>
                  <a:tcPr marL="9525" marR="9525" marT="9525" marB="0"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28575"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ja-JP" altLang="en-US" sz="1050" b="1" i="0" u="none" strike="noStrike" dirty="0">
                          <a:solidFill>
                            <a:srgbClr val="000000"/>
                          </a:solidFill>
                          <a:effectLst/>
                          <a:latin typeface="+mn-ea"/>
                          <a:ea typeface="+mn-ea"/>
                        </a:rPr>
                        <a:t>連絡先</a:t>
                      </a:r>
                    </a:p>
                  </a:txBody>
                  <a:tcPr marL="9525" marR="9525" marT="9525" marB="0"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28575"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ja-JP" altLang="en-US" sz="1050" b="1" u="none" strike="noStrike" dirty="0">
                          <a:effectLst/>
                          <a:latin typeface="+mn-ea"/>
                          <a:ea typeface="+mn-ea"/>
                        </a:rPr>
                        <a:t>家族がいる場所の</a:t>
                      </a:r>
                      <a:endParaRPr lang="en-US" altLang="ja-JP" sz="1050" b="1" u="none" strike="noStrike" dirty="0">
                        <a:effectLst/>
                        <a:latin typeface="+mn-ea"/>
                        <a:ea typeface="+mn-ea"/>
                      </a:endParaRPr>
                    </a:p>
                    <a:p>
                      <a:pPr algn="ctr" fontAlgn="b"/>
                      <a:r>
                        <a:rPr lang="ja-JP" altLang="en-US" sz="1050" b="1" u="none" strike="noStrike" dirty="0">
                          <a:effectLst/>
                          <a:latin typeface="+mn-ea"/>
                          <a:ea typeface="+mn-ea"/>
                        </a:rPr>
                        <a:t>災害リスク</a:t>
                      </a:r>
                      <a:endParaRPr lang="ja-JP" altLang="en-US" sz="1050" b="1" i="0" u="none" strike="noStrike" dirty="0">
                        <a:solidFill>
                          <a:srgbClr val="000000"/>
                        </a:solidFill>
                        <a:effectLst/>
                        <a:latin typeface="+mn-ea"/>
                        <a:ea typeface="+mn-ea"/>
                      </a:endParaRPr>
                    </a:p>
                  </a:txBody>
                  <a:tcPr marL="9525" marR="9525" marT="9525" marB="0"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28575"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ja-JP" altLang="en-US" sz="1050" b="1" i="0" u="none" strike="noStrike" dirty="0">
                          <a:solidFill>
                            <a:srgbClr val="000000"/>
                          </a:solidFill>
                          <a:effectLst/>
                          <a:latin typeface="+mn-ea"/>
                          <a:ea typeface="+mn-ea"/>
                        </a:rPr>
                        <a:t>家族の集合場所</a:t>
                      </a:r>
                      <a:endParaRPr lang="en-US" altLang="ja-JP" sz="1050" b="1" i="0" u="none" strike="noStrike" dirty="0">
                        <a:solidFill>
                          <a:srgbClr val="000000"/>
                        </a:solidFill>
                        <a:effectLst/>
                        <a:latin typeface="+mn-ea"/>
                        <a:ea typeface="+mn-ea"/>
                      </a:endParaRPr>
                    </a:p>
                    <a:p>
                      <a:pPr algn="ctr" fontAlgn="b"/>
                      <a:r>
                        <a:rPr lang="ja-JP" altLang="en-US" sz="1050" b="1" i="0" u="none" strike="noStrike" dirty="0">
                          <a:solidFill>
                            <a:srgbClr val="000000"/>
                          </a:solidFill>
                          <a:effectLst/>
                          <a:latin typeface="+mn-ea"/>
                          <a:ea typeface="+mn-ea"/>
                        </a:rPr>
                        <a:t>第１候補</a:t>
                      </a:r>
                    </a:p>
                  </a:txBody>
                  <a:tcPr marL="9525" marR="9525" marT="9525" marB="0"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28575"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ja-JP" altLang="en-US" sz="1050" b="1" u="none" strike="noStrike" dirty="0">
                          <a:effectLst/>
                          <a:latin typeface="+mn-ea"/>
                          <a:ea typeface="+mn-ea"/>
                        </a:rPr>
                        <a:t>集合場所までの</a:t>
                      </a:r>
                      <a:endParaRPr lang="en-US" altLang="ja-JP" sz="1050" b="1" u="none" strike="noStrike" dirty="0">
                        <a:effectLst/>
                        <a:latin typeface="+mn-ea"/>
                        <a:ea typeface="+mn-ea"/>
                      </a:endParaRPr>
                    </a:p>
                    <a:p>
                      <a:pPr algn="ctr" fontAlgn="b"/>
                      <a:r>
                        <a:rPr lang="ja-JP" altLang="en-US" sz="1050" b="1" u="none" strike="noStrike" dirty="0">
                          <a:effectLst/>
                          <a:latin typeface="+mn-ea"/>
                          <a:ea typeface="+mn-ea"/>
                        </a:rPr>
                        <a:t>距離と時間</a:t>
                      </a:r>
                      <a:r>
                        <a:rPr lang="en-US" altLang="ja-JP" sz="1050" b="1" u="none" strike="noStrike" dirty="0">
                          <a:effectLst/>
                          <a:latin typeface="+mn-ea"/>
                          <a:ea typeface="+mn-ea"/>
                        </a:rPr>
                        <a:t>(</a:t>
                      </a:r>
                      <a:r>
                        <a:rPr lang="ja-JP" altLang="en-US" sz="1050" b="1" i="0" u="none" strike="noStrike" dirty="0">
                          <a:solidFill>
                            <a:srgbClr val="000000"/>
                          </a:solidFill>
                          <a:effectLst/>
                          <a:latin typeface="+mn-ea"/>
                          <a:ea typeface="+mn-ea"/>
                        </a:rPr>
                        <a:t>徒歩</a:t>
                      </a:r>
                      <a:r>
                        <a:rPr lang="en-US" altLang="ja-JP" sz="1050" b="1" i="0" u="none" strike="noStrike" dirty="0">
                          <a:solidFill>
                            <a:srgbClr val="000000"/>
                          </a:solidFill>
                          <a:effectLst/>
                          <a:latin typeface="+mn-ea"/>
                          <a:ea typeface="+mn-ea"/>
                        </a:rPr>
                        <a:t>)</a:t>
                      </a:r>
                      <a:endParaRPr lang="ja-JP" altLang="en-US" sz="1050" b="1" i="0" u="none" strike="noStrike" dirty="0">
                        <a:solidFill>
                          <a:srgbClr val="000000"/>
                        </a:solidFill>
                        <a:effectLst/>
                        <a:latin typeface="+mn-ea"/>
                        <a:ea typeface="+mn-ea"/>
                      </a:endParaRPr>
                    </a:p>
                  </a:txBody>
                  <a:tcPr marL="9525" marR="9525" marT="9525" marB="0"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28575"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ja-JP" altLang="en-US" sz="1050" b="1" u="none" strike="noStrike" dirty="0">
                          <a:effectLst/>
                          <a:latin typeface="+mn-ea"/>
                          <a:ea typeface="+mn-ea"/>
                        </a:rPr>
                        <a:t>集合場所までの</a:t>
                      </a:r>
                      <a:endParaRPr lang="en-US" altLang="ja-JP" sz="1050" b="1" u="none" strike="noStrike" dirty="0">
                        <a:effectLst/>
                        <a:latin typeface="+mn-ea"/>
                        <a:ea typeface="+mn-ea"/>
                      </a:endParaRPr>
                    </a:p>
                    <a:p>
                      <a:pPr algn="ctr" fontAlgn="b"/>
                      <a:r>
                        <a:rPr lang="ja-JP" altLang="en-US" sz="1050" b="1" u="none" strike="noStrike" dirty="0">
                          <a:effectLst/>
                          <a:latin typeface="+mn-ea"/>
                          <a:ea typeface="+mn-ea"/>
                        </a:rPr>
                        <a:t>災害リスク</a:t>
                      </a:r>
                      <a:endParaRPr lang="ja-JP" altLang="en-US" sz="1050" b="1" i="0" u="none" strike="noStrike" dirty="0">
                        <a:solidFill>
                          <a:srgbClr val="000000"/>
                        </a:solidFill>
                        <a:effectLst/>
                        <a:latin typeface="+mn-ea"/>
                        <a:ea typeface="+mn-ea"/>
                      </a:endParaRPr>
                    </a:p>
                  </a:txBody>
                  <a:tcPr marL="9525" marR="9525" marT="9525" marB="0"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28575"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ja-JP" altLang="en-US" sz="1050" b="1" u="none" strike="noStrike" dirty="0">
                          <a:effectLst/>
                          <a:latin typeface="+mn-ea"/>
                          <a:ea typeface="+mn-ea"/>
                        </a:rPr>
                        <a:t>備考・必需品など</a:t>
                      </a:r>
                      <a:endParaRPr lang="ja-JP" altLang="en-US" sz="1050" b="1" i="0" u="none" strike="noStrike" dirty="0">
                        <a:solidFill>
                          <a:srgbClr val="000000"/>
                        </a:solidFill>
                        <a:effectLst/>
                        <a:latin typeface="+mn-ea"/>
                        <a:ea typeface="+mn-ea"/>
                      </a:endParaRPr>
                    </a:p>
                  </a:txBody>
                  <a:tcPr marL="9525" marR="9525" marT="9525" marB="0" anchor="ctr">
                    <a:lnL w="3175" cap="flat" cmpd="sng" algn="ctr">
                      <a:solidFill>
                        <a:srgbClr val="121037"/>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121037"/>
                      </a:solidFill>
                      <a:prstDash val="solid"/>
                      <a:round/>
                      <a:headEnd type="none" w="med" len="med"/>
                      <a:tailEnd type="none" w="med" len="med"/>
                    </a:lnT>
                    <a:lnB w="28575"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324289164"/>
                  </a:ext>
                </a:extLst>
              </a:tr>
              <a:tr h="367626">
                <a:tc rowSpan="5">
                  <a:txBody>
                    <a:bodyPr/>
                    <a:lstStyle/>
                    <a:p>
                      <a:pPr marL="0" marR="0" lvl="0" indent="0" algn="ctr" defTabSz="1425550" rtl="0" eaLnBrk="1" fontAlgn="auto" latinLnBrk="0" hangingPunct="1">
                        <a:lnSpc>
                          <a:spcPct val="100000"/>
                        </a:lnSpc>
                        <a:spcBef>
                          <a:spcPts val="0"/>
                        </a:spcBef>
                        <a:spcAft>
                          <a:spcPts val="0"/>
                        </a:spcAft>
                        <a:buClrTx/>
                        <a:buSzTx/>
                        <a:buFontTx/>
                        <a:buNone/>
                        <a:tabLst/>
                        <a:defRPr/>
                      </a:pPr>
                      <a:endParaRPr lang="en-US" altLang="ja-JP" sz="1400" b="1" u="none" strike="noStrike" dirty="0">
                        <a:effectLst/>
                        <a:latin typeface="+mn-ea"/>
                        <a:ea typeface="+mn-ea"/>
                      </a:endParaRPr>
                    </a:p>
                    <a:p>
                      <a:pPr marL="0" marR="0" lvl="0" indent="0" algn="ctr" defTabSz="1425550" rtl="0" eaLnBrk="1" fontAlgn="auto" latinLnBrk="0" hangingPunct="1">
                        <a:lnSpc>
                          <a:spcPct val="100000"/>
                        </a:lnSpc>
                        <a:spcBef>
                          <a:spcPts val="0"/>
                        </a:spcBef>
                        <a:spcAft>
                          <a:spcPts val="0"/>
                        </a:spcAft>
                        <a:buClrTx/>
                        <a:buSzTx/>
                        <a:buFontTx/>
                        <a:buNone/>
                        <a:tabLst/>
                        <a:defRPr/>
                      </a:pPr>
                      <a:endParaRPr lang="en-US" altLang="ja-JP" sz="1100" u="none" strike="noStrike" dirty="0">
                        <a:effectLst/>
                        <a:latin typeface="+mn-ea"/>
                        <a:ea typeface="+mn-ea"/>
                      </a:endParaRPr>
                    </a:p>
                  </a:txBody>
                  <a:tcPr marL="9525" marR="9525" marT="9525" marB="0" anchor="ctr">
                    <a:lnL w="3175" cap="flat" cmpd="sng" algn="ctr">
                      <a:noFill/>
                      <a:prstDash val="solid"/>
                      <a:round/>
                      <a:headEnd type="none" w="med" len="med"/>
                      <a:tailEnd type="none" w="med" len="med"/>
                    </a:lnL>
                    <a:lnR w="3175" cap="flat" cmpd="sng" algn="ctr">
                      <a:solidFill>
                        <a:srgbClr val="121037"/>
                      </a:solidFill>
                      <a:prstDash val="solid"/>
                      <a:round/>
                      <a:headEnd type="none" w="med" len="med"/>
                      <a:tailEnd type="none" w="med" len="med"/>
                    </a:lnR>
                    <a:lnT w="28575" cap="flat" cmpd="sng" algn="ctr">
                      <a:solidFill>
                        <a:srgbClr val="002060"/>
                      </a:solidFill>
                      <a:prstDash val="solid"/>
                      <a:round/>
                      <a:headEnd type="none" w="med" len="med"/>
                      <a:tailEnd type="none" w="med" len="med"/>
                    </a:lnT>
                    <a:lnB w="28575"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rgbClr val="E1E692"/>
                    </a:solidFill>
                  </a:tcPr>
                </a:tc>
                <a:tc>
                  <a:txBody>
                    <a:bodyPr/>
                    <a:lstStyle/>
                    <a:p>
                      <a:pPr algn="ctr" fontAlgn="b"/>
                      <a:r>
                        <a:rPr lang="ja-JP" altLang="en-US" sz="1050" b="0" i="0" u="none" strike="noStrike" dirty="0">
                          <a:solidFill>
                            <a:schemeClr val="tx1"/>
                          </a:solidFill>
                          <a:effectLst/>
                          <a:latin typeface="+mn-ea"/>
                          <a:ea typeface="+mn-ea"/>
                        </a:rPr>
                        <a:t>〇〇　〇〇</a:t>
                      </a:r>
                      <a:endParaRPr lang="ja-JP" altLang="en-US" sz="1050" b="0" i="0" u="none" strike="noStrike" dirty="0">
                        <a:solidFill>
                          <a:srgbClr val="000000"/>
                        </a:solidFill>
                        <a:effectLst/>
                        <a:latin typeface="+mn-ea"/>
                        <a:ea typeface="+mn-ea"/>
                      </a:endParaRPr>
                    </a:p>
                  </a:txBody>
                  <a:tcPr marL="9525" marR="9525" marT="9525" marB="0"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28575" cap="flat" cmpd="sng" algn="ctr">
                      <a:solidFill>
                        <a:srgbClr val="002060"/>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ja-JP" altLang="en-US" sz="1050" u="none" strike="noStrike" dirty="0">
                          <a:effectLst/>
                          <a:latin typeface="+mn-ea"/>
                          <a:ea typeface="+mn-ea"/>
                        </a:rPr>
                        <a:t>東京都港区○○　㈱●●</a:t>
                      </a:r>
                      <a:endParaRPr lang="ja-JP" altLang="en-US" sz="1050" b="0" i="0" u="none" strike="noStrike" dirty="0">
                        <a:solidFill>
                          <a:srgbClr val="000000"/>
                        </a:solidFill>
                        <a:effectLst/>
                        <a:latin typeface="+mn-ea"/>
                        <a:ea typeface="+mn-ea"/>
                      </a:endParaRPr>
                    </a:p>
                  </a:txBody>
                  <a:tcPr marL="9525" marR="9525" marT="9525" marB="0"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28575" cap="flat" cmpd="sng" algn="ctr">
                      <a:solidFill>
                        <a:srgbClr val="002060"/>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endParaRPr lang="ja-JP" altLang="en-US" sz="1050" b="0" i="0" u="none" strike="noStrike" dirty="0">
                        <a:solidFill>
                          <a:srgbClr val="000000"/>
                        </a:solidFill>
                        <a:effectLst/>
                        <a:latin typeface="+mn-ea"/>
                        <a:ea typeface="+mn-ea"/>
                      </a:endParaRPr>
                    </a:p>
                  </a:txBody>
                  <a:tcPr marL="9525" marR="9525" marT="9525" marB="0"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28575" cap="flat" cmpd="sng" algn="ctr">
                      <a:solidFill>
                        <a:srgbClr val="002060"/>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ja-JP" altLang="en-US" sz="1050" u="none" strike="noStrike" dirty="0">
                          <a:effectLst/>
                          <a:latin typeface="+mn-ea"/>
                          <a:ea typeface="+mn-ea"/>
                        </a:rPr>
                        <a:t>津波</a:t>
                      </a:r>
                      <a:endParaRPr lang="ja-JP" altLang="en-US" sz="1050" b="0" i="0" u="none" strike="noStrike" dirty="0">
                        <a:solidFill>
                          <a:srgbClr val="000000"/>
                        </a:solidFill>
                        <a:effectLst/>
                        <a:latin typeface="+mn-ea"/>
                        <a:ea typeface="+mn-ea"/>
                      </a:endParaRPr>
                    </a:p>
                  </a:txBody>
                  <a:tcPr marL="9525" marR="9525" marT="9525" marB="0"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28575" cap="flat" cmpd="sng" algn="ctr">
                      <a:solidFill>
                        <a:srgbClr val="002060"/>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5">
                  <a:txBody>
                    <a:bodyPr/>
                    <a:lstStyle/>
                    <a:p>
                      <a:pPr algn="ctr" fontAlgn="b"/>
                      <a:endParaRPr lang="ja-JP" altLang="en-US" sz="1050" b="0" i="0" u="none" strike="noStrike" dirty="0">
                        <a:solidFill>
                          <a:srgbClr val="000000"/>
                        </a:solidFill>
                        <a:effectLst/>
                        <a:latin typeface="+mn-ea"/>
                        <a:ea typeface="+mn-ea"/>
                      </a:endParaRPr>
                    </a:p>
                  </a:txBody>
                  <a:tcPr marL="9525" marR="9525" marT="9525" marB="0"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28575" cap="flat" cmpd="sng" algn="ctr">
                      <a:solidFill>
                        <a:srgbClr val="002060"/>
                      </a:solidFill>
                      <a:prstDash val="solid"/>
                      <a:round/>
                      <a:headEnd type="none" w="med" len="med"/>
                      <a:tailEnd type="none" w="med" len="med"/>
                    </a:lnT>
                    <a:lnB w="28575"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b"/>
                      <a:r>
                        <a:rPr lang="ja-JP" altLang="en-US" sz="900" u="none" strike="noStrike" dirty="0">
                          <a:effectLst/>
                          <a:latin typeface="+mn-ea"/>
                          <a:ea typeface="+mn-ea"/>
                        </a:rPr>
                        <a:t>　　　</a:t>
                      </a:r>
                      <a:r>
                        <a:rPr lang="en-US" altLang="ja-JP" sz="900" u="none" strike="noStrike" dirty="0">
                          <a:effectLst/>
                          <a:latin typeface="+mn-ea"/>
                          <a:ea typeface="+mn-ea"/>
                        </a:rPr>
                        <a:t>km</a:t>
                      </a:r>
                      <a:r>
                        <a:rPr lang="ja-JP" altLang="en-US" sz="900" u="none" strike="noStrike" dirty="0">
                          <a:effectLst/>
                          <a:latin typeface="+mn-ea"/>
                          <a:ea typeface="+mn-ea"/>
                        </a:rPr>
                        <a:t>　　　時間</a:t>
                      </a:r>
                      <a:endParaRPr lang="ja-JP" altLang="en-US" sz="900" b="0" i="0" u="none" strike="noStrike" dirty="0">
                        <a:solidFill>
                          <a:srgbClr val="000000"/>
                        </a:solidFill>
                        <a:effectLst/>
                        <a:latin typeface="+mn-ea"/>
                        <a:ea typeface="+mn-ea"/>
                      </a:endParaRPr>
                    </a:p>
                  </a:txBody>
                  <a:tcPr marL="9525" marR="9525" marT="9525" marB="0" anchor="b" anchorCtr="1">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28575" cap="flat" cmpd="sng" algn="ctr">
                      <a:solidFill>
                        <a:srgbClr val="002060"/>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endParaRPr lang="ja-JP" altLang="en-US" sz="1050" b="0" i="0" u="none" strike="noStrike" dirty="0">
                        <a:solidFill>
                          <a:srgbClr val="000000"/>
                        </a:solidFill>
                        <a:effectLst/>
                        <a:latin typeface="+mn-ea"/>
                        <a:ea typeface="+mn-ea"/>
                      </a:endParaRPr>
                    </a:p>
                  </a:txBody>
                  <a:tcPr marL="9525" marR="9525" marT="9525" marB="0"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28575" cap="flat" cmpd="sng" algn="ctr">
                      <a:solidFill>
                        <a:srgbClr val="002060"/>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ja-JP" altLang="en-US" sz="1050" u="none" strike="noStrike" dirty="0">
                          <a:effectLst/>
                          <a:latin typeface="+mn-ea"/>
                          <a:ea typeface="+mn-ea"/>
                        </a:rPr>
                        <a:t>津波が発生した場合、</a:t>
                      </a:r>
                      <a:endParaRPr lang="en-US" altLang="ja-JP" sz="1050" u="none" strike="noStrike" dirty="0">
                        <a:effectLst/>
                        <a:latin typeface="+mn-ea"/>
                        <a:ea typeface="+mn-ea"/>
                      </a:endParaRPr>
                    </a:p>
                    <a:p>
                      <a:pPr algn="ctr" fontAlgn="b"/>
                      <a:r>
                        <a:rPr lang="ja-JP" altLang="en-US" sz="1050" u="none" strike="noStrike" dirty="0">
                          <a:effectLst/>
                          <a:latin typeface="+mn-ea"/>
                          <a:ea typeface="+mn-ea"/>
                        </a:rPr>
                        <a:t>移動できなくなる</a:t>
                      </a:r>
                      <a:endParaRPr lang="ja-JP" altLang="en-US" sz="1050" b="0" i="0" u="none" strike="noStrike" dirty="0">
                        <a:solidFill>
                          <a:srgbClr val="000000"/>
                        </a:solidFill>
                        <a:effectLst/>
                        <a:latin typeface="+mn-ea"/>
                        <a:ea typeface="+mn-ea"/>
                      </a:endParaRPr>
                    </a:p>
                  </a:txBody>
                  <a:tcPr marL="9525" marR="9525" marT="9525" marB="0" anchor="ctr">
                    <a:lnL w="3175" cap="flat" cmpd="sng" algn="ctr">
                      <a:solidFill>
                        <a:srgbClr val="121037"/>
                      </a:solidFill>
                      <a:prstDash val="solid"/>
                      <a:round/>
                      <a:headEnd type="none" w="med" len="med"/>
                      <a:tailEnd type="none" w="med" len="med"/>
                    </a:lnL>
                    <a:lnR w="3175" cap="flat" cmpd="sng" algn="ctr">
                      <a:noFill/>
                      <a:prstDash val="solid"/>
                      <a:round/>
                      <a:headEnd type="none" w="med" len="med"/>
                      <a:tailEnd type="none" w="med" len="med"/>
                    </a:lnR>
                    <a:lnT w="28575" cap="flat" cmpd="sng" algn="ctr">
                      <a:solidFill>
                        <a:srgbClr val="002060"/>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798321706"/>
                  </a:ext>
                </a:extLst>
              </a:tr>
              <a:tr h="367626">
                <a:tc vMerge="1">
                  <a:txBody>
                    <a:bodyPr/>
                    <a:lstStyle/>
                    <a:p>
                      <a:endParaRPr kumimoji="1" lang="ja-JP" altLang="en-US"/>
                    </a:p>
                  </a:txBody>
                  <a:tcPr/>
                </a:tc>
                <a:tc>
                  <a:txBody>
                    <a:bodyPr/>
                    <a:lstStyle/>
                    <a:p>
                      <a:pPr algn="ctr" fontAlgn="b"/>
                      <a:endParaRPr lang="ja-JP" altLang="en-US" sz="1050" b="0" i="0" u="none" strike="noStrike" dirty="0">
                        <a:solidFill>
                          <a:srgbClr val="000000"/>
                        </a:solidFill>
                        <a:effectLst/>
                        <a:latin typeface="+mn-ea"/>
                        <a:ea typeface="+mn-ea"/>
                      </a:endParaRPr>
                    </a:p>
                  </a:txBody>
                  <a:tcPr marL="9525" marR="9525" marT="9525" marB="0"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endParaRPr lang="zh-CN" altLang="en-US" sz="1050" b="0" i="0" u="none" strike="noStrike" dirty="0">
                        <a:solidFill>
                          <a:srgbClr val="000000"/>
                        </a:solidFill>
                        <a:effectLst/>
                        <a:latin typeface="+mn-ea"/>
                        <a:ea typeface="+mn-ea"/>
                      </a:endParaRPr>
                    </a:p>
                  </a:txBody>
                  <a:tcPr marL="9525" marR="9525" marT="9525" marB="0"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endParaRPr lang="ja-JP" altLang="en-US" sz="1050" b="0" i="0" u="none" strike="noStrike" dirty="0">
                        <a:solidFill>
                          <a:srgbClr val="000000"/>
                        </a:solidFill>
                        <a:effectLst/>
                        <a:latin typeface="+mn-ea"/>
                        <a:ea typeface="+mn-ea"/>
                      </a:endParaRPr>
                    </a:p>
                  </a:txBody>
                  <a:tcPr marL="9525" marR="9525" marT="9525" marB="0"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endParaRPr lang="ja-JP" altLang="en-US" sz="1050" b="0" i="0" u="none" strike="noStrike" dirty="0">
                        <a:solidFill>
                          <a:srgbClr val="000000"/>
                        </a:solidFill>
                        <a:effectLst/>
                        <a:latin typeface="+mn-ea"/>
                        <a:ea typeface="+mn-ea"/>
                      </a:endParaRPr>
                    </a:p>
                  </a:txBody>
                  <a:tcPr marL="9525" marR="9525" marT="9525" marB="0"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pPr algn="ctr" fontAlgn="b"/>
                      <a:endParaRPr lang="ja-JP" altLang="en-US" sz="1050" b="0" i="0" u="none" strike="noStrike" dirty="0">
                        <a:solidFill>
                          <a:srgbClr val="000000"/>
                        </a:solidFill>
                        <a:effectLst/>
                        <a:latin typeface="+mn-ea"/>
                        <a:ea typeface="+mn-ea"/>
                      </a:endParaRPr>
                    </a:p>
                  </a:txBody>
                  <a:tcPr marL="9525" marR="9525" marT="9525" marB="0"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b"/>
                      <a:r>
                        <a:rPr lang="ja-JP" altLang="en-US" sz="900" u="none" strike="noStrike" dirty="0">
                          <a:effectLst/>
                          <a:latin typeface="+mn-ea"/>
                          <a:ea typeface="+mn-ea"/>
                        </a:rPr>
                        <a:t>　　　</a:t>
                      </a:r>
                      <a:r>
                        <a:rPr lang="en-US" altLang="ja-JP" sz="900" u="none" strike="noStrike" dirty="0">
                          <a:effectLst/>
                          <a:latin typeface="+mn-ea"/>
                          <a:ea typeface="+mn-ea"/>
                        </a:rPr>
                        <a:t>km</a:t>
                      </a:r>
                      <a:r>
                        <a:rPr lang="ja-JP" altLang="en-US" sz="900" u="none" strike="noStrike" dirty="0">
                          <a:effectLst/>
                          <a:latin typeface="+mn-ea"/>
                          <a:ea typeface="+mn-ea"/>
                        </a:rPr>
                        <a:t>　　　時間</a:t>
                      </a:r>
                      <a:endParaRPr lang="ja-JP" altLang="en-US" sz="900" b="0" i="0" u="none" strike="noStrike" dirty="0">
                        <a:solidFill>
                          <a:srgbClr val="000000"/>
                        </a:solidFill>
                        <a:effectLst/>
                        <a:latin typeface="+mn-ea"/>
                        <a:ea typeface="+mn-ea"/>
                      </a:endParaRPr>
                    </a:p>
                  </a:txBody>
                  <a:tcPr marL="9525" marR="9525" marT="9525" marB="0" anchor="b" anchorCtr="1">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endParaRPr lang="ja-JP" altLang="en-US" sz="1050" b="0" i="0" u="none" strike="noStrike" dirty="0">
                        <a:solidFill>
                          <a:srgbClr val="000000"/>
                        </a:solidFill>
                        <a:effectLst/>
                        <a:latin typeface="+mn-ea"/>
                        <a:ea typeface="+mn-ea"/>
                      </a:endParaRPr>
                    </a:p>
                  </a:txBody>
                  <a:tcPr marL="9525" marR="9525" marT="9525" marB="0"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endParaRPr lang="ja-JP" altLang="en-US" sz="1050" b="0" i="0" u="none" strike="noStrike" dirty="0">
                        <a:solidFill>
                          <a:srgbClr val="000000"/>
                        </a:solidFill>
                        <a:effectLst/>
                        <a:latin typeface="+mn-ea"/>
                        <a:ea typeface="+mn-ea"/>
                      </a:endParaRPr>
                    </a:p>
                  </a:txBody>
                  <a:tcPr marL="9525" marR="9525" marT="9525" marB="0" anchor="ctr">
                    <a:lnL w="3175" cap="flat" cmpd="sng" algn="ctr">
                      <a:solidFill>
                        <a:srgbClr val="121037"/>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77235146"/>
                  </a:ext>
                </a:extLst>
              </a:tr>
              <a:tr h="367626">
                <a:tc vMerge="1">
                  <a:txBody>
                    <a:bodyPr/>
                    <a:lstStyle/>
                    <a:p>
                      <a:endParaRPr kumimoji="1" lang="ja-JP" altLang="en-US"/>
                    </a:p>
                  </a:txBody>
                  <a:tcPr/>
                </a:tc>
                <a:tc>
                  <a:txBody>
                    <a:bodyPr/>
                    <a:lstStyle/>
                    <a:p>
                      <a:pPr algn="ctr" fontAlgn="b"/>
                      <a:endParaRPr lang="ja-JP" altLang="en-US" sz="1050" b="0" i="0" u="none" strike="noStrike" dirty="0">
                        <a:solidFill>
                          <a:srgbClr val="000000"/>
                        </a:solidFill>
                        <a:effectLst/>
                        <a:latin typeface="+mn-ea"/>
                        <a:ea typeface="+mn-ea"/>
                      </a:endParaRPr>
                    </a:p>
                  </a:txBody>
                  <a:tcPr marL="9525" marR="9525" marT="9525" marB="0"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endParaRPr lang="ja-JP" altLang="en-US" sz="1050" b="0" i="0" u="none" strike="noStrike" dirty="0">
                        <a:solidFill>
                          <a:srgbClr val="000000"/>
                        </a:solidFill>
                        <a:effectLst/>
                        <a:latin typeface="+mn-ea"/>
                        <a:ea typeface="+mn-ea"/>
                      </a:endParaRPr>
                    </a:p>
                  </a:txBody>
                  <a:tcPr marL="9525" marR="9525" marT="9525" marB="0"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endParaRPr lang="ja-JP" altLang="en-US" sz="1050" b="0" i="0" u="none" strike="noStrike" dirty="0">
                        <a:solidFill>
                          <a:srgbClr val="000000"/>
                        </a:solidFill>
                        <a:effectLst/>
                        <a:latin typeface="+mn-ea"/>
                        <a:ea typeface="+mn-ea"/>
                      </a:endParaRPr>
                    </a:p>
                  </a:txBody>
                  <a:tcPr marL="9525" marR="9525" marT="9525" marB="0"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endParaRPr lang="ja-JP" altLang="en-US" sz="1050" b="0" i="0" u="none" strike="noStrike" dirty="0">
                        <a:solidFill>
                          <a:srgbClr val="000000"/>
                        </a:solidFill>
                        <a:effectLst/>
                        <a:latin typeface="+mn-ea"/>
                        <a:ea typeface="+mn-ea"/>
                      </a:endParaRPr>
                    </a:p>
                  </a:txBody>
                  <a:tcPr marL="9525" marR="9525" marT="9525" marB="0"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pPr algn="ctr" fontAlgn="b"/>
                      <a:endParaRPr lang="ja-JP" altLang="en-US" sz="1050" b="0" i="0" u="none" strike="noStrike" dirty="0">
                        <a:solidFill>
                          <a:srgbClr val="000000"/>
                        </a:solidFill>
                        <a:effectLst/>
                        <a:latin typeface="+mn-ea"/>
                        <a:ea typeface="+mn-ea"/>
                      </a:endParaRPr>
                    </a:p>
                  </a:txBody>
                  <a:tcPr marL="9525" marR="9525" marT="9525" marB="0"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b"/>
                      <a:r>
                        <a:rPr lang="ja-JP" altLang="en-US" sz="900" u="none" strike="noStrike" dirty="0">
                          <a:effectLst/>
                          <a:latin typeface="+mn-ea"/>
                          <a:ea typeface="+mn-ea"/>
                        </a:rPr>
                        <a:t>　　　</a:t>
                      </a:r>
                      <a:r>
                        <a:rPr lang="en-US" altLang="ja-JP" sz="900" u="none" strike="noStrike" dirty="0">
                          <a:effectLst/>
                          <a:latin typeface="+mn-ea"/>
                          <a:ea typeface="+mn-ea"/>
                        </a:rPr>
                        <a:t>km</a:t>
                      </a:r>
                      <a:r>
                        <a:rPr lang="ja-JP" altLang="en-US" sz="900" u="none" strike="noStrike" dirty="0">
                          <a:effectLst/>
                          <a:latin typeface="+mn-ea"/>
                          <a:ea typeface="+mn-ea"/>
                        </a:rPr>
                        <a:t>　　　時間</a:t>
                      </a:r>
                      <a:endParaRPr lang="ja-JP" altLang="en-US" sz="900" b="0" i="0" u="none" strike="noStrike" dirty="0">
                        <a:solidFill>
                          <a:srgbClr val="000000"/>
                        </a:solidFill>
                        <a:effectLst/>
                        <a:latin typeface="+mn-ea"/>
                        <a:ea typeface="+mn-ea"/>
                      </a:endParaRPr>
                    </a:p>
                  </a:txBody>
                  <a:tcPr marL="9525" marR="9525" marT="9525" marB="0" anchor="b" anchorCtr="1">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endParaRPr lang="ja-JP" altLang="en-US" sz="1050" b="0" i="0" u="none" strike="noStrike" dirty="0">
                        <a:solidFill>
                          <a:srgbClr val="000000"/>
                        </a:solidFill>
                        <a:effectLst/>
                        <a:latin typeface="+mn-ea"/>
                        <a:ea typeface="+mn-ea"/>
                      </a:endParaRPr>
                    </a:p>
                  </a:txBody>
                  <a:tcPr marL="9525" marR="9525" marT="9525" marB="0"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1425550" rtl="0" eaLnBrk="1" fontAlgn="b" latinLnBrk="0" hangingPunct="1">
                        <a:lnSpc>
                          <a:spcPct val="100000"/>
                        </a:lnSpc>
                        <a:spcBef>
                          <a:spcPts val="0"/>
                        </a:spcBef>
                        <a:spcAft>
                          <a:spcPts val="0"/>
                        </a:spcAft>
                        <a:buClrTx/>
                        <a:buSzTx/>
                        <a:buFontTx/>
                        <a:buNone/>
                        <a:tabLst/>
                        <a:defRPr/>
                      </a:pPr>
                      <a:endParaRPr lang="ja-JP" altLang="en-US" sz="1050" b="0" i="0" u="none" strike="noStrike" dirty="0">
                        <a:solidFill>
                          <a:srgbClr val="000000"/>
                        </a:solidFill>
                        <a:effectLst/>
                        <a:latin typeface="+mn-ea"/>
                        <a:ea typeface="+mn-ea"/>
                      </a:endParaRPr>
                    </a:p>
                  </a:txBody>
                  <a:tcPr marL="9525" marR="9525" marT="9525" marB="0" anchor="ctr">
                    <a:lnL w="3175" cap="flat" cmpd="sng" algn="ctr">
                      <a:solidFill>
                        <a:srgbClr val="121037"/>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388360668"/>
                  </a:ext>
                </a:extLst>
              </a:tr>
              <a:tr h="367626">
                <a:tc vMerge="1">
                  <a:txBody>
                    <a:bodyPr/>
                    <a:lstStyle/>
                    <a:p>
                      <a:endParaRPr kumimoji="1" lang="ja-JP" altLang="en-US"/>
                    </a:p>
                  </a:txBody>
                  <a:tcPr/>
                </a:tc>
                <a:tc>
                  <a:txBody>
                    <a:bodyPr/>
                    <a:lstStyle/>
                    <a:p>
                      <a:pPr algn="ctr" fontAlgn="b"/>
                      <a:endParaRPr lang="ja-JP" altLang="en-US" sz="1050" b="0" i="0" u="none" strike="noStrike" dirty="0">
                        <a:solidFill>
                          <a:srgbClr val="000000"/>
                        </a:solidFill>
                        <a:effectLst/>
                        <a:latin typeface="+mn-ea"/>
                        <a:ea typeface="+mn-ea"/>
                      </a:endParaRPr>
                    </a:p>
                  </a:txBody>
                  <a:tcPr marL="9525" marR="9525" marT="9525" marB="0"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endParaRPr lang="ja-JP" altLang="en-US" sz="1050" b="0" i="0" u="none" strike="noStrike" dirty="0">
                        <a:solidFill>
                          <a:srgbClr val="000000"/>
                        </a:solidFill>
                        <a:effectLst/>
                        <a:latin typeface="+mn-ea"/>
                        <a:ea typeface="+mn-ea"/>
                      </a:endParaRPr>
                    </a:p>
                  </a:txBody>
                  <a:tcPr marL="9525" marR="9525" marT="9525" marB="0"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endParaRPr lang="ja-JP" altLang="en-US" sz="1050" b="0" i="0" u="none" strike="noStrike" dirty="0">
                        <a:solidFill>
                          <a:srgbClr val="000000"/>
                        </a:solidFill>
                        <a:effectLst/>
                        <a:latin typeface="+mn-ea"/>
                        <a:ea typeface="+mn-ea"/>
                      </a:endParaRPr>
                    </a:p>
                  </a:txBody>
                  <a:tcPr marL="9525" marR="9525" marT="9525" marB="0"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endParaRPr lang="ja-JP" altLang="en-US" sz="1050" b="0" i="0" u="none" strike="noStrike" dirty="0">
                        <a:solidFill>
                          <a:srgbClr val="000000"/>
                        </a:solidFill>
                        <a:effectLst/>
                        <a:latin typeface="+mn-ea"/>
                        <a:ea typeface="+mn-ea"/>
                      </a:endParaRPr>
                    </a:p>
                  </a:txBody>
                  <a:tcPr marL="9525" marR="9525" marT="9525" marB="0"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pPr algn="ctr" fontAlgn="b"/>
                      <a:endParaRPr lang="ja-JP" altLang="en-US" sz="1050" b="0" i="0" u="none" strike="noStrike" dirty="0">
                        <a:solidFill>
                          <a:srgbClr val="000000"/>
                        </a:solidFill>
                        <a:effectLst/>
                        <a:latin typeface="+mn-ea"/>
                        <a:ea typeface="+mn-ea"/>
                      </a:endParaRPr>
                    </a:p>
                  </a:txBody>
                  <a:tcPr marL="9525" marR="9525" marT="9525" marB="0"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b"/>
                      <a:r>
                        <a:rPr lang="ja-JP" altLang="en-US" sz="900" u="none" strike="noStrike" dirty="0">
                          <a:effectLst/>
                          <a:latin typeface="+mn-ea"/>
                          <a:ea typeface="+mn-ea"/>
                        </a:rPr>
                        <a:t>　　　</a:t>
                      </a:r>
                      <a:r>
                        <a:rPr lang="en-US" altLang="ja-JP" sz="900" u="none" strike="noStrike" dirty="0">
                          <a:effectLst/>
                          <a:latin typeface="+mn-ea"/>
                          <a:ea typeface="+mn-ea"/>
                        </a:rPr>
                        <a:t>km</a:t>
                      </a:r>
                      <a:r>
                        <a:rPr lang="ja-JP" altLang="en-US" sz="900" u="none" strike="noStrike" dirty="0">
                          <a:effectLst/>
                          <a:latin typeface="+mn-ea"/>
                          <a:ea typeface="+mn-ea"/>
                        </a:rPr>
                        <a:t>　　　時間</a:t>
                      </a:r>
                      <a:endParaRPr lang="ja-JP" altLang="en-US" sz="900" b="0" i="0" u="none" strike="noStrike" dirty="0">
                        <a:solidFill>
                          <a:srgbClr val="000000"/>
                        </a:solidFill>
                        <a:effectLst/>
                        <a:latin typeface="+mn-ea"/>
                        <a:ea typeface="+mn-ea"/>
                      </a:endParaRPr>
                    </a:p>
                  </a:txBody>
                  <a:tcPr marL="9525" marR="9525" marT="9525" marB="0" anchor="b" anchorCtr="1">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endParaRPr lang="ja-JP" altLang="en-US" sz="1050" b="0" i="0" u="none" strike="noStrike" dirty="0">
                        <a:solidFill>
                          <a:srgbClr val="000000"/>
                        </a:solidFill>
                        <a:effectLst/>
                        <a:latin typeface="+mn-ea"/>
                        <a:ea typeface="+mn-ea"/>
                      </a:endParaRPr>
                    </a:p>
                  </a:txBody>
                  <a:tcPr marL="9525" marR="9525" marT="9525" marB="0"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ja-JP" altLang="en-US" sz="1050" u="none" strike="noStrike" dirty="0">
                          <a:effectLst/>
                          <a:latin typeface="+mn-ea"/>
                          <a:ea typeface="+mn-ea"/>
                        </a:rPr>
                        <a:t>　</a:t>
                      </a:r>
                      <a:endParaRPr lang="ja-JP" altLang="en-US" sz="1050" b="0" i="0" u="none" strike="noStrike" dirty="0">
                        <a:solidFill>
                          <a:srgbClr val="000000"/>
                        </a:solidFill>
                        <a:effectLst/>
                        <a:latin typeface="+mn-ea"/>
                        <a:ea typeface="+mn-ea"/>
                      </a:endParaRPr>
                    </a:p>
                  </a:txBody>
                  <a:tcPr marL="9525" marR="9525" marT="9525" marB="0" anchor="ctr">
                    <a:lnL w="3175" cap="flat" cmpd="sng" algn="ctr">
                      <a:solidFill>
                        <a:srgbClr val="121037"/>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083042792"/>
                  </a:ext>
                </a:extLst>
              </a:tr>
              <a:tr h="363970">
                <a:tc vMerge="1">
                  <a:txBody>
                    <a:bodyPr/>
                    <a:lstStyle/>
                    <a:p>
                      <a:endParaRPr kumimoji="1" lang="ja-JP" altLang="en-US"/>
                    </a:p>
                  </a:txBody>
                  <a:tcPr/>
                </a:tc>
                <a:tc>
                  <a:txBody>
                    <a:bodyPr/>
                    <a:lstStyle/>
                    <a:p>
                      <a:pPr algn="ctr" fontAlgn="b"/>
                      <a:endParaRPr lang="ja-JP" altLang="en-US" sz="1050" b="0" i="0" u="none" strike="noStrike" dirty="0">
                        <a:solidFill>
                          <a:srgbClr val="000000"/>
                        </a:solidFill>
                        <a:effectLst/>
                        <a:latin typeface="+mn-ea"/>
                        <a:ea typeface="+mn-ea"/>
                      </a:endParaRPr>
                    </a:p>
                  </a:txBody>
                  <a:tcPr marL="9525" marR="9525" marT="9525" marB="0"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28575"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endParaRPr lang="ja-JP" altLang="en-US" sz="1050" b="0" i="0" u="none" strike="noStrike" dirty="0">
                        <a:solidFill>
                          <a:srgbClr val="000000"/>
                        </a:solidFill>
                        <a:effectLst/>
                        <a:latin typeface="+mn-ea"/>
                        <a:ea typeface="+mn-ea"/>
                      </a:endParaRPr>
                    </a:p>
                  </a:txBody>
                  <a:tcPr marL="9525" marR="9525" marT="9525" marB="0"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28575"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endParaRPr lang="ja-JP" altLang="en-US" sz="1050" b="0" i="0" u="none" strike="noStrike" dirty="0">
                        <a:solidFill>
                          <a:srgbClr val="000000"/>
                        </a:solidFill>
                        <a:effectLst/>
                        <a:latin typeface="+mn-ea"/>
                        <a:ea typeface="+mn-ea"/>
                      </a:endParaRPr>
                    </a:p>
                  </a:txBody>
                  <a:tcPr marL="9525" marR="9525" marT="9525" marB="0"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28575"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endParaRPr lang="ja-JP" altLang="en-US" sz="1050" b="0" i="0" u="none" strike="noStrike" dirty="0">
                        <a:solidFill>
                          <a:srgbClr val="000000"/>
                        </a:solidFill>
                        <a:effectLst/>
                        <a:latin typeface="+mn-ea"/>
                        <a:ea typeface="+mn-ea"/>
                      </a:endParaRPr>
                    </a:p>
                  </a:txBody>
                  <a:tcPr marL="9525" marR="9525" marT="9525" marB="0"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28575"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pPr algn="ctr" fontAlgn="b"/>
                      <a:endParaRPr lang="ja-JP" altLang="en-US" sz="1050" b="0" i="0" u="none" strike="noStrike" dirty="0">
                        <a:solidFill>
                          <a:srgbClr val="000000"/>
                        </a:solidFill>
                        <a:effectLst/>
                        <a:latin typeface="+mn-ea"/>
                        <a:ea typeface="+mn-ea"/>
                      </a:endParaRPr>
                    </a:p>
                  </a:txBody>
                  <a:tcPr marL="9525" marR="9525" marT="9525" marB="0"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28575"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b"/>
                      <a:r>
                        <a:rPr lang="ja-JP" altLang="en-US" sz="900" u="none" strike="noStrike" dirty="0">
                          <a:effectLst/>
                          <a:latin typeface="+mn-ea"/>
                          <a:ea typeface="+mn-ea"/>
                        </a:rPr>
                        <a:t>　　　</a:t>
                      </a:r>
                      <a:r>
                        <a:rPr lang="en-US" altLang="ja-JP" sz="900" u="none" strike="noStrike" dirty="0">
                          <a:effectLst/>
                          <a:latin typeface="+mn-ea"/>
                          <a:ea typeface="+mn-ea"/>
                        </a:rPr>
                        <a:t>km</a:t>
                      </a:r>
                      <a:r>
                        <a:rPr lang="ja-JP" altLang="en-US" sz="900" u="none" strike="noStrike" dirty="0">
                          <a:effectLst/>
                          <a:latin typeface="+mn-ea"/>
                          <a:ea typeface="+mn-ea"/>
                        </a:rPr>
                        <a:t>　　　時間</a:t>
                      </a:r>
                      <a:endParaRPr lang="ja-JP" altLang="en-US" sz="900" b="0" i="0" u="none" strike="noStrike" dirty="0">
                        <a:solidFill>
                          <a:srgbClr val="000000"/>
                        </a:solidFill>
                        <a:effectLst/>
                        <a:latin typeface="+mn-ea"/>
                        <a:ea typeface="+mn-ea"/>
                      </a:endParaRPr>
                    </a:p>
                  </a:txBody>
                  <a:tcPr marL="9525" marR="9525" marT="9525" marB="0" anchor="b" anchorCtr="1">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28575"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endParaRPr lang="ja-JP" altLang="en-US" sz="1050" b="0" i="0" u="none" strike="noStrike" dirty="0">
                        <a:solidFill>
                          <a:srgbClr val="000000"/>
                        </a:solidFill>
                        <a:effectLst/>
                        <a:latin typeface="+mn-ea"/>
                        <a:ea typeface="+mn-ea"/>
                      </a:endParaRPr>
                    </a:p>
                  </a:txBody>
                  <a:tcPr marL="9525" marR="9525" marT="9525" marB="0"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28575"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endParaRPr lang="ja-JP" altLang="en-US" sz="1050" b="0" i="0" u="none" strike="noStrike" dirty="0">
                        <a:solidFill>
                          <a:srgbClr val="000000"/>
                        </a:solidFill>
                        <a:effectLst/>
                        <a:latin typeface="+mn-ea"/>
                        <a:ea typeface="+mn-ea"/>
                      </a:endParaRPr>
                    </a:p>
                  </a:txBody>
                  <a:tcPr marL="9525" marR="9525" marT="9525" marB="0" anchor="ctr">
                    <a:lnL w="3175" cap="flat" cmpd="sng" algn="ctr">
                      <a:solidFill>
                        <a:srgbClr val="121037"/>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121037"/>
                      </a:solidFill>
                      <a:prstDash val="solid"/>
                      <a:round/>
                      <a:headEnd type="none" w="med" len="med"/>
                      <a:tailEnd type="none" w="med" len="med"/>
                    </a:lnT>
                    <a:lnB w="28575"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05769715"/>
                  </a:ext>
                </a:extLst>
              </a:tr>
              <a:tr h="612709">
                <a:tc>
                  <a:txBody>
                    <a:bodyPr/>
                    <a:lstStyle/>
                    <a:p>
                      <a:pPr algn="ctr" fontAlgn="ctr"/>
                      <a:endParaRPr lang="en-US" altLang="ja-JP" sz="1400" b="1" u="none" strike="noStrike" dirty="0">
                        <a:effectLst/>
                        <a:latin typeface="+mn-ea"/>
                        <a:ea typeface="+mn-ea"/>
                      </a:endParaRPr>
                    </a:p>
                  </a:txBody>
                  <a:tcPr marL="9525" marR="9525" marT="9525" marB="0">
                    <a:lnL w="3175" cap="flat" cmpd="sng" algn="ctr">
                      <a:noFill/>
                      <a:prstDash val="solid"/>
                      <a:round/>
                      <a:headEnd type="none" w="med" len="med"/>
                      <a:tailEnd type="none" w="med" len="med"/>
                    </a:lnL>
                    <a:lnR w="3175" cap="flat" cmpd="sng" algn="ctr">
                      <a:solidFill>
                        <a:srgbClr val="121037"/>
                      </a:solidFill>
                      <a:prstDash val="solid"/>
                      <a:round/>
                      <a:headEnd type="none" w="med" len="med"/>
                      <a:tailEnd type="none" w="med" len="med"/>
                    </a:lnR>
                    <a:lnT w="28575" cap="flat" cmpd="sng" algn="ctr">
                      <a:solidFill>
                        <a:srgbClr val="002060"/>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rgbClr val="85C8AF"/>
                    </a:solidFill>
                  </a:tcPr>
                </a:tc>
                <a:tc>
                  <a:txBody>
                    <a:bodyPr/>
                    <a:lstStyle/>
                    <a:p>
                      <a:pPr algn="ctr" fontAlgn="ctr"/>
                      <a:r>
                        <a:rPr lang="ja-JP" altLang="en-US" sz="1050" u="none" strike="noStrike" dirty="0">
                          <a:effectLst/>
                          <a:latin typeface="+mn-ea"/>
                          <a:ea typeface="+mn-ea"/>
                        </a:rPr>
                        <a:t>家族全員</a:t>
                      </a:r>
                      <a:endParaRPr lang="ja-JP" altLang="en-US" sz="1050" b="0" i="0" u="none" strike="noStrike" dirty="0">
                        <a:solidFill>
                          <a:srgbClr val="000000"/>
                        </a:solidFill>
                        <a:effectLst/>
                        <a:latin typeface="+mn-ea"/>
                        <a:ea typeface="+mn-ea"/>
                      </a:endParaRPr>
                    </a:p>
                  </a:txBody>
                  <a:tcPr marL="9525" marR="9525" marT="9525" marB="0"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28575" cap="flat" cmpd="sng" algn="ctr">
                      <a:solidFill>
                        <a:srgbClr val="002060"/>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ja-JP" altLang="en-US" sz="1050" b="0" i="0" u="none" strike="noStrike" dirty="0">
                          <a:solidFill>
                            <a:schemeClr val="tx1"/>
                          </a:solidFill>
                          <a:effectLst/>
                          <a:latin typeface="+mn-ea"/>
                          <a:ea typeface="+mn-ea"/>
                        </a:rPr>
                        <a:t>自宅</a:t>
                      </a:r>
                      <a:endParaRPr lang="ja-JP" altLang="en-US" sz="1050" b="0" i="0" u="none" strike="noStrike" dirty="0">
                        <a:solidFill>
                          <a:srgbClr val="000000"/>
                        </a:solidFill>
                        <a:effectLst/>
                        <a:latin typeface="+mn-ea"/>
                        <a:ea typeface="+mn-ea"/>
                      </a:endParaRPr>
                    </a:p>
                  </a:txBody>
                  <a:tcPr marL="9525" marR="9525" marT="9525" marB="0"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28575" cap="flat" cmpd="sng" algn="ctr">
                      <a:solidFill>
                        <a:srgbClr val="002060"/>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ja-JP" altLang="en-US" sz="1000" b="0" i="0" u="none" strike="noStrike" dirty="0">
                        <a:solidFill>
                          <a:srgbClr val="000000"/>
                        </a:solidFill>
                        <a:effectLst/>
                        <a:latin typeface="+mn-ea"/>
                        <a:ea typeface="+mn-ea"/>
                      </a:endParaRPr>
                    </a:p>
                  </a:txBody>
                  <a:tcPr marL="9525" marR="9525" marT="9525" marB="0"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28575" cap="flat" cmpd="sng" algn="ctr">
                      <a:solidFill>
                        <a:srgbClr val="002060"/>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ja-JP" altLang="en-US" sz="1000" b="0" i="0" u="none" strike="noStrike" dirty="0">
                        <a:solidFill>
                          <a:srgbClr val="000000"/>
                        </a:solidFill>
                        <a:effectLst/>
                        <a:latin typeface="+mn-ea"/>
                        <a:ea typeface="+mn-ea"/>
                      </a:endParaRPr>
                    </a:p>
                  </a:txBody>
                  <a:tcPr marL="9525" marR="9525" marT="9525" marB="0"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28575" cap="flat" cmpd="sng" algn="ctr">
                      <a:solidFill>
                        <a:srgbClr val="002060"/>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endParaRPr lang="ja-JP" altLang="en-US" sz="1050" b="0" i="0" u="none" strike="noStrike" dirty="0">
                        <a:solidFill>
                          <a:srgbClr val="000000"/>
                        </a:solidFill>
                        <a:effectLst/>
                        <a:latin typeface="+mn-ea"/>
                        <a:ea typeface="+mn-ea"/>
                      </a:endParaRPr>
                    </a:p>
                  </a:txBody>
                  <a:tcPr marL="9525" marR="9525" marT="9525" marB="0"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28575" cap="flat" cmpd="sng" algn="ctr">
                      <a:solidFill>
                        <a:srgbClr val="002060"/>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b"/>
                      <a:r>
                        <a:rPr lang="ja-JP" altLang="en-US" sz="900" u="none" strike="noStrike" dirty="0">
                          <a:effectLst/>
                          <a:latin typeface="+mn-ea"/>
                          <a:ea typeface="+mn-ea"/>
                        </a:rPr>
                        <a:t>　　　</a:t>
                      </a:r>
                      <a:r>
                        <a:rPr lang="en-US" altLang="ja-JP" sz="900" u="none" strike="noStrike" dirty="0">
                          <a:effectLst/>
                          <a:latin typeface="+mn-ea"/>
                          <a:ea typeface="+mn-ea"/>
                        </a:rPr>
                        <a:t>km</a:t>
                      </a:r>
                      <a:r>
                        <a:rPr lang="ja-JP" altLang="en-US" sz="900" u="none" strike="noStrike" dirty="0">
                          <a:effectLst/>
                          <a:latin typeface="+mn-ea"/>
                          <a:ea typeface="+mn-ea"/>
                        </a:rPr>
                        <a:t>　　　時間</a:t>
                      </a:r>
                      <a:endParaRPr lang="ja-JP" altLang="en-US" sz="900" b="0" i="0" u="none" strike="noStrike" dirty="0">
                        <a:solidFill>
                          <a:srgbClr val="000000"/>
                        </a:solidFill>
                        <a:effectLst/>
                        <a:latin typeface="+mn-ea"/>
                        <a:ea typeface="+mn-ea"/>
                      </a:endParaRPr>
                    </a:p>
                  </a:txBody>
                  <a:tcPr marL="9525" marR="9525" marT="9525" marB="0" anchor="b" anchorCtr="1">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28575" cap="flat" cmpd="sng" algn="ctr">
                      <a:solidFill>
                        <a:srgbClr val="002060"/>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endParaRPr lang="ja-JP" altLang="en-US" sz="1050" b="0" i="0" u="none" strike="noStrike" dirty="0">
                        <a:solidFill>
                          <a:srgbClr val="000000"/>
                        </a:solidFill>
                        <a:effectLst/>
                        <a:latin typeface="+mn-ea"/>
                        <a:ea typeface="+mn-ea"/>
                      </a:endParaRPr>
                    </a:p>
                  </a:txBody>
                  <a:tcPr marL="9525" marR="9525" marT="9525" marB="0"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28575" cap="flat" cmpd="sng" algn="ctr">
                      <a:solidFill>
                        <a:srgbClr val="002060"/>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ja-JP" altLang="en-US" sz="1050" b="0" i="0" u="none" strike="noStrike" dirty="0">
                        <a:solidFill>
                          <a:srgbClr val="000000"/>
                        </a:solidFill>
                        <a:effectLst/>
                        <a:latin typeface="+mn-ea"/>
                        <a:ea typeface="+mn-ea"/>
                      </a:endParaRPr>
                    </a:p>
                  </a:txBody>
                  <a:tcPr marL="9525" marR="9525" marT="9525" marB="0" anchor="ctr">
                    <a:lnL w="3175" cap="flat" cmpd="sng" algn="ctr">
                      <a:solidFill>
                        <a:srgbClr val="121037"/>
                      </a:solidFill>
                      <a:prstDash val="solid"/>
                      <a:round/>
                      <a:headEnd type="none" w="med" len="med"/>
                      <a:tailEnd type="none" w="med" len="med"/>
                    </a:lnL>
                    <a:lnR w="3175" cap="flat" cmpd="sng" algn="ctr">
                      <a:noFill/>
                      <a:prstDash val="solid"/>
                      <a:round/>
                      <a:headEnd type="none" w="med" len="med"/>
                      <a:tailEnd type="none" w="med" len="med"/>
                    </a:lnR>
                    <a:lnT w="28575" cap="flat" cmpd="sng" algn="ctr">
                      <a:solidFill>
                        <a:srgbClr val="002060"/>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511462330"/>
                  </a:ext>
                </a:extLst>
              </a:tr>
            </a:tbl>
          </a:graphicData>
        </a:graphic>
      </p:graphicFrame>
      <p:sp>
        <p:nvSpPr>
          <p:cNvPr id="24" name="テキスト ボックス 23">
            <a:extLst>
              <a:ext uri="{FF2B5EF4-FFF2-40B4-BE49-F238E27FC236}">
                <a16:creationId xmlns:a16="http://schemas.microsoft.com/office/drawing/2014/main" id="{35F39305-17E3-46C0-8F35-6AA0F260D1EC}"/>
              </a:ext>
            </a:extLst>
          </p:cNvPr>
          <p:cNvSpPr txBox="1"/>
          <p:nvPr/>
        </p:nvSpPr>
        <p:spPr>
          <a:xfrm>
            <a:off x="665430" y="4206217"/>
            <a:ext cx="6144443" cy="338554"/>
          </a:xfrm>
          <a:prstGeom prst="rect">
            <a:avLst/>
          </a:prstGeom>
          <a:noFill/>
        </p:spPr>
        <p:txBody>
          <a:bodyPr wrap="square" rtlCol="0">
            <a:spAutoFit/>
          </a:bodyPr>
          <a:lstStyle/>
          <a:p>
            <a:r>
              <a:rPr kumimoji="1" lang="ja-JP" altLang="en-US" sz="1600" b="1" dirty="0">
                <a:solidFill>
                  <a:schemeClr val="bg1"/>
                </a:solidFill>
              </a:rPr>
              <a:t>家族の日中や夜間の居場所を書いておきましょう</a:t>
            </a:r>
          </a:p>
        </p:txBody>
      </p:sp>
      <p:sp>
        <p:nvSpPr>
          <p:cNvPr id="8" name="正方形/長方形 7"/>
          <p:cNvSpPr/>
          <p:nvPr/>
        </p:nvSpPr>
        <p:spPr>
          <a:xfrm>
            <a:off x="11705045" y="890088"/>
            <a:ext cx="3159593" cy="324000"/>
          </a:xfrm>
          <a:prstGeom prst="rect">
            <a:avLst/>
          </a:prstGeom>
          <a:solidFill>
            <a:srgbClr val="E1E69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dirty="0">
              <a:solidFill>
                <a:schemeClr val="tx1"/>
              </a:solidFill>
            </a:endParaRPr>
          </a:p>
        </p:txBody>
      </p:sp>
      <p:graphicFrame>
        <p:nvGraphicFramePr>
          <p:cNvPr id="52" name="表 51"/>
          <p:cNvGraphicFramePr>
            <a:graphicFrameLocks noGrp="1"/>
          </p:cNvGraphicFramePr>
          <p:nvPr>
            <p:extLst>
              <p:ext uri="{D42A27DB-BD31-4B8C-83A1-F6EECF244321}">
                <p14:modId xmlns:p14="http://schemas.microsoft.com/office/powerpoint/2010/main" val="1043569966"/>
              </p:ext>
            </p:extLst>
          </p:nvPr>
        </p:nvGraphicFramePr>
        <p:xfrm>
          <a:off x="1266015" y="1536919"/>
          <a:ext cx="2300418" cy="2398743"/>
        </p:xfrm>
        <a:graphic>
          <a:graphicData uri="http://schemas.openxmlformats.org/drawingml/2006/table">
            <a:tbl>
              <a:tblPr firstRow="1" bandRow="1">
                <a:tableStyleId>{5C22544A-7EE6-4342-B048-85BDC9FD1C3A}</a:tableStyleId>
              </a:tblPr>
              <a:tblGrid>
                <a:gridCol w="2300418">
                  <a:extLst>
                    <a:ext uri="{9D8B030D-6E8A-4147-A177-3AD203B41FA5}">
                      <a16:colId xmlns:a16="http://schemas.microsoft.com/office/drawing/2014/main" val="4276015786"/>
                    </a:ext>
                  </a:extLst>
                </a:gridCol>
              </a:tblGrid>
              <a:tr h="266527">
                <a:tc>
                  <a:txBody>
                    <a:bodyPr/>
                    <a:lstStyle/>
                    <a:p>
                      <a:pPr marL="0" marR="0" lvl="0" indent="0" algn="l" defTabSz="1425550" rtl="0" eaLnBrk="1" fontAlgn="auto" latinLnBrk="0" hangingPunct="1">
                        <a:lnSpc>
                          <a:spcPct val="100000"/>
                        </a:lnSpc>
                        <a:spcBef>
                          <a:spcPts val="0"/>
                        </a:spcBef>
                        <a:spcAft>
                          <a:spcPts val="0"/>
                        </a:spcAft>
                        <a:buClrTx/>
                        <a:buSzTx/>
                        <a:buFontTx/>
                        <a:buNone/>
                        <a:tabLst/>
                        <a:defRPr/>
                      </a:pPr>
                      <a:r>
                        <a:rPr kumimoji="1" lang="ja-JP" altLang="en-US" sz="1000" b="0" dirty="0">
                          <a:solidFill>
                            <a:schemeClr val="tx1"/>
                          </a:solidFill>
                        </a:rPr>
                        <a:t>□マイタイムラインを作成する</a:t>
                      </a:r>
                    </a:p>
                  </a:txBody>
                  <a:tcPr anchor="ctr">
                    <a:lnL w="12700" cmpd="sng">
                      <a:noFill/>
                    </a:lnL>
                    <a:lnR w="12700" cmpd="sng">
                      <a:noFill/>
                    </a:lnR>
                    <a:lnT w="3175" cap="flat" cmpd="sng" algn="ctr">
                      <a:solidFill>
                        <a:schemeClr val="bg2">
                          <a:lumMod val="50000"/>
                        </a:schemeClr>
                      </a:solidFill>
                      <a:prstDash val="dash"/>
                      <a:round/>
                      <a:headEnd type="none" w="med" len="med"/>
                      <a:tailEnd type="none" w="med" len="med"/>
                    </a:lnT>
                    <a:lnB w="3175" cap="flat" cmpd="sng" algn="ctr">
                      <a:solidFill>
                        <a:schemeClr val="bg2">
                          <a:lumMod val="50000"/>
                        </a:schemeClr>
                      </a:solidFill>
                      <a:prstDash val="dash"/>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352480774"/>
                  </a:ext>
                </a:extLst>
              </a:tr>
              <a:tr h="266527">
                <a:tc>
                  <a:txBody>
                    <a:bodyPr/>
                    <a:lstStyle/>
                    <a:p>
                      <a:pPr marL="0" marR="0" lvl="0" indent="0" algn="l" defTabSz="1425550" rtl="0" eaLnBrk="1" fontAlgn="auto" latinLnBrk="0" hangingPunct="1">
                        <a:lnSpc>
                          <a:spcPct val="100000"/>
                        </a:lnSpc>
                        <a:spcBef>
                          <a:spcPts val="0"/>
                        </a:spcBef>
                        <a:spcAft>
                          <a:spcPts val="0"/>
                        </a:spcAft>
                        <a:buClrTx/>
                        <a:buSzTx/>
                        <a:buFontTx/>
                        <a:buNone/>
                        <a:tabLst/>
                        <a:defRPr/>
                      </a:pPr>
                      <a:r>
                        <a:rPr kumimoji="1" lang="ja-JP" altLang="en-US" sz="1000" b="0" dirty="0">
                          <a:solidFill>
                            <a:schemeClr val="tx1"/>
                          </a:solidFill>
                        </a:rPr>
                        <a:t>□家具の転倒・落下防止対策をする</a:t>
                      </a:r>
                    </a:p>
                  </a:txBody>
                  <a:tcPr anchor="ctr">
                    <a:lnL w="12700" cmpd="sng">
                      <a:noFill/>
                    </a:lnL>
                    <a:lnR w="12700" cmpd="sng">
                      <a:noFill/>
                    </a:lnR>
                    <a:lnT w="3175" cap="flat" cmpd="sng" algn="ctr">
                      <a:solidFill>
                        <a:schemeClr val="bg2">
                          <a:lumMod val="50000"/>
                        </a:schemeClr>
                      </a:solidFill>
                      <a:prstDash val="dash"/>
                      <a:round/>
                      <a:headEnd type="none" w="med" len="med"/>
                      <a:tailEnd type="none" w="med" len="med"/>
                    </a:lnT>
                    <a:lnB w="3175" cap="flat" cmpd="sng" algn="ctr">
                      <a:solidFill>
                        <a:schemeClr val="bg2">
                          <a:lumMod val="50000"/>
                        </a:schemeClr>
                      </a:solidFill>
                      <a:prstDash val="dash"/>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17079420"/>
                  </a:ext>
                </a:extLst>
              </a:tr>
              <a:tr h="266527">
                <a:tc>
                  <a:txBody>
                    <a:bodyPr/>
                    <a:lstStyle/>
                    <a:p>
                      <a:pPr marL="0" marR="0" lvl="0" indent="0" algn="l" defTabSz="1425550" rtl="0" eaLnBrk="1" fontAlgn="auto" latinLnBrk="0" hangingPunct="1">
                        <a:lnSpc>
                          <a:spcPct val="100000"/>
                        </a:lnSpc>
                        <a:spcBef>
                          <a:spcPts val="0"/>
                        </a:spcBef>
                        <a:spcAft>
                          <a:spcPts val="0"/>
                        </a:spcAft>
                        <a:buClrTx/>
                        <a:buSzTx/>
                        <a:buFontTx/>
                        <a:buNone/>
                        <a:tabLst/>
                        <a:defRPr/>
                      </a:pPr>
                      <a:r>
                        <a:rPr kumimoji="1" lang="ja-JP" altLang="en-US" sz="1000" b="0" dirty="0">
                          <a:solidFill>
                            <a:schemeClr val="tx1"/>
                          </a:solidFill>
                        </a:rPr>
                        <a:t>□災害用伝言ダイヤル１７１を試す</a:t>
                      </a:r>
                    </a:p>
                  </a:txBody>
                  <a:tcPr anchor="ctr">
                    <a:lnL w="12700" cmpd="sng">
                      <a:noFill/>
                    </a:lnL>
                    <a:lnR w="12700" cmpd="sng">
                      <a:noFill/>
                    </a:lnR>
                    <a:lnT w="3175" cap="flat" cmpd="sng" algn="ctr">
                      <a:solidFill>
                        <a:schemeClr val="bg2">
                          <a:lumMod val="50000"/>
                        </a:schemeClr>
                      </a:solidFill>
                      <a:prstDash val="dash"/>
                      <a:round/>
                      <a:headEnd type="none" w="med" len="med"/>
                      <a:tailEnd type="none" w="med" len="med"/>
                    </a:lnT>
                    <a:lnB w="3175" cap="flat" cmpd="sng" algn="ctr">
                      <a:solidFill>
                        <a:schemeClr val="bg2">
                          <a:lumMod val="50000"/>
                        </a:schemeClr>
                      </a:solidFill>
                      <a:prstDash val="dash"/>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44579175"/>
                  </a:ext>
                </a:extLst>
              </a:tr>
              <a:tr h="266527">
                <a:tc>
                  <a:txBody>
                    <a:bodyPr/>
                    <a:lstStyle/>
                    <a:p>
                      <a:pPr marL="0" marR="0" lvl="0" indent="0" algn="l" defTabSz="1425550" rtl="0" eaLnBrk="1" fontAlgn="auto" latinLnBrk="0" hangingPunct="1">
                        <a:lnSpc>
                          <a:spcPct val="100000"/>
                        </a:lnSpc>
                        <a:spcBef>
                          <a:spcPts val="0"/>
                        </a:spcBef>
                        <a:spcAft>
                          <a:spcPts val="0"/>
                        </a:spcAft>
                        <a:buClrTx/>
                        <a:buSzTx/>
                        <a:buFontTx/>
                        <a:buNone/>
                        <a:tabLst/>
                        <a:defRPr/>
                      </a:pPr>
                      <a:r>
                        <a:rPr kumimoji="1" lang="ja-JP" altLang="en-US" sz="1000" b="0" dirty="0">
                          <a:solidFill>
                            <a:schemeClr val="tx1"/>
                          </a:solidFill>
                        </a:rPr>
                        <a:t>□自宅の耐震性を確認しておく</a:t>
                      </a:r>
                    </a:p>
                  </a:txBody>
                  <a:tcPr anchor="ctr">
                    <a:lnL w="12700" cmpd="sng">
                      <a:noFill/>
                    </a:lnL>
                    <a:lnR w="12700" cmpd="sng">
                      <a:noFill/>
                    </a:lnR>
                    <a:lnT w="3175" cap="flat" cmpd="sng" algn="ctr">
                      <a:solidFill>
                        <a:schemeClr val="bg2">
                          <a:lumMod val="50000"/>
                        </a:schemeClr>
                      </a:solidFill>
                      <a:prstDash val="dash"/>
                      <a:round/>
                      <a:headEnd type="none" w="med" len="med"/>
                      <a:tailEnd type="none" w="med" len="med"/>
                    </a:lnT>
                    <a:lnB w="3175" cap="flat" cmpd="sng" algn="ctr">
                      <a:solidFill>
                        <a:schemeClr val="bg2">
                          <a:lumMod val="50000"/>
                        </a:schemeClr>
                      </a:solidFill>
                      <a:prstDash val="dash"/>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23129748"/>
                  </a:ext>
                </a:extLst>
              </a:tr>
              <a:tr h="266527">
                <a:tc>
                  <a:txBody>
                    <a:bodyPr/>
                    <a:lstStyle/>
                    <a:p>
                      <a:pPr marL="0" marR="0" lvl="0" indent="0" algn="l" defTabSz="1425550" rtl="0" eaLnBrk="1" fontAlgn="auto" latinLnBrk="0" hangingPunct="1">
                        <a:lnSpc>
                          <a:spcPct val="100000"/>
                        </a:lnSpc>
                        <a:spcBef>
                          <a:spcPts val="0"/>
                        </a:spcBef>
                        <a:spcAft>
                          <a:spcPts val="0"/>
                        </a:spcAft>
                        <a:buClrTx/>
                        <a:buSzTx/>
                        <a:buFontTx/>
                        <a:buNone/>
                        <a:tabLst/>
                        <a:defRPr/>
                      </a:pPr>
                      <a:r>
                        <a:rPr kumimoji="1" lang="ja-JP" altLang="en-US" sz="1000" b="0" dirty="0">
                          <a:solidFill>
                            <a:schemeClr val="tx1"/>
                          </a:solidFill>
                        </a:rPr>
                        <a:t>□地震保険に加入しておく</a:t>
                      </a:r>
                    </a:p>
                  </a:txBody>
                  <a:tcPr anchor="ctr">
                    <a:lnL w="12700" cmpd="sng">
                      <a:noFill/>
                    </a:lnL>
                    <a:lnR w="12700" cmpd="sng">
                      <a:noFill/>
                    </a:lnR>
                    <a:lnT w="3175" cap="flat" cmpd="sng" algn="ctr">
                      <a:solidFill>
                        <a:schemeClr val="bg2">
                          <a:lumMod val="50000"/>
                        </a:schemeClr>
                      </a:solidFill>
                      <a:prstDash val="dash"/>
                      <a:round/>
                      <a:headEnd type="none" w="med" len="med"/>
                      <a:tailEnd type="none" w="med" len="med"/>
                    </a:lnT>
                    <a:lnB w="3175" cap="flat" cmpd="sng" algn="ctr">
                      <a:solidFill>
                        <a:schemeClr val="bg2">
                          <a:lumMod val="50000"/>
                        </a:schemeClr>
                      </a:solidFill>
                      <a:prstDash val="dash"/>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226256295"/>
                  </a:ext>
                </a:extLst>
              </a:tr>
              <a:tr h="266527">
                <a:tc>
                  <a:txBody>
                    <a:bodyPr/>
                    <a:lstStyle/>
                    <a:p>
                      <a:pPr marL="0" marR="0" lvl="0" indent="0" algn="l" defTabSz="1425550" rtl="0" eaLnBrk="1" fontAlgn="auto" latinLnBrk="0" hangingPunct="1">
                        <a:lnSpc>
                          <a:spcPct val="100000"/>
                        </a:lnSpc>
                        <a:spcBef>
                          <a:spcPts val="0"/>
                        </a:spcBef>
                        <a:spcAft>
                          <a:spcPts val="0"/>
                        </a:spcAft>
                        <a:buClrTx/>
                        <a:buSzTx/>
                        <a:buFontTx/>
                        <a:buNone/>
                        <a:tabLst/>
                        <a:defRPr/>
                      </a:pPr>
                      <a:r>
                        <a:rPr kumimoji="1" lang="ja-JP" altLang="en-US" sz="1000" b="0" dirty="0">
                          <a:solidFill>
                            <a:schemeClr val="tx1"/>
                          </a:solidFill>
                        </a:rPr>
                        <a:t>□消火器の使い方を把握する</a:t>
                      </a:r>
                    </a:p>
                  </a:txBody>
                  <a:tcPr anchor="ctr">
                    <a:lnL w="12700" cmpd="sng">
                      <a:noFill/>
                    </a:lnL>
                    <a:lnR w="12700" cmpd="sng">
                      <a:noFill/>
                    </a:lnR>
                    <a:lnT w="3175" cap="flat" cmpd="sng" algn="ctr">
                      <a:solidFill>
                        <a:schemeClr val="bg2">
                          <a:lumMod val="50000"/>
                        </a:schemeClr>
                      </a:solidFill>
                      <a:prstDash val="dash"/>
                      <a:round/>
                      <a:headEnd type="none" w="med" len="med"/>
                      <a:tailEnd type="none" w="med" len="med"/>
                    </a:lnT>
                    <a:lnB w="3175" cap="flat" cmpd="sng" algn="ctr">
                      <a:solidFill>
                        <a:schemeClr val="bg2">
                          <a:lumMod val="50000"/>
                        </a:schemeClr>
                      </a:solidFill>
                      <a:prstDash val="dash"/>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590132388"/>
                  </a:ext>
                </a:extLst>
              </a:tr>
              <a:tr h="266527">
                <a:tc>
                  <a:txBody>
                    <a:bodyPr/>
                    <a:lstStyle/>
                    <a:p>
                      <a:pPr marL="0" marR="0" lvl="0" indent="0" algn="l" defTabSz="1425550" rtl="0" eaLnBrk="1" fontAlgn="auto" latinLnBrk="0" hangingPunct="1">
                        <a:lnSpc>
                          <a:spcPct val="100000"/>
                        </a:lnSpc>
                        <a:spcBef>
                          <a:spcPts val="0"/>
                        </a:spcBef>
                        <a:spcAft>
                          <a:spcPts val="0"/>
                        </a:spcAft>
                        <a:buClrTx/>
                        <a:buSzTx/>
                        <a:buFontTx/>
                        <a:buNone/>
                        <a:tabLst/>
                        <a:defRPr/>
                      </a:pPr>
                      <a:r>
                        <a:rPr kumimoji="1" lang="ja-JP" altLang="en-US" sz="1050" b="0" dirty="0">
                          <a:solidFill>
                            <a:schemeClr val="tx1"/>
                          </a:solidFill>
                        </a:rPr>
                        <a:t>□</a:t>
                      </a:r>
                    </a:p>
                  </a:txBody>
                  <a:tcPr anchor="ctr">
                    <a:lnL w="12700" cmpd="sng">
                      <a:noFill/>
                    </a:lnL>
                    <a:lnR w="12700" cmpd="sng">
                      <a:noFill/>
                    </a:lnR>
                    <a:lnT w="3175" cap="flat" cmpd="sng" algn="ctr">
                      <a:solidFill>
                        <a:schemeClr val="bg2">
                          <a:lumMod val="50000"/>
                        </a:schemeClr>
                      </a:solidFill>
                      <a:prstDash val="dash"/>
                      <a:round/>
                      <a:headEnd type="none" w="med" len="med"/>
                      <a:tailEnd type="none" w="med" len="med"/>
                    </a:lnT>
                    <a:lnB w="3175" cap="flat" cmpd="sng" algn="ctr">
                      <a:solidFill>
                        <a:schemeClr val="bg2">
                          <a:lumMod val="50000"/>
                        </a:schemeClr>
                      </a:solidFill>
                      <a:prstDash val="dash"/>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69214341"/>
                  </a:ext>
                </a:extLst>
              </a:tr>
              <a:tr h="266527">
                <a:tc>
                  <a:txBody>
                    <a:bodyPr/>
                    <a:lstStyle/>
                    <a:p>
                      <a:pPr marL="0" marR="0" lvl="0" indent="0" algn="l" defTabSz="1425550" rtl="0" eaLnBrk="1" fontAlgn="auto" latinLnBrk="0" hangingPunct="1">
                        <a:lnSpc>
                          <a:spcPct val="100000"/>
                        </a:lnSpc>
                        <a:spcBef>
                          <a:spcPts val="0"/>
                        </a:spcBef>
                        <a:spcAft>
                          <a:spcPts val="0"/>
                        </a:spcAft>
                        <a:buClrTx/>
                        <a:buSzTx/>
                        <a:buFontTx/>
                        <a:buNone/>
                        <a:tabLst/>
                        <a:defRPr/>
                      </a:pPr>
                      <a:r>
                        <a:rPr kumimoji="1" lang="ja-JP" altLang="en-US" sz="1050" b="0" dirty="0">
                          <a:solidFill>
                            <a:schemeClr val="tx1"/>
                          </a:solidFill>
                        </a:rPr>
                        <a:t>□</a:t>
                      </a:r>
                    </a:p>
                  </a:txBody>
                  <a:tcPr anchor="ctr">
                    <a:lnL w="12700" cmpd="sng">
                      <a:noFill/>
                    </a:lnL>
                    <a:lnR w="12700" cmpd="sng">
                      <a:noFill/>
                    </a:lnR>
                    <a:lnT w="3175" cap="flat" cmpd="sng" algn="ctr">
                      <a:solidFill>
                        <a:schemeClr val="bg2">
                          <a:lumMod val="50000"/>
                        </a:schemeClr>
                      </a:solidFill>
                      <a:prstDash val="dash"/>
                      <a:round/>
                      <a:headEnd type="none" w="med" len="med"/>
                      <a:tailEnd type="none" w="med" len="med"/>
                    </a:lnT>
                    <a:lnB w="3175" cap="flat" cmpd="sng" algn="ctr">
                      <a:solidFill>
                        <a:schemeClr val="bg2">
                          <a:lumMod val="50000"/>
                        </a:schemeClr>
                      </a:solidFill>
                      <a:prstDash val="dash"/>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36584834"/>
                  </a:ext>
                </a:extLst>
              </a:tr>
              <a:tr h="266527">
                <a:tc>
                  <a:txBody>
                    <a:bodyPr/>
                    <a:lstStyle/>
                    <a:p>
                      <a:pPr marL="0" marR="0" lvl="0" indent="0" algn="l" defTabSz="1425550" rtl="0" eaLnBrk="1" fontAlgn="auto" latinLnBrk="0" hangingPunct="1">
                        <a:lnSpc>
                          <a:spcPct val="100000"/>
                        </a:lnSpc>
                        <a:spcBef>
                          <a:spcPts val="0"/>
                        </a:spcBef>
                        <a:spcAft>
                          <a:spcPts val="0"/>
                        </a:spcAft>
                        <a:buClrTx/>
                        <a:buSzTx/>
                        <a:buFontTx/>
                        <a:buNone/>
                        <a:tabLst/>
                        <a:defRPr/>
                      </a:pPr>
                      <a:r>
                        <a:rPr kumimoji="1" lang="ja-JP" altLang="en-US" sz="1050" b="0" dirty="0">
                          <a:solidFill>
                            <a:schemeClr val="tx1"/>
                          </a:solidFill>
                        </a:rPr>
                        <a:t>□</a:t>
                      </a:r>
                    </a:p>
                  </a:txBody>
                  <a:tcPr anchor="ctr">
                    <a:lnL w="12700" cmpd="sng">
                      <a:noFill/>
                    </a:lnL>
                    <a:lnR w="12700" cmpd="sng">
                      <a:noFill/>
                    </a:lnR>
                    <a:lnT w="3175" cap="flat" cmpd="sng" algn="ctr">
                      <a:solidFill>
                        <a:schemeClr val="bg2">
                          <a:lumMod val="50000"/>
                        </a:schemeClr>
                      </a:solidFill>
                      <a:prstDash val="dash"/>
                      <a:round/>
                      <a:headEnd type="none" w="med" len="med"/>
                      <a:tailEnd type="none" w="med" len="med"/>
                    </a:lnT>
                    <a:lnB w="3175" cap="flat" cmpd="sng" algn="ctr">
                      <a:solidFill>
                        <a:schemeClr val="bg2">
                          <a:lumMod val="50000"/>
                        </a:schemeClr>
                      </a:solidFill>
                      <a:prstDash val="dash"/>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219078907"/>
                  </a:ext>
                </a:extLst>
              </a:tr>
            </a:tbl>
          </a:graphicData>
        </a:graphic>
      </p:graphicFrame>
      <p:sp>
        <p:nvSpPr>
          <p:cNvPr id="40" name="正方形/長方形 39">
            <a:extLst>
              <a:ext uri="{FF2B5EF4-FFF2-40B4-BE49-F238E27FC236}">
                <a16:creationId xmlns:a16="http://schemas.microsoft.com/office/drawing/2014/main" id="{01EC18E8-1D04-49DC-887C-DD374449AC86}"/>
              </a:ext>
            </a:extLst>
          </p:cNvPr>
          <p:cNvSpPr/>
          <p:nvPr/>
        </p:nvSpPr>
        <p:spPr>
          <a:xfrm>
            <a:off x="390041" y="4245080"/>
            <a:ext cx="250751" cy="252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tx1"/>
                </a:solidFill>
              </a:rPr>
              <a:t>１</a:t>
            </a:r>
          </a:p>
        </p:txBody>
      </p:sp>
      <p:graphicFrame>
        <p:nvGraphicFramePr>
          <p:cNvPr id="82" name="表 81"/>
          <p:cNvGraphicFramePr>
            <a:graphicFrameLocks noGrp="1"/>
          </p:cNvGraphicFramePr>
          <p:nvPr>
            <p:extLst>
              <p:ext uri="{D42A27DB-BD31-4B8C-83A1-F6EECF244321}">
                <p14:modId xmlns:p14="http://schemas.microsoft.com/office/powerpoint/2010/main" val="426609277"/>
              </p:ext>
            </p:extLst>
          </p:nvPr>
        </p:nvGraphicFramePr>
        <p:xfrm>
          <a:off x="343460" y="7749178"/>
          <a:ext cx="9240848" cy="2722246"/>
        </p:xfrm>
        <a:graphic>
          <a:graphicData uri="http://schemas.openxmlformats.org/drawingml/2006/table">
            <a:tbl>
              <a:tblPr firstRow="1" bandRow="1">
                <a:tableStyleId>{5C22544A-7EE6-4342-B048-85BDC9FD1C3A}</a:tableStyleId>
              </a:tblPr>
              <a:tblGrid>
                <a:gridCol w="875740">
                  <a:extLst>
                    <a:ext uri="{9D8B030D-6E8A-4147-A177-3AD203B41FA5}">
                      <a16:colId xmlns:a16="http://schemas.microsoft.com/office/drawing/2014/main" val="41892751"/>
                    </a:ext>
                  </a:extLst>
                </a:gridCol>
                <a:gridCol w="4933950">
                  <a:extLst>
                    <a:ext uri="{9D8B030D-6E8A-4147-A177-3AD203B41FA5}">
                      <a16:colId xmlns:a16="http://schemas.microsoft.com/office/drawing/2014/main" val="1983213364"/>
                    </a:ext>
                  </a:extLst>
                </a:gridCol>
                <a:gridCol w="666750">
                  <a:extLst>
                    <a:ext uri="{9D8B030D-6E8A-4147-A177-3AD203B41FA5}">
                      <a16:colId xmlns:a16="http://schemas.microsoft.com/office/drawing/2014/main" val="3103618325"/>
                    </a:ext>
                  </a:extLst>
                </a:gridCol>
                <a:gridCol w="2764408">
                  <a:extLst>
                    <a:ext uri="{9D8B030D-6E8A-4147-A177-3AD203B41FA5}">
                      <a16:colId xmlns:a16="http://schemas.microsoft.com/office/drawing/2014/main" val="2245981118"/>
                    </a:ext>
                  </a:extLst>
                </a:gridCol>
              </a:tblGrid>
              <a:tr h="238562">
                <a:tc>
                  <a:txBody>
                    <a:bodyPr/>
                    <a:lstStyle/>
                    <a:p>
                      <a:pPr algn="ctr"/>
                      <a:endParaRPr kumimoji="1" lang="ja-JP" altLang="en-US" sz="1000" b="1" dirty="0">
                        <a:solidFill>
                          <a:schemeClr val="tx1"/>
                        </a:solidFill>
                      </a:endParaRPr>
                    </a:p>
                  </a:txBody>
                  <a:tcPr anchor="ctr">
                    <a:lnL w="12700" cap="flat" cmpd="sng" algn="ctr">
                      <a:no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rgbClr val="E1E692"/>
                    </a:solidFill>
                  </a:tcPr>
                </a:tc>
                <a:tc>
                  <a:txBody>
                    <a:bodyPr/>
                    <a:lstStyle/>
                    <a:p>
                      <a:pPr marL="0" marR="0" lvl="0" indent="0" algn="ctr" defTabSz="1425550" rtl="0" eaLnBrk="1" fontAlgn="auto" latinLnBrk="0" hangingPunct="1">
                        <a:lnSpc>
                          <a:spcPct val="100000"/>
                        </a:lnSpc>
                        <a:spcBef>
                          <a:spcPts val="0"/>
                        </a:spcBef>
                        <a:spcAft>
                          <a:spcPts val="0"/>
                        </a:spcAft>
                        <a:buClrTx/>
                        <a:buSzTx/>
                        <a:buFontTx/>
                        <a:buNone/>
                        <a:tabLst/>
                        <a:defRPr/>
                      </a:pPr>
                      <a:r>
                        <a:rPr kumimoji="1" lang="ja-JP" altLang="en-US" sz="900" b="1" dirty="0">
                          <a:solidFill>
                            <a:schemeClr val="tx1"/>
                          </a:solidFill>
                        </a:rPr>
                        <a:t>非常持出品</a:t>
                      </a:r>
                    </a:p>
                  </a:txBody>
                  <a:tcPr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rgbClr val="E1E692"/>
                    </a:solidFill>
                  </a:tcPr>
                </a:tc>
                <a:tc>
                  <a:txBody>
                    <a:bodyPr/>
                    <a:lstStyle/>
                    <a:p>
                      <a:pPr algn="ctr"/>
                      <a:endParaRPr kumimoji="1" lang="ja-JP" altLang="en-US" sz="1000" b="1" dirty="0">
                        <a:solidFill>
                          <a:schemeClr val="tx1"/>
                        </a:solidFill>
                      </a:endParaRPr>
                    </a:p>
                  </a:txBody>
                  <a:tcPr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rgbClr val="E1E692"/>
                    </a:solidFill>
                  </a:tcPr>
                </a:tc>
                <a:tc>
                  <a:txBody>
                    <a:bodyPr/>
                    <a:lstStyle/>
                    <a:p>
                      <a:pPr marL="0" marR="0" lvl="0" indent="0" algn="ctr" defTabSz="1425550" rtl="0" eaLnBrk="1" fontAlgn="auto" latinLnBrk="0" hangingPunct="1">
                        <a:lnSpc>
                          <a:spcPct val="100000"/>
                        </a:lnSpc>
                        <a:spcBef>
                          <a:spcPts val="0"/>
                        </a:spcBef>
                        <a:spcAft>
                          <a:spcPts val="0"/>
                        </a:spcAft>
                        <a:buClrTx/>
                        <a:buSzTx/>
                        <a:buFontTx/>
                        <a:buNone/>
                        <a:tabLst/>
                        <a:defRPr/>
                      </a:pPr>
                      <a:r>
                        <a:rPr kumimoji="1" lang="ja-JP" altLang="en-US" sz="900" b="1" dirty="0">
                          <a:solidFill>
                            <a:schemeClr val="tx1"/>
                          </a:solidFill>
                        </a:rPr>
                        <a:t>在宅避難のための備蓄</a:t>
                      </a:r>
                    </a:p>
                  </a:txBody>
                  <a:tcPr anchor="ctr">
                    <a:lnL w="3175" cap="flat" cmpd="sng" algn="ctr">
                      <a:solidFill>
                        <a:srgbClr val="121037"/>
                      </a:solidFill>
                      <a:prstDash val="solid"/>
                      <a:round/>
                      <a:headEnd type="none" w="med" len="med"/>
                      <a:tailEnd type="none" w="med" len="med"/>
                    </a:lnL>
                    <a:lnR w="12700" cap="flat" cmpd="sng" algn="ctr">
                      <a:no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rgbClr val="E1E692"/>
                    </a:solidFill>
                  </a:tcPr>
                </a:tc>
                <a:extLst>
                  <a:ext uri="{0D108BD9-81ED-4DB2-BD59-A6C34878D82A}">
                    <a16:rowId xmlns:a16="http://schemas.microsoft.com/office/drawing/2014/main" val="1511597957"/>
                  </a:ext>
                </a:extLst>
              </a:tr>
              <a:tr h="274320">
                <a:tc>
                  <a:txBody>
                    <a:bodyPr/>
                    <a:lstStyle/>
                    <a:p>
                      <a:pPr algn="ctr"/>
                      <a:r>
                        <a:rPr kumimoji="1" lang="ja-JP" altLang="en-US" sz="1000" b="1" dirty="0">
                          <a:solidFill>
                            <a:schemeClr val="tx1"/>
                          </a:solidFill>
                        </a:rPr>
                        <a:t>食料</a:t>
                      </a:r>
                    </a:p>
                  </a:txBody>
                  <a:tcPr anchor="ctr">
                    <a:lnL w="12700" cap="flat" cmpd="sng" algn="ctr">
                      <a:no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rgbClr val="E1E692"/>
                    </a:solidFill>
                  </a:tcPr>
                </a:tc>
                <a:tc>
                  <a:txBody>
                    <a:bodyPr/>
                    <a:lstStyle/>
                    <a:p>
                      <a:pPr marL="0" marR="0" lvl="0" indent="0" algn="l" defTabSz="1425550" rtl="0" eaLnBrk="1" fontAlgn="auto" latinLnBrk="0" hangingPunct="1">
                        <a:lnSpc>
                          <a:spcPct val="100000"/>
                        </a:lnSpc>
                        <a:spcBef>
                          <a:spcPts val="0"/>
                        </a:spcBef>
                        <a:spcAft>
                          <a:spcPts val="0"/>
                        </a:spcAft>
                        <a:buClrTx/>
                        <a:buSzTx/>
                        <a:buFontTx/>
                        <a:buNone/>
                        <a:tabLst/>
                        <a:defRPr/>
                      </a:pPr>
                      <a:r>
                        <a:rPr kumimoji="1" lang="ja-JP" altLang="en-US" sz="1000" b="0" dirty="0">
                          <a:solidFill>
                            <a:schemeClr val="tx1"/>
                          </a:solidFill>
                        </a:rPr>
                        <a:t>□飲料水　□携行食・非常食　</a:t>
                      </a:r>
                    </a:p>
                  </a:txBody>
                  <a:tcPr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2">
                  <a:txBody>
                    <a:bodyPr/>
                    <a:lstStyle/>
                    <a:p>
                      <a:pPr algn="ctr"/>
                      <a:r>
                        <a:rPr kumimoji="1" lang="ja-JP" altLang="en-US" sz="1000" b="1" dirty="0">
                          <a:solidFill>
                            <a:schemeClr val="tx1"/>
                          </a:solidFill>
                        </a:rPr>
                        <a:t>食料</a:t>
                      </a:r>
                    </a:p>
                  </a:txBody>
                  <a:tcPr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rgbClr val="E1E692"/>
                    </a:solidFill>
                  </a:tcPr>
                </a:tc>
                <a:tc rowSpan="2">
                  <a:txBody>
                    <a:bodyPr/>
                    <a:lstStyle/>
                    <a:p>
                      <a:pPr marL="180975" marR="0" lvl="0" indent="-180975" algn="l" defTabSz="1425550" rtl="0" eaLnBrk="1" fontAlgn="auto" latinLnBrk="0" hangingPunct="1">
                        <a:lnSpc>
                          <a:spcPct val="100000"/>
                        </a:lnSpc>
                        <a:spcBef>
                          <a:spcPts val="0"/>
                        </a:spcBef>
                        <a:spcAft>
                          <a:spcPts val="0"/>
                        </a:spcAft>
                        <a:buClrTx/>
                        <a:buSzTx/>
                        <a:buFontTx/>
                        <a:buNone/>
                        <a:tabLst/>
                        <a:defRPr/>
                      </a:pPr>
                      <a:r>
                        <a:rPr kumimoji="1" lang="ja-JP" altLang="en-US" sz="1000" b="0" dirty="0">
                          <a:solidFill>
                            <a:schemeClr val="tx1"/>
                          </a:solidFill>
                        </a:rPr>
                        <a:t>□飲料水（</a:t>
                      </a:r>
                      <a:r>
                        <a:rPr kumimoji="1" lang="en-US" altLang="ja-JP" sz="1000" b="0" dirty="0">
                          <a:solidFill>
                            <a:schemeClr val="tx1"/>
                          </a:solidFill>
                        </a:rPr>
                        <a:t>1</a:t>
                      </a:r>
                      <a:r>
                        <a:rPr kumimoji="1" lang="ja-JP" altLang="en-US" sz="1000" b="0" dirty="0">
                          <a:solidFill>
                            <a:schemeClr val="tx1"/>
                          </a:solidFill>
                        </a:rPr>
                        <a:t>日３㍑</a:t>
                      </a:r>
                      <a:r>
                        <a:rPr kumimoji="1" lang="en-US" altLang="ja-JP" sz="1000" b="0" dirty="0">
                          <a:solidFill>
                            <a:schemeClr val="tx1"/>
                          </a:solidFill>
                        </a:rPr>
                        <a:t>×</a:t>
                      </a:r>
                      <a:r>
                        <a:rPr kumimoji="1" lang="ja-JP" altLang="en-US" sz="1000" b="0" dirty="0">
                          <a:solidFill>
                            <a:schemeClr val="tx1"/>
                          </a:solidFill>
                        </a:rPr>
                        <a:t>家族の人数</a:t>
                      </a:r>
                      <a:r>
                        <a:rPr kumimoji="1" lang="en-US" altLang="ja-JP" sz="1000" b="0" dirty="0">
                          <a:solidFill>
                            <a:schemeClr val="tx1"/>
                          </a:solidFill>
                        </a:rPr>
                        <a:t>×7</a:t>
                      </a:r>
                      <a:r>
                        <a:rPr kumimoji="1" lang="ja-JP" altLang="en-US" sz="1000" b="0" dirty="0">
                          <a:solidFill>
                            <a:schemeClr val="tx1"/>
                          </a:solidFill>
                        </a:rPr>
                        <a:t>日分）　</a:t>
                      </a:r>
                    </a:p>
                    <a:p>
                      <a:pPr marL="144000" marR="0" lvl="0" indent="-144000" algn="l" defTabSz="1425550" rtl="0" eaLnBrk="1" fontAlgn="auto" latinLnBrk="0" hangingPunct="1">
                        <a:lnSpc>
                          <a:spcPct val="100000"/>
                        </a:lnSpc>
                        <a:spcBef>
                          <a:spcPts val="0"/>
                        </a:spcBef>
                        <a:spcAft>
                          <a:spcPts val="0"/>
                        </a:spcAft>
                        <a:buClrTx/>
                        <a:buSzTx/>
                        <a:buFontTx/>
                        <a:buNone/>
                        <a:tabLst/>
                        <a:defRPr/>
                      </a:pPr>
                      <a:r>
                        <a:rPr kumimoji="1" lang="ja-JP" altLang="en-US" sz="1000" dirty="0"/>
                        <a:t>□食べ物（お米や乾麺、缶詰など日持ちするもの</a:t>
                      </a:r>
                      <a:r>
                        <a:rPr kumimoji="1" lang="en-US" altLang="ja-JP" sz="1000" dirty="0"/>
                        <a:t>7</a:t>
                      </a:r>
                      <a:r>
                        <a:rPr kumimoji="1" lang="ja-JP" altLang="en-US" sz="1000" dirty="0"/>
                        <a:t>日分</a:t>
                      </a:r>
                      <a:endParaRPr kumimoji="1" lang="en-US" altLang="ja-JP" sz="1000" dirty="0"/>
                    </a:p>
                  </a:txBody>
                  <a:tcPr>
                    <a:lnL w="3175" cap="flat" cmpd="sng" algn="ctr">
                      <a:solidFill>
                        <a:srgbClr val="121037"/>
                      </a:solidFill>
                      <a:prstDash val="solid"/>
                      <a:round/>
                      <a:headEnd type="none" w="med" len="med"/>
                      <a:tailEnd type="none" w="med" len="med"/>
                    </a:lnL>
                    <a:lnR w="12700" cap="flat" cmpd="sng" algn="ctr">
                      <a:no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1934468"/>
                  </a:ext>
                </a:extLst>
              </a:tr>
              <a:tr h="0">
                <a:tc>
                  <a:txBody>
                    <a:bodyPr/>
                    <a:lstStyle/>
                    <a:p>
                      <a:pPr algn="ctr"/>
                      <a:r>
                        <a:rPr kumimoji="1" lang="ja-JP" altLang="en-US" sz="1000" b="1" dirty="0"/>
                        <a:t>医療・衛生</a:t>
                      </a:r>
                    </a:p>
                  </a:txBody>
                  <a:tcPr anchor="ctr">
                    <a:lnL w="12700" cap="flat" cmpd="sng" algn="ctr">
                      <a:no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rgbClr val="E1E692"/>
                    </a:solidFill>
                  </a:tcPr>
                </a:tc>
                <a:tc>
                  <a:txBody>
                    <a:bodyPr/>
                    <a:lstStyle/>
                    <a:p>
                      <a:pPr marL="0" marR="0" lvl="0" indent="0" algn="l" defTabSz="1425550" rtl="0" eaLnBrk="1" fontAlgn="auto" latinLnBrk="0" hangingPunct="1">
                        <a:lnSpc>
                          <a:spcPct val="100000"/>
                        </a:lnSpc>
                        <a:spcBef>
                          <a:spcPts val="0"/>
                        </a:spcBef>
                        <a:spcAft>
                          <a:spcPts val="0"/>
                        </a:spcAft>
                        <a:buClrTx/>
                        <a:buSzTx/>
                        <a:buFontTx/>
                        <a:buNone/>
                        <a:tabLst/>
                        <a:defRPr/>
                      </a:pPr>
                      <a:r>
                        <a:rPr kumimoji="1" lang="ja-JP" altLang="en-US" sz="1000" dirty="0"/>
                        <a:t>□服用薬　□救急医療品　□生理用品　□歯ブラシ・口腔ケア用品　□携帯トイレ　</a:t>
                      </a:r>
                    </a:p>
                  </a:txBody>
                  <a:tcP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pPr algn="ctr"/>
                      <a:endParaRPr kumimoji="1" lang="ja-JP" altLang="en-US" sz="1000" b="1" dirty="0"/>
                    </a:p>
                  </a:txBody>
                  <a:tcPr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rgbClr val="E1E692"/>
                    </a:solidFill>
                  </a:tcPr>
                </a:tc>
                <a:tc vMerge="1">
                  <a:txBody>
                    <a:bodyPr/>
                    <a:lstStyle/>
                    <a:p>
                      <a:endParaRPr dirty="0"/>
                    </a:p>
                  </a:txBody>
                  <a:tcPr>
                    <a:lnL w="3175" cap="flat" cmpd="sng" algn="ctr">
                      <a:solidFill>
                        <a:srgbClr val="121037"/>
                      </a:solidFill>
                      <a:prstDash val="solid"/>
                      <a:round/>
                      <a:headEnd type="none" w="med" len="med"/>
                      <a:tailEnd type="none" w="med" len="med"/>
                    </a:lnL>
                    <a:lnR w="12700" cap="flat" cmpd="sng" algn="ctr">
                      <a:no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19783055"/>
                  </a:ext>
                </a:extLst>
              </a:tr>
              <a:tr h="0">
                <a:tc>
                  <a:txBody>
                    <a:bodyPr/>
                    <a:lstStyle/>
                    <a:p>
                      <a:pPr marL="0" marR="0" lvl="0" indent="0" algn="ctr" defTabSz="1425550" rtl="0" eaLnBrk="1" fontAlgn="auto" latinLnBrk="0" hangingPunct="1">
                        <a:lnSpc>
                          <a:spcPct val="100000"/>
                        </a:lnSpc>
                        <a:spcBef>
                          <a:spcPts val="0"/>
                        </a:spcBef>
                        <a:spcAft>
                          <a:spcPts val="0"/>
                        </a:spcAft>
                        <a:buClrTx/>
                        <a:buSzTx/>
                        <a:buFontTx/>
                        <a:buNone/>
                        <a:tabLst/>
                        <a:defRPr/>
                      </a:pPr>
                      <a:r>
                        <a:rPr kumimoji="1" lang="ja-JP" altLang="en-US" sz="1000" b="1" dirty="0"/>
                        <a:t>貴重品</a:t>
                      </a:r>
                    </a:p>
                  </a:txBody>
                  <a:tcPr anchor="ctr">
                    <a:lnL w="12700" cap="flat" cmpd="sng" algn="ctr">
                      <a:no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rgbClr val="E1E692"/>
                    </a:solidFill>
                  </a:tcPr>
                </a:tc>
                <a:tc>
                  <a:txBody>
                    <a:bodyPr/>
                    <a:lstStyle/>
                    <a:p>
                      <a:pPr marL="0" marR="0" lvl="0" indent="0" algn="l" defTabSz="1425550" rtl="0" eaLnBrk="1" fontAlgn="auto" latinLnBrk="0" hangingPunct="1">
                        <a:lnSpc>
                          <a:spcPct val="100000"/>
                        </a:lnSpc>
                        <a:spcBef>
                          <a:spcPts val="0"/>
                        </a:spcBef>
                        <a:spcAft>
                          <a:spcPts val="0"/>
                        </a:spcAft>
                        <a:buClrTx/>
                        <a:buSzTx/>
                        <a:buFontTx/>
                        <a:buNone/>
                        <a:tabLst/>
                        <a:defRPr/>
                      </a:pPr>
                      <a:r>
                        <a:rPr kumimoji="1" lang="ja-JP" altLang="en-US" sz="1000" dirty="0"/>
                        <a:t>□現金　□印鑑　□健康保険証・預金通帳</a:t>
                      </a:r>
                    </a:p>
                  </a:txBody>
                  <a:tcP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2">
                  <a:txBody>
                    <a:bodyPr/>
                    <a:lstStyle/>
                    <a:p>
                      <a:pPr marL="0" marR="0" lvl="0" indent="0" algn="ctr" defTabSz="1425550" rtl="0" eaLnBrk="1" fontAlgn="auto" latinLnBrk="0" hangingPunct="1">
                        <a:lnSpc>
                          <a:spcPct val="100000"/>
                        </a:lnSpc>
                        <a:spcBef>
                          <a:spcPts val="0"/>
                        </a:spcBef>
                        <a:spcAft>
                          <a:spcPts val="0"/>
                        </a:spcAft>
                        <a:buClrTx/>
                        <a:buSzTx/>
                        <a:buFontTx/>
                        <a:buNone/>
                        <a:tabLst/>
                        <a:defRPr/>
                      </a:pPr>
                      <a:r>
                        <a:rPr kumimoji="1" lang="ja-JP" altLang="en-US" sz="1000" b="1" dirty="0"/>
                        <a:t>トイレ</a:t>
                      </a:r>
                    </a:p>
                  </a:txBody>
                  <a:tcPr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rgbClr val="E1E692"/>
                    </a:solidFill>
                  </a:tcPr>
                </a:tc>
                <a:tc rowSpan="2">
                  <a:txBody>
                    <a:bodyPr/>
                    <a:lstStyle/>
                    <a:p>
                      <a:pPr marL="0" marR="0" lvl="0" indent="0" algn="l" defTabSz="1425550" rtl="0" eaLnBrk="1" fontAlgn="auto" latinLnBrk="0" hangingPunct="1">
                        <a:lnSpc>
                          <a:spcPct val="100000"/>
                        </a:lnSpc>
                        <a:spcBef>
                          <a:spcPts val="0"/>
                        </a:spcBef>
                        <a:spcAft>
                          <a:spcPts val="0"/>
                        </a:spcAft>
                        <a:buClrTx/>
                        <a:buSzTx/>
                        <a:buFontTx/>
                        <a:buNone/>
                        <a:tabLst/>
                        <a:defRPr/>
                      </a:pPr>
                      <a:r>
                        <a:rPr kumimoji="1" lang="ja-JP" altLang="en-US" sz="1000" dirty="0"/>
                        <a:t>□簡易トイレ・トイレ用凝固剤・汚物処理袋　</a:t>
                      </a:r>
                      <a:endParaRPr kumimoji="1" lang="en-US" altLang="ja-JP" sz="1000" dirty="0"/>
                    </a:p>
                    <a:p>
                      <a:pPr marL="0" marR="0" lvl="0" indent="0" algn="l" defTabSz="1425550" rtl="0" eaLnBrk="1" fontAlgn="auto" latinLnBrk="0" hangingPunct="1">
                        <a:lnSpc>
                          <a:spcPct val="100000"/>
                        </a:lnSpc>
                        <a:spcBef>
                          <a:spcPts val="0"/>
                        </a:spcBef>
                        <a:spcAft>
                          <a:spcPts val="0"/>
                        </a:spcAft>
                        <a:buClrTx/>
                        <a:buSzTx/>
                        <a:buFontTx/>
                        <a:buNone/>
                        <a:tabLst/>
                        <a:defRPr/>
                      </a:pPr>
                      <a:r>
                        <a:rPr kumimoji="1" lang="ja-JP" altLang="en-US" sz="1000" dirty="0"/>
                        <a:t>□トイレットペーパー</a:t>
                      </a:r>
                    </a:p>
                  </a:txBody>
                  <a:tcPr>
                    <a:lnL w="3175" cap="flat" cmpd="sng" algn="ctr">
                      <a:solidFill>
                        <a:srgbClr val="121037"/>
                      </a:solidFill>
                      <a:prstDash val="solid"/>
                      <a:round/>
                      <a:headEnd type="none" w="med" len="med"/>
                      <a:tailEnd type="none" w="med" len="med"/>
                    </a:lnL>
                    <a:lnR w="12700" cap="flat" cmpd="sng" algn="ctr">
                      <a:no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669471205"/>
                  </a:ext>
                </a:extLst>
              </a:tr>
              <a:tr h="238562">
                <a:tc>
                  <a:txBody>
                    <a:bodyPr/>
                    <a:lstStyle/>
                    <a:p>
                      <a:pPr algn="ctr"/>
                      <a:r>
                        <a:rPr kumimoji="1" lang="ja-JP" altLang="en-US" sz="1000" b="1" dirty="0"/>
                        <a:t>安全対策</a:t>
                      </a:r>
                    </a:p>
                  </a:txBody>
                  <a:tcPr anchor="ctr">
                    <a:lnL w="12700" cap="flat" cmpd="sng" algn="ctr">
                      <a:no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rgbClr val="E1E692"/>
                    </a:solidFill>
                  </a:tcPr>
                </a:tc>
                <a:tc>
                  <a:txBody>
                    <a:bodyPr/>
                    <a:lstStyle/>
                    <a:p>
                      <a:r>
                        <a:rPr kumimoji="1" lang="ja-JP" altLang="en-US" sz="1000" dirty="0"/>
                        <a:t>□ヘルメット・防災ずきん　□厚底の靴　□軍手</a:t>
                      </a:r>
                    </a:p>
                  </a:txBody>
                  <a:tcP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pPr algn="ctr"/>
                      <a:endParaRPr kumimoji="1" lang="ja-JP" altLang="en-US" sz="1000" b="1" dirty="0"/>
                    </a:p>
                  </a:txBody>
                  <a:tcPr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rgbClr val="E1E692"/>
                    </a:solidFill>
                  </a:tcPr>
                </a:tc>
                <a:tc vMerge="1">
                  <a:txBody>
                    <a:bodyPr/>
                    <a:lstStyle/>
                    <a:p>
                      <a:endParaRPr dirty="0"/>
                    </a:p>
                  </a:txBody>
                  <a:tcPr>
                    <a:lnL w="3175" cap="flat" cmpd="sng" algn="ctr">
                      <a:solidFill>
                        <a:srgbClr val="121037"/>
                      </a:solidFill>
                      <a:prstDash val="solid"/>
                      <a:round/>
                      <a:headEnd type="none" w="med" len="med"/>
                      <a:tailEnd type="none" w="med" len="med"/>
                    </a:lnL>
                    <a:lnR w="12700" cap="flat" cmpd="sng" algn="ctr">
                      <a:no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96224064"/>
                  </a:ext>
                </a:extLst>
              </a:tr>
              <a:tr h="238562">
                <a:tc>
                  <a:txBody>
                    <a:bodyPr/>
                    <a:lstStyle/>
                    <a:p>
                      <a:pPr marL="0" marR="0" lvl="0" indent="0" algn="ctr" defTabSz="1425550" rtl="0" eaLnBrk="1" fontAlgn="auto" latinLnBrk="0" hangingPunct="1">
                        <a:lnSpc>
                          <a:spcPct val="100000"/>
                        </a:lnSpc>
                        <a:spcBef>
                          <a:spcPts val="0"/>
                        </a:spcBef>
                        <a:spcAft>
                          <a:spcPts val="0"/>
                        </a:spcAft>
                        <a:buClrTx/>
                        <a:buSzTx/>
                        <a:buFontTx/>
                        <a:buNone/>
                        <a:tabLst/>
                        <a:defRPr/>
                      </a:pPr>
                      <a:r>
                        <a:rPr kumimoji="1" lang="ja-JP" altLang="en-US" sz="1000" b="1" dirty="0"/>
                        <a:t>衣類</a:t>
                      </a:r>
                    </a:p>
                  </a:txBody>
                  <a:tcPr anchor="ctr">
                    <a:lnL w="12700" cap="flat" cmpd="sng" algn="ctr">
                      <a:no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rgbClr val="E1E692"/>
                    </a:solidFill>
                  </a:tcPr>
                </a:tc>
                <a:tc>
                  <a:txBody>
                    <a:bodyPr/>
                    <a:lstStyle/>
                    <a:p>
                      <a:r>
                        <a:rPr kumimoji="1" lang="ja-JP" altLang="en-US" sz="1000" dirty="0"/>
                        <a:t>□防寒着・下着・靴下</a:t>
                      </a:r>
                      <a:endParaRPr kumimoji="1" lang="en-US" altLang="ja-JP" sz="1000" dirty="0"/>
                    </a:p>
                  </a:txBody>
                  <a:tcPr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2">
                  <a:txBody>
                    <a:bodyPr/>
                    <a:lstStyle/>
                    <a:p>
                      <a:pPr marL="0" marR="0" lvl="0" indent="0" algn="ctr" defTabSz="1425550" rtl="0" eaLnBrk="1" fontAlgn="auto" latinLnBrk="0" hangingPunct="1">
                        <a:lnSpc>
                          <a:spcPct val="100000"/>
                        </a:lnSpc>
                        <a:spcBef>
                          <a:spcPts val="0"/>
                        </a:spcBef>
                        <a:spcAft>
                          <a:spcPts val="0"/>
                        </a:spcAft>
                        <a:buClrTx/>
                        <a:buSzTx/>
                        <a:buFontTx/>
                        <a:buNone/>
                        <a:tabLst/>
                        <a:defRPr/>
                      </a:pPr>
                      <a:r>
                        <a:rPr kumimoji="1" lang="ja-JP" altLang="en-US" sz="1000" b="1" dirty="0"/>
                        <a:t>調理</a:t>
                      </a:r>
                      <a:endParaRPr kumimoji="1" lang="en-US" altLang="ja-JP" sz="1000" b="1" dirty="0"/>
                    </a:p>
                    <a:p>
                      <a:pPr marL="0" marR="0" lvl="0" indent="0" algn="ctr" defTabSz="1425550" rtl="0" eaLnBrk="1" fontAlgn="auto" latinLnBrk="0" hangingPunct="1">
                        <a:lnSpc>
                          <a:spcPct val="100000"/>
                        </a:lnSpc>
                        <a:spcBef>
                          <a:spcPts val="0"/>
                        </a:spcBef>
                        <a:spcAft>
                          <a:spcPts val="0"/>
                        </a:spcAft>
                        <a:buClrTx/>
                        <a:buSzTx/>
                        <a:buFontTx/>
                        <a:buNone/>
                        <a:tabLst/>
                        <a:defRPr/>
                      </a:pPr>
                      <a:r>
                        <a:rPr kumimoji="1" lang="ja-JP" altLang="en-US" sz="1000" b="1" dirty="0"/>
                        <a:t>器具</a:t>
                      </a:r>
                    </a:p>
                  </a:txBody>
                  <a:tcPr anchor="ct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E1E692"/>
                    </a:solidFill>
                  </a:tcPr>
                </a:tc>
                <a:tc rowSpan="2">
                  <a:txBody>
                    <a:bodyPr/>
                    <a:lstStyle/>
                    <a:p>
                      <a:pPr marL="0" marR="0" lvl="0" indent="0" algn="l" defTabSz="1425550" rtl="0" eaLnBrk="1" fontAlgn="auto" latinLnBrk="0" hangingPunct="1">
                        <a:lnSpc>
                          <a:spcPct val="100000"/>
                        </a:lnSpc>
                        <a:spcBef>
                          <a:spcPts val="0"/>
                        </a:spcBef>
                        <a:spcAft>
                          <a:spcPts val="0"/>
                        </a:spcAft>
                        <a:buClrTx/>
                        <a:buSzTx/>
                        <a:buFontTx/>
                        <a:buNone/>
                        <a:tabLst/>
                        <a:defRPr/>
                      </a:pPr>
                      <a:r>
                        <a:rPr kumimoji="1" lang="ja-JP" altLang="en-US" sz="1000" dirty="0"/>
                        <a:t>□カセットコンロ・ボンベ</a:t>
                      </a:r>
                      <a:endParaRPr kumimoji="1" lang="en-US" altLang="ja-JP" sz="1000" dirty="0"/>
                    </a:p>
                    <a:p>
                      <a:pPr marL="0" marR="0" lvl="0" indent="0" algn="l" defTabSz="1425550" rtl="0" eaLnBrk="1" fontAlgn="auto" latinLnBrk="0" hangingPunct="1">
                        <a:lnSpc>
                          <a:spcPct val="100000"/>
                        </a:lnSpc>
                        <a:spcBef>
                          <a:spcPts val="0"/>
                        </a:spcBef>
                        <a:spcAft>
                          <a:spcPts val="0"/>
                        </a:spcAft>
                        <a:buClrTx/>
                        <a:buSzTx/>
                        <a:buFontTx/>
                        <a:buNone/>
                        <a:tabLst/>
                        <a:defRPr/>
                      </a:pPr>
                      <a:r>
                        <a:rPr kumimoji="1" lang="ja-JP" altLang="en-US" sz="1000" dirty="0"/>
                        <a:t>□簡易食器（紙皿・スプーンなど）</a:t>
                      </a:r>
                      <a:endParaRPr kumimoji="1" lang="en-US" altLang="ja-JP" sz="1000" dirty="0"/>
                    </a:p>
                    <a:p>
                      <a:pPr marL="0" marR="0" lvl="0" indent="0" algn="l" defTabSz="1425550" rtl="0" eaLnBrk="1" fontAlgn="auto" latinLnBrk="0" hangingPunct="1">
                        <a:lnSpc>
                          <a:spcPct val="100000"/>
                        </a:lnSpc>
                        <a:spcBef>
                          <a:spcPts val="0"/>
                        </a:spcBef>
                        <a:spcAft>
                          <a:spcPts val="0"/>
                        </a:spcAft>
                        <a:buClrTx/>
                        <a:buSzTx/>
                        <a:buFontTx/>
                        <a:buNone/>
                        <a:tabLst/>
                        <a:defRPr/>
                      </a:pPr>
                      <a:r>
                        <a:rPr kumimoji="1" lang="ja-JP" altLang="en-US" sz="1000" dirty="0"/>
                        <a:t>□アルミホイル　　□食品用ラップなど</a:t>
                      </a:r>
                      <a:endParaRPr kumimoji="1" lang="ja-JP" altLang="en-US" sz="1000" b="0" dirty="0">
                        <a:solidFill>
                          <a:schemeClr val="tx1"/>
                        </a:solidFill>
                      </a:endParaRPr>
                    </a:p>
                  </a:txBody>
                  <a:tcPr>
                    <a:lnL w="3175" cap="flat" cmpd="sng" algn="ctr">
                      <a:solidFill>
                        <a:srgbClr val="121037"/>
                      </a:solidFill>
                      <a:prstDash val="solid"/>
                      <a:round/>
                      <a:headEnd type="none" w="med" len="med"/>
                      <a:tailEnd type="none" w="med" len="med"/>
                    </a:lnL>
                    <a:lnR w="12700" cap="flat" cmpd="sng" algn="ctr">
                      <a:no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11269875"/>
                  </a:ext>
                </a:extLst>
              </a:tr>
              <a:tr h="387664">
                <a:tc>
                  <a:txBody>
                    <a:bodyPr/>
                    <a:lstStyle/>
                    <a:p>
                      <a:pPr marL="0" marR="0" lvl="0" indent="0" algn="ctr" defTabSz="1425550" rtl="0" eaLnBrk="1" fontAlgn="auto" latinLnBrk="0" hangingPunct="1">
                        <a:lnSpc>
                          <a:spcPct val="100000"/>
                        </a:lnSpc>
                        <a:spcBef>
                          <a:spcPts val="0"/>
                        </a:spcBef>
                        <a:spcAft>
                          <a:spcPts val="0"/>
                        </a:spcAft>
                        <a:buClrTx/>
                        <a:buSzTx/>
                        <a:buFontTx/>
                        <a:buNone/>
                        <a:tabLst/>
                        <a:defRPr/>
                      </a:pPr>
                      <a:r>
                        <a:rPr kumimoji="1" lang="ja-JP" altLang="en-US" sz="1000" b="1" dirty="0">
                          <a:solidFill>
                            <a:schemeClr val="tx1"/>
                          </a:solidFill>
                        </a:rPr>
                        <a:t>道具類</a:t>
                      </a:r>
                    </a:p>
                  </a:txBody>
                  <a:tcPr anchor="ctr">
                    <a:lnL w="12700" cap="flat" cmpd="sng" algn="ctr">
                      <a:no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rgbClr val="E1E692"/>
                    </a:solidFill>
                  </a:tcPr>
                </a:tc>
                <a:tc>
                  <a:txBody>
                    <a:bodyPr/>
                    <a:lstStyle/>
                    <a:p>
                      <a:r>
                        <a:rPr kumimoji="1" lang="ja-JP" altLang="en-US" sz="1000" b="0" dirty="0">
                          <a:solidFill>
                            <a:schemeClr val="tx1"/>
                          </a:solidFill>
                        </a:rPr>
                        <a:t>□携帯電話・充電器　□携帯ラジオ　□懐中電灯　□電池　□時計　</a:t>
                      </a:r>
                      <a:endParaRPr kumimoji="1" lang="en-US" altLang="ja-JP" sz="1000" b="0" dirty="0">
                        <a:solidFill>
                          <a:schemeClr val="tx1"/>
                        </a:solidFill>
                      </a:endParaRPr>
                    </a:p>
                    <a:p>
                      <a:r>
                        <a:rPr kumimoji="1" lang="ja-JP" altLang="en-US" sz="1000" b="0" dirty="0">
                          <a:solidFill>
                            <a:schemeClr val="tx1"/>
                          </a:solidFill>
                        </a:rPr>
                        <a:t>□携帯カイロ　□ライター・マッチ　□ナイフ　□缶切り　□入れ歯・眼鏡</a:t>
                      </a:r>
                      <a:endParaRPr kumimoji="1" lang="en-US" altLang="ja-JP" sz="1000" b="0" dirty="0">
                        <a:solidFill>
                          <a:schemeClr val="tx1"/>
                        </a:solidFill>
                      </a:endParaRPr>
                    </a:p>
                  </a:txBody>
                  <a:tcP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pPr marL="0" marR="0" lvl="0" indent="0" algn="ctr" defTabSz="1425550" rtl="0" eaLnBrk="1" fontAlgn="auto" latinLnBrk="0" hangingPunct="1">
                        <a:lnSpc>
                          <a:spcPct val="100000"/>
                        </a:lnSpc>
                        <a:spcBef>
                          <a:spcPts val="0"/>
                        </a:spcBef>
                        <a:spcAft>
                          <a:spcPts val="0"/>
                        </a:spcAft>
                        <a:buClrTx/>
                        <a:buSzTx/>
                        <a:buFontTx/>
                        <a:buNone/>
                        <a:tabLst/>
                        <a:defRPr/>
                      </a:pPr>
                      <a:endParaRPr kumimoji="1" lang="ja-JP" altLang="en-US" sz="1000" b="1" dirty="0">
                        <a:solidFill>
                          <a:schemeClr val="tx1"/>
                        </a:solidFill>
                      </a:endParaRPr>
                    </a:p>
                  </a:txBody>
                  <a:tcPr>
                    <a:lnL w="3175" cap="flat" cmpd="sng" algn="ctr">
                      <a:solidFill>
                        <a:srgbClr val="121037"/>
                      </a:solid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rgbClr val="E1E692"/>
                    </a:solidFill>
                  </a:tcPr>
                </a:tc>
                <a:tc vMerge="1">
                  <a:txBody>
                    <a:bodyPr/>
                    <a:lstStyle/>
                    <a:p>
                      <a:endParaRPr dirty="0"/>
                    </a:p>
                  </a:txBody>
                  <a:tcPr>
                    <a:lnL w="3175" cap="flat" cmpd="sng" algn="ctr">
                      <a:solidFill>
                        <a:srgbClr val="121037"/>
                      </a:solidFill>
                      <a:prstDash val="solid"/>
                      <a:round/>
                      <a:headEnd type="none" w="med" len="med"/>
                      <a:tailEnd type="none" w="med" len="med"/>
                    </a:lnL>
                    <a:lnR w="12700" cap="flat" cmpd="sng" algn="ctr">
                      <a:no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49414730"/>
                  </a:ext>
                </a:extLst>
              </a:tr>
              <a:tr h="0">
                <a:tc>
                  <a:txBody>
                    <a:bodyPr/>
                    <a:lstStyle/>
                    <a:p>
                      <a:pPr marL="0" marR="0" lvl="0" indent="0" algn="ctr" defTabSz="1425550" rtl="0" eaLnBrk="1" fontAlgn="auto" latinLnBrk="0" hangingPunct="1">
                        <a:lnSpc>
                          <a:spcPct val="100000"/>
                        </a:lnSpc>
                        <a:spcBef>
                          <a:spcPts val="0"/>
                        </a:spcBef>
                        <a:spcAft>
                          <a:spcPts val="0"/>
                        </a:spcAft>
                        <a:buClrTx/>
                        <a:buSzTx/>
                        <a:buFontTx/>
                        <a:buNone/>
                        <a:tabLst/>
                        <a:defRPr/>
                      </a:pPr>
                      <a:r>
                        <a:rPr kumimoji="1" lang="ja-JP" altLang="en-US" sz="900" b="1" dirty="0"/>
                        <a:t>生活用品</a:t>
                      </a:r>
                    </a:p>
                  </a:txBody>
                  <a:tcPr anchor="ctr">
                    <a:lnL w="12700" cap="flat" cmpd="sng" algn="ctr">
                      <a:no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rgbClr val="E1E692"/>
                    </a:solidFill>
                  </a:tcPr>
                </a:tc>
                <a:tc>
                  <a:txBody>
                    <a:bodyPr/>
                    <a:lstStyle/>
                    <a:p>
                      <a:r>
                        <a:rPr kumimoji="1" lang="ja-JP" altLang="en-US" sz="1000" dirty="0"/>
                        <a:t>□ウェットティッシュ　□タオル　□ごみ袋</a:t>
                      </a:r>
                    </a:p>
                  </a:txBody>
                  <a:tcPr>
                    <a:lnL w="3175" cap="flat" cmpd="sng" algn="ctr">
                      <a:solidFill>
                        <a:srgbClr val="121037"/>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2">
                  <a:txBody>
                    <a:bodyPr/>
                    <a:lstStyle/>
                    <a:p>
                      <a:pPr marL="0" marR="0" lvl="0" indent="0" algn="ctr" defTabSz="1425550" rtl="0" eaLnBrk="1" fontAlgn="auto" latinLnBrk="0" hangingPunct="1">
                        <a:lnSpc>
                          <a:spcPct val="100000"/>
                        </a:lnSpc>
                        <a:spcBef>
                          <a:spcPts val="0"/>
                        </a:spcBef>
                        <a:spcAft>
                          <a:spcPts val="0"/>
                        </a:spcAft>
                        <a:buClrTx/>
                        <a:buSzTx/>
                        <a:buFontTx/>
                        <a:buNone/>
                        <a:tabLst/>
                        <a:defRPr/>
                      </a:pPr>
                      <a:r>
                        <a:rPr kumimoji="1" lang="ja-JP" altLang="en-US" sz="900" b="1" dirty="0"/>
                        <a:t>生活用品</a:t>
                      </a: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E1E692"/>
                    </a:solidFill>
                  </a:tcPr>
                </a:tc>
                <a:tc rowSpan="2">
                  <a:txBody>
                    <a:bodyPr/>
                    <a:lstStyle/>
                    <a:p>
                      <a:pPr marL="0" marR="0" lvl="0" indent="0" algn="l" defTabSz="1425550" rtl="0" eaLnBrk="1" fontAlgn="auto" latinLnBrk="0" hangingPunct="1">
                        <a:lnSpc>
                          <a:spcPct val="100000"/>
                        </a:lnSpc>
                        <a:spcBef>
                          <a:spcPts val="0"/>
                        </a:spcBef>
                        <a:spcAft>
                          <a:spcPts val="0"/>
                        </a:spcAft>
                        <a:buClrTx/>
                        <a:buSzTx/>
                        <a:buFontTx/>
                        <a:buNone/>
                        <a:tabLst/>
                        <a:defRPr/>
                      </a:pPr>
                      <a:r>
                        <a:rPr kumimoji="1" lang="ja-JP" altLang="en-US" sz="1000" dirty="0"/>
                        <a:t>□新聞紙・ビニール袋</a:t>
                      </a:r>
                      <a:endParaRPr kumimoji="1" lang="en-US" altLang="ja-JP" sz="1000" dirty="0"/>
                    </a:p>
                    <a:p>
                      <a:pPr marL="0" marR="0" lvl="0" indent="0" algn="l" defTabSz="1425550" rtl="0" eaLnBrk="1" fontAlgn="auto" latinLnBrk="0" hangingPunct="1">
                        <a:lnSpc>
                          <a:spcPct val="100000"/>
                        </a:lnSpc>
                        <a:spcBef>
                          <a:spcPts val="0"/>
                        </a:spcBef>
                        <a:spcAft>
                          <a:spcPts val="0"/>
                        </a:spcAft>
                        <a:buClrTx/>
                        <a:buSzTx/>
                        <a:buFontTx/>
                        <a:buNone/>
                        <a:tabLst/>
                        <a:defRPr/>
                      </a:pPr>
                      <a:r>
                        <a:rPr kumimoji="1" lang="ja-JP" altLang="en-US" sz="1000" dirty="0"/>
                        <a:t>□寝袋　□衣類　　□ドライシャンプー</a:t>
                      </a:r>
                    </a:p>
                  </a:txBody>
                  <a:tcPr>
                    <a:lnL w="6350" cap="flat" cmpd="sng" algn="ctr">
                      <a:solidFill>
                        <a:schemeClr val="tx1">
                          <a:lumMod val="50000"/>
                          <a:lumOff val="50000"/>
                        </a:schemeClr>
                      </a:solidFill>
                      <a:prstDash val="solid"/>
                      <a:round/>
                      <a:headEnd type="none" w="med" len="med"/>
                      <a:tailEnd type="none" w="med" len="med"/>
                    </a:lnL>
                    <a:lnR w="12700" cap="flat" cmpd="sng" algn="ctr">
                      <a:no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276349596"/>
                  </a:ext>
                </a:extLst>
              </a:tr>
              <a:tr h="0">
                <a:tc>
                  <a:txBody>
                    <a:bodyPr/>
                    <a:lstStyle/>
                    <a:p>
                      <a:pPr marL="0" marR="0" lvl="0" indent="0" algn="ctr" defTabSz="1425550" rtl="0" eaLnBrk="1" fontAlgn="auto" latinLnBrk="0" hangingPunct="1">
                        <a:lnSpc>
                          <a:spcPct val="100000"/>
                        </a:lnSpc>
                        <a:spcBef>
                          <a:spcPts val="0"/>
                        </a:spcBef>
                        <a:spcAft>
                          <a:spcPts val="0"/>
                        </a:spcAft>
                        <a:buClrTx/>
                        <a:buSzTx/>
                        <a:buFontTx/>
                        <a:buNone/>
                        <a:tabLst/>
                        <a:defRPr/>
                      </a:pPr>
                      <a:r>
                        <a:rPr kumimoji="1" lang="ja-JP" altLang="en-US" sz="1000" b="1" dirty="0">
                          <a:solidFill>
                            <a:schemeClr val="tx1"/>
                          </a:solidFill>
                        </a:rPr>
                        <a:t>感染症対策</a:t>
                      </a:r>
                    </a:p>
                  </a:txBody>
                  <a:tcPr anchor="ctr">
                    <a:lnL w="12700" cap="flat" cmpd="sng" algn="ctr">
                      <a:no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rgbClr val="E1E692"/>
                    </a:solidFill>
                  </a:tcPr>
                </a:tc>
                <a:tc>
                  <a:txBody>
                    <a:bodyPr/>
                    <a:lstStyle/>
                    <a:p>
                      <a:pPr>
                        <a:lnSpc>
                          <a:spcPts val="1600"/>
                        </a:lnSpc>
                      </a:pPr>
                      <a:r>
                        <a:rPr kumimoji="1" lang="ja-JP" altLang="en-US" sz="1000" b="0" dirty="0">
                          <a:solidFill>
                            <a:schemeClr val="tx1"/>
                          </a:solidFill>
                        </a:rPr>
                        <a:t>□体温計　　□アルコール消毒液　　□マスク</a:t>
                      </a:r>
                      <a:endParaRPr kumimoji="1" lang="en-US" altLang="ja-JP" sz="1000" b="0" dirty="0">
                        <a:solidFill>
                          <a:schemeClr val="tx1"/>
                        </a:solidFill>
                      </a:endParaRPr>
                    </a:p>
                  </a:txBody>
                  <a:tcPr>
                    <a:lnL w="3175" cap="flat" cmpd="sng" algn="ctr">
                      <a:solidFill>
                        <a:srgbClr val="121037"/>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vMerge="1">
                  <a:txBody>
                    <a:bodyPr/>
                    <a:lstStyle/>
                    <a:p>
                      <a:pPr marL="0" marR="0" lvl="0" indent="0" algn="ctr" defTabSz="1425550" rtl="0" eaLnBrk="1" fontAlgn="auto" latinLnBrk="0" hangingPunct="1">
                        <a:lnSpc>
                          <a:spcPct val="100000"/>
                        </a:lnSpc>
                        <a:spcBef>
                          <a:spcPts val="0"/>
                        </a:spcBef>
                        <a:spcAft>
                          <a:spcPts val="0"/>
                        </a:spcAft>
                        <a:buClrTx/>
                        <a:buSzTx/>
                        <a:buFontTx/>
                        <a:buNone/>
                        <a:tabLst/>
                        <a:defRPr/>
                      </a:pPr>
                      <a:endParaRPr kumimoji="1" lang="ja-JP" altLang="en-US" sz="1000" b="1" dirty="0">
                        <a:solidFill>
                          <a:schemeClr val="tx1"/>
                        </a:solidFill>
                      </a:endParaRPr>
                    </a:p>
                  </a:txBody>
                  <a:tcPr>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rgbClr val="E1E692"/>
                    </a:solidFill>
                  </a:tcPr>
                </a:tc>
                <a:tc vMerge="1">
                  <a:txBody>
                    <a:bodyPr/>
                    <a:lstStyle/>
                    <a:p>
                      <a:pPr>
                        <a:lnSpc>
                          <a:spcPts val="1600"/>
                        </a:lnSpc>
                      </a:pPr>
                      <a:endParaRPr kumimoji="1" lang="en-US" altLang="ja-JP" sz="1000" b="0" dirty="0">
                        <a:solidFill>
                          <a:schemeClr val="tx1"/>
                        </a:solidFill>
                      </a:endParaRPr>
                    </a:p>
                  </a:txBody>
                  <a:tcPr>
                    <a:lnL w="12700" cap="flat" cmpd="sng" algn="ctr">
                      <a:solidFill>
                        <a:schemeClr val="bg2">
                          <a:lumMod val="90000"/>
                        </a:schemeClr>
                      </a:solidFill>
                      <a:prstDash val="solid"/>
                      <a:round/>
                      <a:headEnd type="none" w="med" len="med"/>
                      <a:tailEnd type="none" w="med" len="med"/>
                    </a:lnL>
                    <a:lnR w="12700" cap="flat" cmpd="sng" algn="ctr">
                      <a:no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33463746"/>
                  </a:ext>
                </a:extLst>
              </a:tr>
              <a:tr h="273043">
                <a:tc>
                  <a:txBody>
                    <a:bodyPr/>
                    <a:lstStyle/>
                    <a:p>
                      <a:pPr marL="0" marR="0" lvl="0" indent="0" algn="ctr" defTabSz="1425550" rtl="0" eaLnBrk="1" fontAlgn="auto" latinLnBrk="0" hangingPunct="1">
                        <a:lnSpc>
                          <a:spcPct val="100000"/>
                        </a:lnSpc>
                        <a:spcBef>
                          <a:spcPts val="0"/>
                        </a:spcBef>
                        <a:spcAft>
                          <a:spcPts val="0"/>
                        </a:spcAft>
                        <a:buClrTx/>
                        <a:buSzTx/>
                        <a:buFontTx/>
                        <a:buNone/>
                        <a:tabLst/>
                        <a:defRPr/>
                      </a:pPr>
                      <a:r>
                        <a:rPr kumimoji="1" lang="ja-JP" altLang="en-US" sz="1000" b="1" dirty="0">
                          <a:solidFill>
                            <a:schemeClr val="tx1"/>
                          </a:solidFill>
                        </a:rPr>
                        <a:t>その他</a:t>
                      </a:r>
                    </a:p>
                  </a:txBody>
                  <a:tcPr anchor="ctr">
                    <a:lnL w="12700" cap="flat" cmpd="sng" algn="ctr">
                      <a:noFill/>
                      <a:prstDash val="solid"/>
                      <a:round/>
                      <a:headEnd type="none" w="med" len="med"/>
                      <a:tailEnd type="none" w="med" len="med"/>
                    </a:lnL>
                    <a:lnR w="3175" cap="flat" cmpd="sng" algn="ctr">
                      <a:solidFill>
                        <a:srgbClr val="121037"/>
                      </a:solid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rgbClr val="E1E692"/>
                    </a:solidFill>
                  </a:tcPr>
                </a:tc>
                <a:tc>
                  <a:txBody>
                    <a:bodyPr/>
                    <a:lstStyle/>
                    <a:p>
                      <a:pPr>
                        <a:lnSpc>
                          <a:spcPts val="1600"/>
                        </a:lnSpc>
                      </a:pPr>
                      <a:r>
                        <a:rPr kumimoji="1" lang="ja-JP" altLang="en-US" sz="1000" b="0" dirty="0">
                          <a:solidFill>
                            <a:schemeClr val="tx1"/>
                          </a:solidFill>
                        </a:rPr>
                        <a:t>□　　　　　　　　　　　□</a:t>
                      </a:r>
                      <a:endParaRPr kumimoji="1" lang="en-US" altLang="ja-JP" sz="1000" b="0" dirty="0">
                        <a:solidFill>
                          <a:schemeClr val="tx1"/>
                        </a:solidFill>
                      </a:endParaRPr>
                    </a:p>
                  </a:txBody>
                  <a:tcPr>
                    <a:lnL w="3175" cap="flat" cmpd="sng" algn="ctr">
                      <a:solidFill>
                        <a:srgbClr val="121037"/>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1425550" rtl="0" eaLnBrk="1" fontAlgn="auto" latinLnBrk="0" hangingPunct="1">
                        <a:lnSpc>
                          <a:spcPct val="100000"/>
                        </a:lnSpc>
                        <a:spcBef>
                          <a:spcPts val="0"/>
                        </a:spcBef>
                        <a:spcAft>
                          <a:spcPts val="0"/>
                        </a:spcAft>
                        <a:buClrTx/>
                        <a:buSzTx/>
                        <a:buFontTx/>
                        <a:buNone/>
                        <a:tabLst/>
                        <a:defRPr/>
                      </a:pPr>
                      <a:r>
                        <a:rPr kumimoji="1" lang="ja-JP" altLang="en-US" sz="1000" b="1" dirty="0">
                          <a:solidFill>
                            <a:schemeClr val="tx1"/>
                          </a:solidFill>
                        </a:rPr>
                        <a:t>その他</a:t>
                      </a:r>
                    </a:p>
                  </a:txBody>
                  <a:tcPr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E1E692"/>
                    </a:solidFill>
                  </a:tcPr>
                </a:tc>
                <a:tc>
                  <a:txBody>
                    <a:bodyPr/>
                    <a:lstStyle/>
                    <a:p>
                      <a:pPr>
                        <a:lnSpc>
                          <a:spcPts val="1600"/>
                        </a:lnSpc>
                      </a:pPr>
                      <a:r>
                        <a:rPr kumimoji="1" lang="ja-JP" altLang="en-US" sz="1000" b="0" dirty="0">
                          <a:solidFill>
                            <a:schemeClr val="tx1"/>
                          </a:solidFill>
                        </a:rPr>
                        <a:t>□</a:t>
                      </a:r>
                      <a:r>
                        <a:rPr lang="ja-JP" altLang="en-US" sz="1000" dirty="0"/>
                        <a:t>車のガソリンを満タンにしておく</a:t>
                      </a:r>
                      <a:endParaRPr kumimoji="1" lang="en-US" altLang="ja-JP" sz="1000" b="0" dirty="0">
                        <a:solidFill>
                          <a:schemeClr val="tx1"/>
                        </a:solidFill>
                      </a:endParaRPr>
                    </a:p>
                  </a:txBody>
                  <a:tcPr>
                    <a:lnL w="6350" cap="flat" cmpd="sng" algn="ctr">
                      <a:solidFill>
                        <a:schemeClr val="tx1">
                          <a:lumMod val="50000"/>
                          <a:lumOff val="50000"/>
                        </a:schemeClr>
                      </a:solidFill>
                      <a:prstDash val="solid"/>
                      <a:round/>
                      <a:headEnd type="none" w="med" len="med"/>
                      <a:tailEnd type="none" w="med" len="med"/>
                    </a:lnL>
                    <a:lnR w="12700" cap="flat" cmpd="sng" algn="ctr">
                      <a:noFill/>
                      <a:prstDash val="solid"/>
                      <a:round/>
                      <a:headEnd type="none" w="med" len="med"/>
                      <a:tailEnd type="none" w="med" len="med"/>
                    </a:lnR>
                    <a:lnT w="3175" cap="flat" cmpd="sng" algn="ctr">
                      <a:solidFill>
                        <a:srgbClr val="121037"/>
                      </a:solidFill>
                      <a:prstDash val="solid"/>
                      <a:round/>
                      <a:headEnd type="none" w="med" len="med"/>
                      <a:tailEnd type="none" w="med" len="med"/>
                    </a:lnT>
                    <a:lnB w="3175" cap="flat" cmpd="sng" algn="ctr">
                      <a:solidFill>
                        <a:srgbClr val="121037"/>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97639803"/>
                  </a:ext>
                </a:extLst>
              </a:tr>
            </a:tbl>
          </a:graphicData>
        </a:graphic>
      </p:graphicFrame>
      <p:sp>
        <p:nvSpPr>
          <p:cNvPr id="101" name="テキスト ボックス 100"/>
          <p:cNvSpPr txBox="1"/>
          <p:nvPr/>
        </p:nvSpPr>
        <p:spPr>
          <a:xfrm>
            <a:off x="11732302" y="4566605"/>
            <a:ext cx="1261884" cy="276999"/>
          </a:xfrm>
          <a:prstGeom prst="rect">
            <a:avLst/>
          </a:prstGeom>
          <a:noFill/>
        </p:spPr>
        <p:txBody>
          <a:bodyPr wrap="none" rtlCol="0">
            <a:spAutoFit/>
          </a:bodyPr>
          <a:lstStyle/>
          <a:p>
            <a:r>
              <a:rPr kumimoji="1" lang="ja-JP" altLang="en-US" sz="1200" b="1" dirty="0"/>
              <a:t>家族の集合場所</a:t>
            </a:r>
          </a:p>
        </p:txBody>
      </p:sp>
      <p:sp>
        <p:nvSpPr>
          <p:cNvPr id="103" name="テキスト ボックス 102">
            <a:extLst>
              <a:ext uri="{FF2B5EF4-FFF2-40B4-BE49-F238E27FC236}">
                <a16:creationId xmlns:a16="http://schemas.microsoft.com/office/drawing/2014/main" id="{6BD3916B-0F53-4C19-8820-938487306B1D}"/>
              </a:ext>
            </a:extLst>
          </p:cNvPr>
          <p:cNvSpPr txBox="1"/>
          <p:nvPr/>
        </p:nvSpPr>
        <p:spPr>
          <a:xfrm>
            <a:off x="11764652" y="6511503"/>
            <a:ext cx="1469638" cy="297517"/>
          </a:xfrm>
          <a:prstGeom prst="rect">
            <a:avLst/>
          </a:prstGeom>
          <a:noFill/>
        </p:spPr>
        <p:txBody>
          <a:bodyPr wrap="square" rtlCol="0">
            <a:spAutoFit/>
          </a:bodyPr>
          <a:lstStyle/>
          <a:p>
            <a:pPr>
              <a:lnSpc>
                <a:spcPts val="1600"/>
              </a:lnSpc>
            </a:pPr>
            <a:r>
              <a:rPr kumimoji="1" lang="ja-JP" altLang="en-US" sz="1050" b="1" dirty="0"/>
              <a:t>家族の約束事</a:t>
            </a:r>
            <a:endParaRPr kumimoji="1" lang="en-US" altLang="ja-JP" sz="1050" b="1" dirty="0"/>
          </a:p>
        </p:txBody>
      </p:sp>
      <p:sp>
        <p:nvSpPr>
          <p:cNvPr id="459" name="正方形/長方形 458"/>
          <p:cNvSpPr/>
          <p:nvPr/>
        </p:nvSpPr>
        <p:spPr>
          <a:xfrm>
            <a:off x="11843008" y="6775508"/>
            <a:ext cx="2814961" cy="79762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cxnSp>
        <p:nvCxnSpPr>
          <p:cNvPr id="466" name="直線コネクタ 465"/>
          <p:cNvCxnSpPr/>
          <p:nvPr/>
        </p:nvCxnSpPr>
        <p:spPr>
          <a:xfrm>
            <a:off x="9599855" y="7531115"/>
            <a:ext cx="10340" cy="2928235"/>
          </a:xfrm>
          <a:prstGeom prst="line">
            <a:avLst/>
          </a:prstGeom>
          <a:ln w="19050">
            <a:solidFill>
              <a:srgbClr val="699CC9"/>
            </a:solidFill>
          </a:ln>
        </p:spPr>
        <p:style>
          <a:lnRef idx="1">
            <a:schemeClr val="accent1"/>
          </a:lnRef>
          <a:fillRef idx="0">
            <a:schemeClr val="accent1"/>
          </a:fillRef>
          <a:effectRef idx="0">
            <a:schemeClr val="accent1"/>
          </a:effectRef>
          <a:fontRef idx="minor">
            <a:schemeClr val="tx1"/>
          </a:fontRef>
        </p:style>
      </p:cxnSp>
      <p:cxnSp>
        <p:nvCxnSpPr>
          <p:cNvPr id="123" name="直線コネクタ 122"/>
          <p:cNvCxnSpPr>
            <a:cxnSpLocks/>
          </p:cNvCxnSpPr>
          <p:nvPr/>
        </p:nvCxnSpPr>
        <p:spPr>
          <a:xfrm>
            <a:off x="11681479" y="4253196"/>
            <a:ext cx="0" cy="3205053"/>
          </a:xfrm>
          <a:prstGeom prst="line">
            <a:avLst/>
          </a:prstGeom>
          <a:ln w="19050">
            <a:solidFill>
              <a:srgbClr val="699CC9"/>
            </a:solidFill>
          </a:ln>
        </p:spPr>
        <p:style>
          <a:lnRef idx="1">
            <a:schemeClr val="accent1"/>
          </a:lnRef>
          <a:fillRef idx="0">
            <a:schemeClr val="accent1"/>
          </a:fillRef>
          <a:effectRef idx="0">
            <a:schemeClr val="accent1"/>
          </a:effectRef>
          <a:fontRef idx="minor">
            <a:schemeClr val="tx1"/>
          </a:fontRef>
        </p:style>
      </p:cxnSp>
      <p:sp>
        <p:nvSpPr>
          <p:cNvPr id="475" name="正方形/長方形 474"/>
          <p:cNvSpPr/>
          <p:nvPr/>
        </p:nvSpPr>
        <p:spPr>
          <a:xfrm>
            <a:off x="12689092" y="5239128"/>
            <a:ext cx="1968877" cy="360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132" name="正方形/長方形 131"/>
          <p:cNvSpPr/>
          <p:nvPr/>
        </p:nvSpPr>
        <p:spPr>
          <a:xfrm>
            <a:off x="12689092" y="5688818"/>
            <a:ext cx="1968878" cy="360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133" name="正方形/長方形 132"/>
          <p:cNvSpPr/>
          <p:nvPr/>
        </p:nvSpPr>
        <p:spPr>
          <a:xfrm>
            <a:off x="12673942" y="6143264"/>
            <a:ext cx="1984027" cy="360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16" name="テキスト ボックス 15"/>
          <p:cNvSpPr txBox="1"/>
          <p:nvPr/>
        </p:nvSpPr>
        <p:spPr>
          <a:xfrm>
            <a:off x="1327280" y="926124"/>
            <a:ext cx="898692" cy="261610"/>
          </a:xfrm>
          <a:prstGeom prst="rect">
            <a:avLst/>
          </a:prstGeom>
          <a:noFill/>
        </p:spPr>
        <p:txBody>
          <a:bodyPr wrap="square" rtlCol="0">
            <a:spAutoFit/>
          </a:bodyPr>
          <a:lstStyle/>
          <a:p>
            <a:r>
              <a:rPr kumimoji="1" lang="ja-JP" altLang="en-US" sz="1100" b="1" dirty="0">
                <a:solidFill>
                  <a:schemeClr val="bg1"/>
                </a:solidFill>
              </a:rPr>
              <a:t>日頃の備え</a:t>
            </a:r>
          </a:p>
        </p:txBody>
      </p:sp>
      <p:cxnSp>
        <p:nvCxnSpPr>
          <p:cNvPr id="107" name="直線矢印コネクタ 106"/>
          <p:cNvCxnSpPr/>
          <p:nvPr/>
        </p:nvCxnSpPr>
        <p:spPr>
          <a:xfrm flipH="1">
            <a:off x="6263795" y="1046362"/>
            <a:ext cx="9086" cy="3132000"/>
          </a:xfrm>
          <a:prstGeom prst="straightConnector1">
            <a:avLst/>
          </a:prstGeom>
          <a:ln w="15875">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108" name="テキスト ボックス 107"/>
          <p:cNvSpPr txBox="1"/>
          <p:nvPr/>
        </p:nvSpPr>
        <p:spPr>
          <a:xfrm>
            <a:off x="4771816" y="646557"/>
            <a:ext cx="500875" cy="261610"/>
          </a:xfrm>
          <a:prstGeom prst="rect">
            <a:avLst/>
          </a:prstGeom>
          <a:noFill/>
        </p:spPr>
        <p:txBody>
          <a:bodyPr wrap="square" rtlCol="0">
            <a:spAutoFit/>
          </a:bodyPr>
          <a:lstStyle/>
          <a:p>
            <a:r>
              <a:rPr kumimoji="1" lang="ja-JP" altLang="en-US" sz="1100" b="1" dirty="0">
                <a:solidFill>
                  <a:schemeClr val="bg1"/>
                </a:solidFill>
              </a:rPr>
              <a:t>初動</a:t>
            </a:r>
          </a:p>
        </p:txBody>
      </p:sp>
      <p:sp>
        <p:nvSpPr>
          <p:cNvPr id="109" name="テキスト ボックス 108"/>
          <p:cNvSpPr txBox="1"/>
          <p:nvPr/>
        </p:nvSpPr>
        <p:spPr>
          <a:xfrm>
            <a:off x="13738166" y="651744"/>
            <a:ext cx="770414" cy="261610"/>
          </a:xfrm>
          <a:prstGeom prst="rect">
            <a:avLst/>
          </a:prstGeom>
          <a:noFill/>
        </p:spPr>
        <p:txBody>
          <a:bodyPr wrap="square" rtlCol="0">
            <a:spAutoFit/>
          </a:bodyPr>
          <a:lstStyle/>
          <a:p>
            <a:r>
              <a:rPr kumimoji="1" lang="ja-JP" altLang="en-US" sz="1100" b="1" dirty="0">
                <a:solidFill>
                  <a:schemeClr val="bg1"/>
                </a:solidFill>
              </a:rPr>
              <a:t>避難生活</a:t>
            </a:r>
          </a:p>
        </p:txBody>
      </p:sp>
      <p:sp>
        <p:nvSpPr>
          <p:cNvPr id="128" name="テキスト ボックス 127"/>
          <p:cNvSpPr txBox="1"/>
          <p:nvPr/>
        </p:nvSpPr>
        <p:spPr>
          <a:xfrm>
            <a:off x="9221122" y="652019"/>
            <a:ext cx="766131" cy="261610"/>
          </a:xfrm>
          <a:prstGeom prst="rect">
            <a:avLst/>
          </a:prstGeom>
          <a:noFill/>
        </p:spPr>
        <p:txBody>
          <a:bodyPr wrap="square" rtlCol="0">
            <a:spAutoFit/>
          </a:bodyPr>
          <a:lstStyle/>
          <a:p>
            <a:r>
              <a:rPr kumimoji="1" lang="ja-JP" altLang="en-US" sz="1100" b="1" dirty="0">
                <a:solidFill>
                  <a:schemeClr val="bg1"/>
                </a:solidFill>
              </a:rPr>
              <a:t>避難準備</a:t>
            </a:r>
          </a:p>
        </p:txBody>
      </p:sp>
      <p:sp>
        <p:nvSpPr>
          <p:cNvPr id="130" name="テキスト ボックス 129"/>
          <p:cNvSpPr txBox="1"/>
          <p:nvPr/>
        </p:nvSpPr>
        <p:spPr>
          <a:xfrm>
            <a:off x="11957298" y="5298097"/>
            <a:ext cx="697627" cy="246221"/>
          </a:xfrm>
          <a:prstGeom prst="rect">
            <a:avLst/>
          </a:prstGeom>
          <a:noFill/>
        </p:spPr>
        <p:txBody>
          <a:bodyPr wrap="none" rtlCol="0">
            <a:spAutoFit/>
          </a:bodyPr>
          <a:lstStyle/>
          <a:p>
            <a:r>
              <a:rPr kumimoji="1" lang="ja-JP" altLang="en-US" sz="1000" b="1" dirty="0"/>
              <a:t>第１候補</a:t>
            </a:r>
          </a:p>
        </p:txBody>
      </p:sp>
      <p:sp>
        <p:nvSpPr>
          <p:cNvPr id="131" name="テキスト ボックス 130"/>
          <p:cNvSpPr txBox="1"/>
          <p:nvPr/>
        </p:nvSpPr>
        <p:spPr>
          <a:xfrm>
            <a:off x="11957298" y="6201370"/>
            <a:ext cx="697627" cy="246221"/>
          </a:xfrm>
          <a:prstGeom prst="rect">
            <a:avLst/>
          </a:prstGeom>
          <a:noFill/>
        </p:spPr>
        <p:txBody>
          <a:bodyPr wrap="none" rtlCol="0">
            <a:spAutoFit/>
          </a:bodyPr>
          <a:lstStyle/>
          <a:p>
            <a:r>
              <a:rPr kumimoji="1" lang="ja-JP" altLang="en-US" sz="1000" b="1" dirty="0"/>
              <a:t>第３候補</a:t>
            </a:r>
          </a:p>
        </p:txBody>
      </p:sp>
      <p:sp>
        <p:nvSpPr>
          <p:cNvPr id="135" name="テキスト ボックス 134"/>
          <p:cNvSpPr txBox="1"/>
          <p:nvPr/>
        </p:nvSpPr>
        <p:spPr>
          <a:xfrm>
            <a:off x="11964668" y="5749140"/>
            <a:ext cx="697627" cy="246221"/>
          </a:xfrm>
          <a:prstGeom prst="rect">
            <a:avLst/>
          </a:prstGeom>
          <a:noFill/>
        </p:spPr>
        <p:txBody>
          <a:bodyPr wrap="none" rtlCol="0">
            <a:spAutoFit/>
          </a:bodyPr>
          <a:lstStyle/>
          <a:p>
            <a:r>
              <a:rPr kumimoji="1" lang="ja-JP" altLang="en-US" sz="1000" b="1" dirty="0"/>
              <a:t>第２候補</a:t>
            </a:r>
          </a:p>
        </p:txBody>
      </p:sp>
      <p:sp>
        <p:nvSpPr>
          <p:cNvPr id="3" name="正方形/長方形 2"/>
          <p:cNvSpPr/>
          <p:nvPr/>
        </p:nvSpPr>
        <p:spPr>
          <a:xfrm>
            <a:off x="325969" y="663019"/>
            <a:ext cx="14554013" cy="9808405"/>
          </a:xfrm>
          <a:prstGeom prst="rect">
            <a:avLst/>
          </a:prstGeom>
          <a:noFill/>
          <a:ln>
            <a:solidFill>
              <a:srgbClr val="699CC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84" name="正方形/長方形 83">
            <a:extLst>
              <a:ext uri="{FF2B5EF4-FFF2-40B4-BE49-F238E27FC236}">
                <a16:creationId xmlns:a16="http://schemas.microsoft.com/office/drawing/2014/main" id="{1AE4D2D3-0988-404A-A612-3FF46100274D}"/>
              </a:ext>
            </a:extLst>
          </p:cNvPr>
          <p:cNvSpPr/>
          <p:nvPr/>
        </p:nvSpPr>
        <p:spPr>
          <a:xfrm>
            <a:off x="329640" y="7381063"/>
            <a:ext cx="14550341" cy="360000"/>
          </a:xfrm>
          <a:prstGeom prst="rect">
            <a:avLst/>
          </a:prstGeom>
          <a:solidFill>
            <a:srgbClr val="699CC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b="1" dirty="0">
              <a:solidFill>
                <a:schemeClr val="tx1"/>
              </a:solidFill>
            </a:endParaRPr>
          </a:p>
        </p:txBody>
      </p:sp>
      <p:sp>
        <p:nvSpPr>
          <p:cNvPr id="25" name="テキスト ボックス 24">
            <a:extLst>
              <a:ext uri="{FF2B5EF4-FFF2-40B4-BE49-F238E27FC236}">
                <a16:creationId xmlns:a16="http://schemas.microsoft.com/office/drawing/2014/main" id="{35F39305-17E3-46C0-8F35-6AA0F260D1EC}"/>
              </a:ext>
            </a:extLst>
          </p:cNvPr>
          <p:cNvSpPr txBox="1"/>
          <p:nvPr/>
        </p:nvSpPr>
        <p:spPr>
          <a:xfrm>
            <a:off x="9987252" y="7391786"/>
            <a:ext cx="5228517" cy="338554"/>
          </a:xfrm>
          <a:prstGeom prst="rect">
            <a:avLst/>
          </a:prstGeom>
          <a:noFill/>
        </p:spPr>
        <p:txBody>
          <a:bodyPr wrap="square" rtlCol="0">
            <a:spAutoFit/>
          </a:bodyPr>
          <a:lstStyle/>
          <a:p>
            <a:r>
              <a:rPr kumimoji="1" lang="ja-JP" altLang="en-US" sz="1600" b="1" dirty="0">
                <a:solidFill>
                  <a:schemeClr val="bg1"/>
                </a:solidFill>
              </a:rPr>
              <a:t>無事を伝える伝言ダイヤルなどを活用しましょう</a:t>
            </a:r>
          </a:p>
        </p:txBody>
      </p:sp>
      <p:sp>
        <p:nvSpPr>
          <p:cNvPr id="85" name="テキスト ボックス 84">
            <a:extLst>
              <a:ext uri="{FF2B5EF4-FFF2-40B4-BE49-F238E27FC236}">
                <a16:creationId xmlns:a16="http://schemas.microsoft.com/office/drawing/2014/main" id="{35F39305-17E3-46C0-8F35-6AA0F260D1EC}"/>
              </a:ext>
            </a:extLst>
          </p:cNvPr>
          <p:cNvSpPr txBox="1"/>
          <p:nvPr/>
        </p:nvSpPr>
        <p:spPr>
          <a:xfrm>
            <a:off x="665430" y="7410624"/>
            <a:ext cx="3761836" cy="338554"/>
          </a:xfrm>
          <a:prstGeom prst="rect">
            <a:avLst/>
          </a:prstGeom>
          <a:noFill/>
        </p:spPr>
        <p:txBody>
          <a:bodyPr wrap="square" rtlCol="0">
            <a:spAutoFit/>
          </a:bodyPr>
          <a:lstStyle/>
          <a:p>
            <a:r>
              <a:rPr kumimoji="1" lang="ja-JP" altLang="en-US" sz="1600" b="1" dirty="0">
                <a:solidFill>
                  <a:schemeClr val="bg1"/>
                </a:solidFill>
              </a:rPr>
              <a:t>我が家の防災用品を確認しましょう</a:t>
            </a:r>
          </a:p>
        </p:txBody>
      </p:sp>
      <p:sp>
        <p:nvSpPr>
          <p:cNvPr id="86" name="テキスト ボックス 85">
            <a:extLst>
              <a:ext uri="{FF2B5EF4-FFF2-40B4-BE49-F238E27FC236}">
                <a16:creationId xmlns:a16="http://schemas.microsoft.com/office/drawing/2014/main" id="{35F39305-17E3-46C0-8F35-6AA0F260D1EC}"/>
              </a:ext>
            </a:extLst>
          </p:cNvPr>
          <p:cNvSpPr txBox="1"/>
          <p:nvPr/>
        </p:nvSpPr>
        <p:spPr>
          <a:xfrm>
            <a:off x="11957299" y="4216269"/>
            <a:ext cx="2853687" cy="338554"/>
          </a:xfrm>
          <a:prstGeom prst="rect">
            <a:avLst/>
          </a:prstGeom>
          <a:noFill/>
        </p:spPr>
        <p:txBody>
          <a:bodyPr wrap="square" rtlCol="0">
            <a:spAutoFit/>
          </a:bodyPr>
          <a:lstStyle/>
          <a:p>
            <a:r>
              <a:rPr kumimoji="1" lang="ja-JP" altLang="en-US" sz="1600" b="1" dirty="0">
                <a:solidFill>
                  <a:schemeClr val="bg1"/>
                </a:solidFill>
              </a:rPr>
              <a:t>家族の集合場所と約束事</a:t>
            </a:r>
          </a:p>
        </p:txBody>
      </p:sp>
      <p:sp>
        <p:nvSpPr>
          <p:cNvPr id="94" name="右矢印 93"/>
          <p:cNvSpPr/>
          <p:nvPr/>
        </p:nvSpPr>
        <p:spPr>
          <a:xfrm>
            <a:off x="9588701" y="889800"/>
            <a:ext cx="2332075" cy="324000"/>
          </a:xfrm>
          <a:prstGeom prst="rightArrow">
            <a:avLst>
              <a:gd name="adj1" fmla="val 100000"/>
              <a:gd name="adj2" fmla="val 50000"/>
            </a:avLst>
          </a:prstGeom>
          <a:solidFill>
            <a:srgbClr val="85C8A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dirty="0">
              <a:solidFill>
                <a:schemeClr val="tx1"/>
              </a:solidFill>
            </a:endParaRPr>
          </a:p>
        </p:txBody>
      </p:sp>
      <p:sp>
        <p:nvSpPr>
          <p:cNvPr id="98" name="右矢印 97"/>
          <p:cNvSpPr/>
          <p:nvPr/>
        </p:nvSpPr>
        <p:spPr>
          <a:xfrm>
            <a:off x="7528362" y="891232"/>
            <a:ext cx="2243159" cy="324000"/>
          </a:xfrm>
          <a:prstGeom prst="rightArrow">
            <a:avLst>
              <a:gd name="adj1" fmla="val 100000"/>
              <a:gd name="adj2" fmla="val 50000"/>
            </a:avLst>
          </a:prstGeom>
          <a:solidFill>
            <a:srgbClr val="85C8A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dirty="0">
              <a:solidFill>
                <a:schemeClr val="tx1"/>
              </a:solidFill>
            </a:endParaRPr>
          </a:p>
        </p:txBody>
      </p:sp>
      <p:sp>
        <p:nvSpPr>
          <p:cNvPr id="100" name="右矢印 99"/>
          <p:cNvSpPr/>
          <p:nvPr/>
        </p:nvSpPr>
        <p:spPr>
          <a:xfrm>
            <a:off x="6174403" y="891690"/>
            <a:ext cx="1923983" cy="324000"/>
          </a:xfrm>
          <a:prstGeom prst="rightArrow">
            <a:avLst>
              <a:gd name="adj1" fmla="val 100000"/>
              <a:gd name="adj2" fmla="val 50000"/>
            </a:avLst>
          </a:prstGeom>
          <a:solidFill>
            <a:srgbClr val="85C8A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dirty="0">
              <a:solidFill>
                <a:schemeClr val="tx1"/>
              </a:solidFill>
            </a:endParaRPr>
          </a:p>
        </p:txBody>
      </p:sp>
      <p:sp>
        <p:nvSpPr>
          <p:cNvPr id="102" name="右矢印 101"/>
          <p:cNvSpPr/>
          <p:nvPr/>
        </p:nvSpPr>
        <p:spPr>
          <a:xfrm>
            <a:off x="1151897" y="892008"/>
            <a:ext cx="5273338" cy="324000"/>
          </a:xfrm>
          <a:prstGeom prst="rightArrow">
            <a:avLst>
              <a:gd name="adj1" fmla="val 100000"/>
              <a:gd name="adj2" fmla="val 50000"/>
            </a:avLst>
          </a:prstGeom>
          <a:solidFill>
            <a:srgbClr val="85C8A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dirty="0">
              <a:solidFill>
                <a:schemeClr val="tx1"/>
              </a:solidFill>
            </a:endParaRPr>
          </a:p>
        </p:txBody>
      </p:sp>
      <p:sp>
        <p:nvSpPr>
          <p:cNvPr id="106" name="テキスト ボックス 105">
            <a:extLst>
              <a:ext uri="{FF2B5EF4-FFF2-40B4-BE49-F238E27FC236}">
                <a16:creationId xmlns:a16="http://schemas.microsoft.com/office/drawing/2014/main" id="{6BD3916B-0F53-4C19-8820-938487306B1D}"/>
              </a:ext>
            </a:extLst>
          </p:cNvPr>
          <p:cNvSpPr txBox="1"/>
          <p:nvPr/>
        </p:nvSpPr>
        <p:spPr>
          <a:xfrm>
            <a:off x="1279814" y="1217116"/>
            <a:ext cx="2335416" cy="297517"/>
          </a:xfrm>
          <a:prstGeom prst="rect">
            <a:avLst/>
          </a:prstGeom>
          <a:noFill/>
        </p:spPr>
        <p:txBody>
          <a:bodyPr wrap="square" rtlCol="0">
            <a:spAutoFit/>
          </a:bodyPr>
          <a:lstStyle/>
          <a:p>
            <a:pPr>
              <a:lnSpc>
                <a:spcPts val="1600"/>
              </a:lnSpc>
            </a:pPr>
            <a:r>
              <a:rPr kumimoji="1" lang="ja-JP" altLang="en-US" sz="1050" b="1" dirty="0"/>
              <a:t>災害が起きる前に準備しましょう</a:t>
            </a:r>
            <a:endParaRPr kumimoji="1" lang="en-US" altLang="ja-JP" sz="1050" b="1" dirty="0"/>
          </a:p>
        </p:txBody>
      </p:sp>
      <p:sp>
        <p:nvSpPr>
          <p:cNvPr id="13" name="角丸四角形 12"/>
          <p:cNvSpPr/>
          <p:nvPr/>
        </p:nvSpPr>
        <p:spPr>
          <a:xfrm>
            <a:off x="3874892" y="1352574"/>
            <a:ext cx="2127120" cy="988274"/>
          </a:xfrm>
          <a:prstGeom prst="roundRect">
            <a:avLst>
              <a:gd name="adj" fmla="val 4918"/>
            </a:avLst>
          </a:prstGeom>
          <a:solidFill>
            <a:schemeClr val="bg1"/>
          </a:solidFill>
          <a:ln w="190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113" name="テキスト ボックス 112">
            <a:extLst>
              <a:ext uri="{FF2B5EF4-FFF2-40B4-BE49-F238E27FC236}">
                <a16:creationId xmlns:a16="http://schemas.microsoft.com/office/drawing/2014/main" id="{6BD3916B-0F53-4C19-8820-938487306B1D}"/>
              </a:ext>
            </a:extLst>
          </p:cNvPr>
          <p:cNvSpPr txBox="1"/>
          <p:nvPr/>
        </p:nvSpPr>
        <p:spPr>
          <a:xfrm>
            <a:off x="4039089" y="1377648"/>
            <a:ext cx="2006042" cy="913070"/>
          </a:xfrm>
          <a:prstGeom prst="rect">
            <a:avLst/>
          </a:prstGeom>
          <a:noFill/>
        </p:spPr>
        <p:txBody>
          <a:bodyPr wrap="square" rtlCol="0">
            <a:spAutoFit/>
          </a:bodyPr>
          <a:lstStyle/>
          <a:p>
            <a:pPr>
              <a:lnSpc>
                <a:spcPts val="1600"/>
              </a:lnSpc>
            </a:pPr>
            <a:r>
              <a:rPr kumimoji="1" lang="ja-JP" altLang="en-US" sz="1050" b="1" dirty="0"/>
              <a:t>まずは自分の身を守ります</a:t>
            </a:r>
            <a:endParaRPr kumimoji="1" lang="en-US" altLang="ja-JP" sz="1050" b="1" dirty="0"/>
          </a:p>
          <a:p>
            <a:pPr>
              <a:lnSpc>
                <a:spcPts val="1600"/>
              </a:lnSpc>
            </a:pPr>
            <a:r>
              <a:rPr kumimoji="1" lang="ja-JP" altLang="en-US" sz="1050" b="1" dirty="0"/>
              <a:t>・頭を守り動かない</a:t>
            </a:r>
            <a:endParaRPr kumimoji="1" lang="en-US" altLang="ja-JP" sz="1050" b="1" dirty="0"/>
          </a:p>
          <a:p>
            <a:pPr>
              <a:lnSpc>
                <a:spcPts val="1600"/>
              </a:lnSpc>
            </a:pPr>
            <a:r>
              <a:rPr kumimoji="1" lang="ja-JP" altLang="en-US" sz="1050" b="1" dirty="0"/>
              <a:t>・丈夫な机の下に避難</a:t>
            </a:r>
            <a:endParaRPr kumimoji="1" lang="en-US" altLang="ja-JP" sz="1050" b="1" dirty="0"/>
          </a:p>
          <a:p>
            <a:pPr>
              <a:lnSpc>
                <a:spcPts val="1600"/>
              </a:lnSpc>
            </a:pPr>
            <a:r>
              <a:rPr kumimoji="1" lang="ja-JP" altLang="en-US" sz="1050" b="1" dirty="0"/>
              <a:t>・倒れてくるものに注意</a:t>
            </a:r>
            <a:endParaRPr kumimoji="1" lang="en-US" altLang="ja-JP" sz="1050" b="1" dirty="0"/>
          </a:p>
        </p:txBody>
      </p:sp>
      <p:sp>
        <p:nvSpPr>
          <p:cNvPr id="117" name="テキスト ボックス 116">
            <a:extLst>
              <a:ext uri="{FF2B5EF4-FFF2-40B4-BE49-F238E27FC236}">
                <a16:creationId xmlns:a16="http://schemas.microsoft.com/office/drawing/2014/main" id="{6BD3916B-0F53-4C19-8820-938487306B1D}"/>
              </a:ext>
            </a:extLst>
          </p:cNvPr>
          <p:cNvSpPr txBox="1"/>
          <p:nvPr/>
        </p:nvSpPr>
        <p:spPr>
          <a:xfrm>
            <a:off x="3985038" y="2513398"/>
            <a:ext cx="2060093" cy="297517"/>
          </a:xfrm>
          <a:prstGeom prst="rect">
            <a:avLst/>
          </a:prstGeom>
          <a:noFill/>
        </p:spPr>
        <p:txBody>
          <a:bodyPr wrap="square" rtlCol="0">
            <a:spAutoFit/>
          </a:bodyPr>
          <a:lstStyle/>
          <a:p>
            <a:pPr>
              <a:lnSpc>
                <a:spcPts val="1600"/>
              </a:lnSpc>
            </a:pPr>
            <a:r>
              <a:rPr kumimoji="1" lang="ja-JP" altLang="en-US" sz="1050" b="1" dirty="0"/>
              <a:t>ひとまず揺れが落ち着いたら</a:t>
            </a:r>
            <a:endParaRPr kumimoji="1" lang="en-US" altLang="ja-JP" sz="1050" b="1" dirty="0"/>
          </a:p>
        </p:txBody>
      </p:sp>
      <p:sp>
        <p:nvSpPr>
          <p:cNvPr id="28" name="下矢印 27"/>
          <p:cNvSpPr/>
          <p:nvPr/>
        </p:nvSpPr>
        <p:spPr>
          <a:xfrm>
            <a:off x="4827989" y="2302155"/>
            <a:ext cx="238388" cy="256458"/>
          </a:xfrm>
          <a:prstGeom prst="downArrow">
            <a:avLst>
              <a:gd name="adj1" fmla="val 58775"/>
              <a:gd name="adj2" fmla="val 49470"/>
            </a:avLst>
          </a:prstGeom>
          <a:solidFill>
            <a:srgbClr val="121037"/>
          </a:solidFill>
          <a:ln>
            <a:solidFill>
              <a:srgbClr val="12103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134" name="テキスト ボックス 133"/>
          <p:cNvSpPr txBox="1"/>
          <p:nvPr/>
        </p:nvSpPr>
        <p:spPr>
          <a:xfrm>
            <a:off x="4650537" y="941456"/>
            <a:ext cx="8432859" cy="261610"/>
          </a:xfrm>
          <a:prstGeom prst="rect">
            <a:avLst/>
          </a:prstGeom>
          <a:noFill/>
        </p:spPr>
        <p:txBody>
          <a:bodyPr wrap="square" rtlCol="0">
            <a:spAutoFit/>
          </a:bodyPr>
          <a:lstStyle/>
          <a:p>
            <a:r>
              <a:rPr kumimoji="1" lang="ja-JP" altLang="en-US" sz="1100" b="1" dirty="0">
                <a:solidFill>
                  <a:schemeClr val="bg1"/>
                </a:solidFill>
              </a:rPr>
              <a:t>地震発生</a:t>
            </a:r>
            <a:r>
              <a:rPr kumimoji="1" lang="en-US" altLang="ja-JP" sz="1100" b="1" dirty="0">
                <a:solidFill>
                  <a:schemeClr val="bg1"/>
                </a:solidFill>
              </a:rPr>
              <a:t>       </a:t>
            </a:r>
            <a:r>
              <a:rPr kumimoji="1" lang="ja-JP" altLang="en-US" sz="1100" b="1" dirty="0">
                <a:solidFill>
                  <a:schemeClr val="bg1"/>
                </a:solidFill>
              </a:rPr>
              <a:t>　　　　　　　　　　～</a:t>
            </a:r>
            <a:r>
              <a:rPr kumimoji="1" lang="en-US" altLang="ja-JP" sz="1100" b="1" dirty="0">
                <a:solidFill>
                  <a:schemeClr val="bg1"/>
                </a:solidFill>
              </a:rPr>
              <a:t>10</a:t>
            </a:r>
            <a:r>
              <a:rPr kumimoji="1" lang="ja-JP" altLang="en-US" sz="1100" b="1" dirty="0">
                <a:solidFill>
                  <a:schemeClr val="bg1"/>
                </a:solidFill>
              </a:rPr>
              <a:t>分　　　　　　　　　～</a:t>
            </a:r>
            <a:r>
              <a:rPr kumimoji="1" lang="en-US" altLang="ja-JP" sz="1100" b="1" dirty="0">
                <a:solidFill>
                  <a:schemeClr val="bg1"/>
                </a:solidFill>
              </a:rPr>
              <a:t>30</a:t>
            </a:r>
            <a:r>
              <a:rPr kumimoji="1" lang="ja-JP" altLang="en-US" sz="1100" b="1" dirty="0">
                <a:solidFill>
                  <a:schemeClr val="bg1"/>
                </a:solidFill>
              </a:rPr>
              <a:t>分　　　　　　　　　　～</a:t>
            </a:r>
            <a:r>
              <a:rPr kumimoji="1" lang="en-US" altLang="ja-JP" sz="1100" b="1" dirty="0">
                <a:solidFill>
                  <a:schemeClr val="bg1"/>
                </a:solidFill>
              </a:rPr>
              <a:t>60</a:t>
            </a:r>
            <a:r>
              <a:rPr kumimoji="1" lang="ja-JP" altLang="en-US" sz="1100" b="1" dirty="0">
                <a:solidFill>
                  <a:schemeClr val="bg1"/>
                </a:solidFill>
              </a:rPr>
              <a:t>分</a:t>
            </a:r>
          </a:p>
        </p:txBody>
      </p:sp>
      <p:sp>
        <p:nvSpPr>
          <p:cNvPr id="182" name="テキスト ボックス 181">
            <a:extLst>
              <a:ext uri="{FF2B5EF4-FFF2-40B4-BE49-F238E27FC236}">
                <a16:creationId xmlns:a16="http://schemas.microsoft.com/office/drawing/2014/main" id="{6BD3916B-0F53-4C19-8820-938487306B1D}"/>
              </a:ext>
            </a:extLst>
          </p:cNvPr>
          <p:cNvSpPr txBox="1"/>
          <p:nvPr/>
        </p:nvSpPr>
        <p:spPr>
          <a:xfrm>
            <a:off x="11806285" y="4790828"/>
            <a:ext cx="2982422" cy="451406"/>
          </a:xfrm>
          <a:prstGeom prst="rect">
            <a:avLst/>
          </a:prstGeom>
          <a:noFill/>
        </p:spPr>
        <p:txBody>
          <a:bodyPr wrap="square" rtlCol="0">
            <a:spAutoFit/>
          </a:bodyPr>
          <a:lstStyle/>
          <a:p>
            <a:pPr>
              <a:lnSpc>
                <a:spcPts val="1400"/>
              </a:lnSpc>
            </a:pPr>
            <a:r>
              <a:rPr kumimoji="1" lang="ja-JP" altLang="en-US" sz="1000" dirty="0"/>
              <a:t>自宅や職場の災害リスクを考えて家族の集合場所を事前に決めておきましょう。</a:t>
            </a:r>
            <a:endParaRPr kumimoji="1" lang="en-US" altLang="ja-JP" sz="1000" dirty="0"/>
          </a:p>
        </p:txBody>
      </p:sp>
      <p:sp>
        <p:nvSpPr>
          <p:cNvPr id="39" name="正方形/長方形 38">
            <a:extLst>
              <a:ext uri="{FF2B5EF4-FFF2-40B4-BE49-F238E27FC236}">
                <a16:creationId xmlns:a16="http://schemas.microsoft.com/office/drawing/2014/main" id="{01EC18E8-1D04-49DC-887C-DD374449AC86}"/>
              </a:ext>
            </a:extLst>
          </p:cNvPr>
          <p:cNvSpPr/>
          <p:nvPr/>
        </p:nvSpPr>
        <p:spPr>
          <a:xfrm>
            <a:off x="9750891" y="7427871"/>
            <a:ext cx="250751" cy="252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tx1"/>
                </a:solidFill>
              </a:rPr>
              <a:t>４</a:t>
            </a:r>
          </a:p>
        </p:txBody>
      </p:sp>
      <p:sp>
        <p:nvSpPr>
          <p:cNvPr id="140" name="正方形/長方形 139">
            <a:extLst>
              <a:ext uri="{FF2B5EF4-FFF2-40B4-BE49-F238E27FC236}">
                <a16:creationId xmlns:a16="http://schemas.microsoft.com/office/drawing/2014/main" id="{01EC18E8-1D04-49DC-887C-DD374449AC86}"/>
              </a:ext>
            </a:extLst>
          </p:cNvPr>
          <p:cNvSpPr/>
          <p:nvPr/>
        </p:nvSpPr>
        <p:spPr>
          <a:xfrm>
            <a:off x="11733444" y="4241638"/>
            <a:ext cx="250751" cy="252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tx1"/>
                </a:solidFill>
              </a:rPr>
              <a:t>２</a:t>
            </a:r>
          </a:p>
        </p:txBody>
      </p:sp>
      <p:sp>
        <p:nvSpPr>
          <p:cNvPr id="143" name="正方形/長方形 142">
            <a:extLst>
              <a:ext uri="{FF2B5EF4-FFF2-40B4-BE49-F238E27FC236}">
                <a16:creationId xmlns:a16="http://schemas.microsoft.com/office/drawing/2014/main" id="{01EC18E8-1D04-49DC-887C-DD374449AC86}"/>
              </a:ext>
            </a:extLst>
          </p:cNvPr>
          <p:cNvSpPr/>
          <p:nvPr/>
        </p:nvSpPr>
        <p:spPr>
          <a:xfrm>
            <a:off x="436706" y="7432552"/>
            <a:ext cx="250751" cy="252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tx1"/>
                </a:solidFill>
              </a:rPr>
              <a:t>３</a:t>
            </a:r>
          </a:p>
        </p:txBody>
      </p:sp>
      <p:sp>
        <p:nvSpPr>
          <p:cNvPr id="10" name="テキスト ボックス 9"/>
          <p:cNvSpPr txBox="1"/>
          <p:nvPr/>
        </p:nvSpPr>
        <p:spPr>
          <a:xfrm>
            <a:off x="12947986" y="926585"/>
            <a:ext cx="1110363" cy="276999"/>
          </a:xfrm>
          <a:prstGeom prst="rect">
            <a:avLst/>
          </a:prstGeom>
          <a:noFill/>
        </p:spPr>
        <p:txBody>
          <a:bodyPr wrap="square" rtlCol="0">
            <a:spAutoFit/>
          </a:bodyPr>
          <a:lstStyle/>
          <a:p>
            <a:r>
              <a:rPr kumimoji="1" lang="ja-JP" altLang="en-US" sz="1200" b="1" dirty="0"/>
              <a:t>家族の合流へ</a:t>
            </a:r>
          </a:p>
        </p:txBody>
      </p:sp>
      <p:pic>
        <p:nvPicPr>
          <p:cNvPr id="458" name="図 457"/>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2622512" y="2672484"/>
            <a:ext cx="1005586" cy="1005586"/>
          </a:xfrm>
          <a:prstGeom prst="rect">
            <a:avLst/>
          </a:prstGeom>
        </p:spPr>
      </p:pic>
      <p:pic>
        <p:nvPicPr>
          <p:cNvPr id="22" name="図 21"/>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383031" y="753720"/>
            <a:ext cx="522272" cy="477954"/>
          </a:xfrm>
          <a:prstGeom prst="rect">
            <a:avLst/>
          </a:prstGeom>
        </p:spPr>
      </p:pic>
      <p:sp>
        <p:nvSpPr>
          <p:cNvPr id="14" name="テキスト ボックス 13"/>
          <p:cNvSpPr txBox="1"/>
          <p:nvPr/>
        </p:nvSpPr>
        <p:spPr>
          <a:xfrm>
            <a:off x="322973" y="5740630"/>
            <a:ext cx="1481688" cy="784830"/>
          </a:xfrm>
          <a:prstGeom prst="rect">
            <a:avLst/>
          </a:prstGeom>
          <a:noFill/>
        </p:spPr>
        <p:txBody>
          <a:bodyPr wrap="square" rtlCol="0">
            <a:spAutoFit/>
          </a:bodyPr>
          <a:lstStyle/>
          <a:p>
            <a:pPr lvl="0" defTabSz="1425550">
              <a:defRPr/>
            </a:pPr>
            <a:r>
              <a:rPr lang="ja-JP" altLang="en-US" sz="900" dirty="0">
                <a:solidFill>
                  <a:srgbClr val="000000"/>
                </a:solidFill>
                <a:latin typeface="+mn-ea"/>
              </a:rPr>
              <a:t>平日に家族が外出しているときの行動を考えます。</a:t>
            </a:r>
            <a:endParaRPr lang="en-US" altLang="ja-JP" sz="900" dirty="0">
              <a:solidFill>
                <a:srgbClr val="000000"/>
              </a:solidFill>
              <a:latin typeface="+mn-ea"/>
            </a:endParaRPr>
          </a:p>
          <a:p>
            <a:pPr lvl="0" defTabSz="1425550">
              <a:defRPr/>
            </a:pPr>
            <a:r>
              <a:rPr lang="ja-JP" altLang="en-US" sz="900" dirty="0">
                <a:solidFill>
                  <a:srgbClr val="000000"/>
                </a:solidFill>
                <a:latin typeface="+mn-ea"/>
              </a:rPr>
              <a:t>外出先の災害リスクや、自宅や避難場所までの移動を確認しましょう。</a:t>
            </a:r>
          </a:p>
        </p:txBody>
      </p:sp>
      <p:sp>
        <p:nvSpPr>
          <p:cNvPr id="144" name="テキスト ボックス 143"/>
          <p:cNvSpPr txBox="1"/>
          <p:nvPr/>
        </p:nvSpPr>
        <p:spPr>
          <a:xfrm>
            <a:off x="278819" y="7022546"/>
            <a:ext cx="1481688" cy="369332"/>
          </a:xfrm>
          <a:prstGeom prst="rect">
            <a:avLst/>
          </a:prstGeom>
          <a:noFill/>
        </p:spPr>
        <p:txBody>
          <a:bodyPr wrap="square" rtlCol="0">
            <a:spAutoFit/>
          </a:bodyPr>
          <a:lstStyle/>
          <a:p>
            <a:pPr algn="ctr" fontAlgn="ctr"/>
            <a:r>
              <a:rPr lang="ja-JP" altLang="en-US" sz="900" dirty="0">
                <a:solidFill>
                  <a:srgbClr val="000000"/>
                </a:solidFill>
                <a:latin typeface="+mn-ea"/>
              </a:rPr>
              <a:t>家族みんなが在宅しているときの行動を考えます</a:t>
            </a:r>
          </a:p>
        </p:txBody>
      </p:sp>
      <p:sp>
        <p:nvSpPr>
          <p:cNvPr id="15" name="テキスト ボックス 14"/>
          <p:cNvSpPr txBox="1"/>
          <p:nvPr/>
        </p:nvSpPr>
        <p:spPr>
          <a:xfrm>
            <a:off x="477119" y="5287208"/>
            <a:ext cx="1096503" cy="307777"/>
          </a:xfrm>
          <a:prstGeom prst="rect">
            <a:avLst/>
          </a:prstGeom>
          <a:noFill/>
        </p:spPr>
        <p:txBody>
          <a:bodyPr wrap="square" rtlCol="0">
            <a:spAutoFit/>
          </a:bodyPr>
          <a:lstStyle/>
          <a:p>
            <a:pPr algn="ctr"/>
            <a:r>
              <a:rPr kumimoji="1" lang="ja-JP" altLang="en-US" sz="1400" b="1" dirty="0"/>
              <a:t>昼間</a:t>
            </a:r>
            <a:endParaRPr kumimoji="1" lang="ja-JP" altLang="en-US" sz="1200" b="1" dirty="0"/>
          </a:p>
        </p:txBody>
      </p:sp>
      <p:sp>
        <p:nvSpPr>
          <p:cNvPr id="152" name="テキスト ボックス 151"/>
          <p:cNvSpPr txBox="1"/>
          <p:nvPr/>
        </p:nvSpPr>
        <p:spPr>
          <a:xfrm>
            <a:off x="510301" y="6802472"/>
            <a:ext cx="1096503" cy="307777"/>
          </a:xfrm>
          <a:prstGeom prst="rect">
            <a:avLst/>
          </a:prstGeom>
          <a:noFill/>
        </p:spPr>
        <p:txBody>
          <a:bodyPr wrap="square" rtlCol="0">
            <a:spAutoFit/>
          </a:bodyPr>
          <a:lstStyle/>
          <a:p>
            <a:pPr algn="ctr"/>
            <a:r>
              <a:rPr kumimoji="1" lang="ja-JP" altLang="en-US" sz="1400" b="1" dirty="0"/>
              <a:t>夜間</a:t>
            </a:r>
            <a:endParaRPr kumimoji="1" lang="ja-JP" altLang="en-US" sz="1200" b="1" dirty="0"/>
          </a:p>
        </p:txBody>
      </p:sp>
      <p:sp>
        <p:nvSpPr>
          <p:cNvPr id="167" name="テキスト ボックス 166">
            <a:extLst>
              <a:ext uri="{FF2B5EF4-FFF2-40B4-BE49-F238E27FC236}">
                <a16:creationId xmlns:a16="http://schemas.microsoft.com/office/drawing/2014/main" id="{6BD3916B-0F53-4C19-8820-938487306B1D}"/>
              </a:ext>
            </a:extLst>
          </p:cNvPr>
          <p:cNvSpPr txBox="1"/>
          <p:nvPr/>
        </p:nvSpPr>
        <p:spPr>
          <a:xfrm>
            <a:off x="11758981" y="6715236"/>
            <a:ext cx="2746506" cy="251864"/>
          </a:xfrm>
          <a:prstGeom prst="rect">
            <a:avLst/>
          </a:prstGeom>
          <a:noFill/>
        </p:spPr>
        <p:txBody>
          <a:bodyPr wrap="square" rtlCol="0">
            <a:spAutoFit/>
          </a:bodyPr>
          <a:lstStyle/>
          <a:p>
            <a:pPr>
              <a:lnSpc>
                <a:spcPts val="1400"/>
              </a:lnSpc>
            </a:pPr>
            <a:r>
              <a:rPr kumimoji="1" lang="ja-JP" altLang="en-US" sz="700" dirty="0"/>
              <a:t>（家屋倒壊の危険があるから自宅には戻らない等）</a:t>
            </a:r>
            <a:endParaRPr kumimoji="1" lang="en-US" altLang="ja-JP" sz="700" dirty="0"/>
          </a:p>
        </p:txBody>
      </p:sp>
      <p:sp>
        <p:nvSpPr>
          <p:cNvPr id="236" name="正方形/長方形 235"/>
          <p:cNvSpPr/>
          <p:nvPr/>
        </p:nvSpPr>
        <p:spPr>
          <a:xfrm>
            <a:off x="14471302" y="1397022"/>
            <a:ext cx="314841" cy="2659346"/>
          </a:xfrm>
          <a:prstGeom prst="rect">
            <a:avLst/>
          </a:prstGeom>
          <a:solidFill>
            <a:schemeClr val="bg1"/>
          </a:solidFill>
          <a:ln w="38100">
            <a:solidFill>
              <a:srgbClr val="C0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237" name="テキスト ボックス 236"/>
          <p:cNvSpPr txBox="1"/>
          <p:nvPr/>
        </p:nvSpPr>
        <p:spPr>
          <a:xfrm>
            <a:off x="14471302" y="1426118"/>
            <a:ext cx="305499" cy="2708434"/>
          </a:xfrm>
          <a:prstGeom prst="rect">
            <a:avLst/>
          </a:prstGeom>
          <a:noFill/>
          <a:ln>
            <a:noFill/>
          </a:ln>
        </p:spPr>
        <p:txBody>
          <a:bodyPr wrap="square" rtlCol="0">
            <a:spAutoFit/>
          </a:bodyPr>
          <a:lstStyle/>
          <a:p>
            <a:pPr>
              <a:lnSpc>
                <a:spcPts val="1200"/>
              </a:lnSpc>
            </a:pPr>
            <a:r>
              <a:rPr kumimoji="1" lang="ja-JP" altLang="en-US" sz="1050" b="1" dirty="0">
                <a:solidFill>
                  <a:srgbClr val="C00000"/>
                </a:solidFill>
              </a:rPr>
              <a:t>状況が落ち付いたら家族の集合場所へ</a:t>
            </a:r>
          </a:p>
        </p:txBody>
      </p:sp>
      <p:sp>
        <p:nvSpPr>
          <p:cNvPr id="238" name="角丸四角形 237"/>
          <p:cNvSpPr/>
          <p:nvPr/>
        </p:nvSpPr>
        <p:spPr>
          <a:xfrm>
            <a:off x="6362759" y="1404236"/>
            <a:ext cx="1627155" cy="2665950"/>
          </a:xfrm>
          <a:prstGeom prst="roundRect">
            <a:avLst>
              <a:gd name="adj" fmla="val 3293"/>
            </a:avLst>
          </a:prstGeom>
          <a:solidFill>
            <a:srgbClr val="85C8A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244" name="テキスト ボックス 243"/>
          <p:cNvSpPr txBox="1"/>
          <p:nvPr/>
        </p:nvSpPr>
        <p:spPr>
          <a:xfrm>
            <a:off x="7985831" y="3540556"/>
            <a:ext cx="1766543" cy="261610"/>
          </a:xfrm>
          <a:prstGeom prst="rect">
            <a:avLst/>
          </a:prstGeom>
          <a:noFill/>
        </p:spPr>
        <p:txBody>
          <a:bodyPr wrap="square" rtlCol="0">
            <a:spAutoFit/>
          </a:bodyPr>
          <a:lstStyle/>
          <a:p>
            <a:r>
              <a:rPr kumimoji="1" lang="ja-JP" altLang="en-US" sz="1100" b="1" dirty="0"/>
              <a:t>上記以外の場合</a:t>
            </a:r>
          </a:p>
        </p:txBody>
      </p:sp>
      <p:cxnSp>
        <p:nvCxnSpPr>
          <p:cNvPr id="246" name="直線矢印コネクタ 245"/>
          <p:cNvCxnSpPr>
            <a:cxnSpLocks/>
          </p:cNvCxnSpPr>
          <p:nvPr/>
        </p:nvCxnSpPr>
        <p:spPr>
          <a:xfrm>
            <a:off x="7989914" y="1787852"/>
            <a:ext cx="4567561" cy="0"/>
          </a:xfrm>
          <a:prstGeom prst="straightConnector1">
            <a:avLst/>
          </a:prstGeom>
          <a:ln w="50800">
            <a:solidFill>
              <a:srgbClr val="121037"/>
            </a:solidFill>
            <a:tailEnd type="triangle" w="med" len="sm"/>
          </a:ln>
        </p:spPr>
        <p:style>
          <a:lnRef idx="1">
            <a:schemeClr val="accent1"/>
          </a:lnRef>
          <a:fillRef idx="0">
            <a:schemeClr val="accent1"/>
          </a:fillRef>
          <a:effectRef idx="0">
            <a:schemeClr val="accent1"/>
          </a:effectRef>
          <a:fontRef idx="minor">
            <a:schemeClr val="tx1"/>
          </a:fontRef>
        </p:style>
      </p:cxnSp>
      <p:sp>
        <p:nvSpPr>
          <p:cNvPr id="252" name="テキスト ボックス 251">
            <a:extLst>
              <a:ext uri="{FF2B5EF4-FFF2-40B4-BE49-F238E27FC236}">
                <a16:creationId xmlns:a16="http://schemas.microsoft.com/office/drawing/2014/main" id="{6BD3916B-0F53-4C19-8820-938487306B1D}"/>
              </a:ext>
            </a:extLst>
          </p:cNvPr>
          <p:cNvSpPr txBox="1"/>
          <p:nvPr/>
        </p:nvSpPr>
        <p:spPr>
          <a:xfrm>
            <a:off x="6370532" y="1440587"/>
            <a:ext cx="1589180" cy="288541"/>
          </a:xfrm>
          <a:prstGeom prst="rect">
            <a:avLst/>
          </a:prstGeom>
          <a:noFill/>
        </p:spPr>
        <p:txBody>
          <a:bodyPr wrap="square" rtlCol="0">
            <a:spAutoFit/>
          </a:bodyPr>
          <a:lstStyle/>
          <a:p>
            <a:pPr>
              <a:lnSpc>
                <a:spcPts val="1600"/>
              </a:lnSpc>
            </a:pPr>
            <a:r>
              <a:rPr kumimoji="1" lang="ja-JP" altLang="en-US" sz="1200" b="1" dirty="0"/>
              <a:t>自宅や周辺を確認</a:t>
            </a:r>
            <a:endParaRPr kumimoji="1" lang="en-US" altLang="ja-JP" sz="1200" b="1" dirty="0"/>
          </a:p>
        </p:txBody>
      </p:sp>
      <p:cxnSp>
        <p:nvCxnSpPr>
          <p:cNvPr id="264" name="直線矢印コネクタ 263"/>
          <p:cNvCxnSpPr>
            <a:cxnSpLocks/>
          </p:cNvCxnSpPr>
          <p:nvPr/>
        </p:nvCxnSpPr>
        <p:spPr>
          <a:xfrm>
            <a:off x="7989914" y="3788415"/>
            <a:ext cx="4567561" cy="0"/>
          </a:xfrm>
          <a:prstGeom prst="straightConnector1">
            <a:avLst/>
          </a:prstGeom>
          <a:ln w="50800">
            <a:solidFill>
              <a:srgbClr val="121037"/>
            </a:solidFill>
            <a:tailEnd type="triangle" w="med" len="sm"/>
          </a:ln>
        </p:spPr>
        <p:style>
          <a:lnRef idx="1">
            <a:schemeClr val="accent1"/>
          </a:lnRef>
          <a:fillRef idx="0">
            <a:schemeClr val="accent1"/>
          </a:fillRef>
          <a:effectRef idx="0">
            <a:schemeClr val="accent1"/>
          </a:effectRef>
          <a:fontRef idx="minor">
            <a:schemeClr val="tx1"/>
          </a:fontRef>
        </p:style>
      </p:cxnSp>
      <p:sp>
        <p:nvSpPr>
          <p:cNvPr id="267" name="テキスト ボックス 266"/>
          <p:cNvSpPr txBox="1"/>
          <p:nvPr/>
        </p:nvSpPr>
        <p:spPr>
          <a:xfrm>
            <a:off x="8004401" y="1533116"/>
            <a:ext cx="2803251" cy="261610"/>
          </a:xfrm>
          <a:prstGeom prst="rect">
            <a:avLst/>
          </a:prstGeom>
          <a:noFill/>
        </p:spPr>
        <p:txBody>
          <a:bodyPr wrap="square" rtlCol="0">
            <a:spAutoFit/>
          </a:bodyPr>
          <a:lstStyle/>
          <a:p>
            <a:r>
              <a:rPr kumimoji="1" lang="ja-JP" altLang="en-US" sz="1100" b="1" dirty="0"/>
              <a:t>火災はないが自宅が倒壊のおそれ</a:t>
            </a:r>
          </a:p>
        </p:txBody>
      </p:sp>
      <p:sp>
        <p:nvSpPr>
          <p:cNvPr id="268" name="テキスト ボックス 267">
            <a:extLst>
              <a:ext uri="{FF2B5EF4-FFF2-40B4-BE49-F238E27FC236}">
                <a16:creationId xmlns:a16="http://schemas.microsoft.com/office/drawing/2014/main" id="{6BD3916B-0F53-4C19-8820-938487306B1D}"/>
              </a:ext>
            </a:extLst>
          </p:cNvPr>
          <p:cNvSpPr txBox="1"/>
          <p:nvPr/>
        </p:nvSpPr>
        <p:spPr>
          <a:xfrm>
            <a:off x="9095150" y="1208261"/>
            <a:ext cx="1873520" cy="297517"/>
          </a:xfrm>
          <a:prstGeom prst="rect">
            <a:avLst/>
          </a:prstGeom>
          <a:noFill/>
        </p:spPr>
        <p:txBody>
          <a:bodyPr wrap="square" rtlCol="0">
            <a:spAutoFit/>
          </a:bodyPr>
          <a:lstStyle/>
          <a:p>
            <a:pPr>
              <a:lnSpc>
                <a:spcPts val="1600"/>
              </a:lnSpc>
            </a:pPr>
            <a:r>
              <a:rPr kumimoji="1" lang="ja-JP" altLang="en-US" sz="1200" b="1" dirty="0"/>
              <a:t>災害の状況に応じて避難</a:t>
            </a:r>
            <a:endParaRPr kumimoji="1" lang="en-US" altLang="ja-JP" sz="1200" b="1" dirty="0"/>
          </a:p>
        </p:txBody>
      </p:sp>
      <p:grpSp>
        <p:nvGrpSpPr>
          <p:cNvPr id="44" name="グループ化 43">
            <a:extLst>
              <a:ext uri="{FF2B5EF4-FFF2-40B4-BE49-F238E27FC236}">
                <a16:creationId xmlns:a16="http://schemas.microsoft.com/office/drawing/2014/main" id="{F7ED1A30-A079-012B-F974-5AF2FA8BE0D7}"/>
              </a:ext>
            </a:extLst>
          </p:cNvPr>
          <p:cNvGrpSpPr/>
          <p:nvPr/>
        </p:nvGrpSpPr>
        <p:grpSpPr>
          <a:xfrm>
            <a:off x="13411200" y="93652"/>
            <a:ext cx="1451477" cy="539300"/>
            <a:chOff x="13411200" y="205372"/>
            <a:chExt cx="1451477" cy="539300"/>
          </a:xfrm>
        </p:grpSpPr>
        <p:sp>
          <p:nvSpPr>
            <p:cNvPr id="43" name="正方形/長方形 42">
              <a:extLst>
                <a:ext uri="{FF2B5EF4-FFF2-40B4-BE49-F238E27FC236}">
                  <a16:creationId xmlns:a16="http://schemas.microsoft.com/office/drawing/2014/main" id="{3199AD14-EEB9-F66C-56DE-1559DCA6DAA5}"/>
                </a:ext>
              </a:extLst>
            </p:cNvPr>
            <p:cNvSpPr/>
            <p:nvPr/>
          </p:nvSpPr>
          <p:spPr>
            <a:xfrm>
              <a:off x="13411200" y="205372"/>
              <a:ext cx="1451477" cy="539300"/>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277" name="テキスト ボックス 276">
              <a:extLst>
                <a:ext uri="{FF2B5EF4-FFF2-40B4-BE49-F238E27FC236}">
                  <a16:creationId xmlns:a16="http://schemas.microsoft.com/office/drawing/2014/main" id="{ADEAAD55-E8F6-4B83-B993-B706962F2B67}"/>
                </a:ext>
              </a:extLst>
            </p:cNvPr>
            <p:cNvSpPr txBox="1"/>
            <p:nvPr/>
          </p:nvSpPr>
          <p:spPr>
            <a:xfrm>
              <a:off x="13471248" y="259579"/>
              <a:ext cx="1331381" cy="430887"/>
            </a:xfrm>
            <a:prstGeom prst="rect">
              <a:avLst/>
            </a:prstGeom>
            <a:noFill/>
          </p:spPr>
          <p:txBody>
            <a:bodyPr wrap="square" lIns="0" tIns="0" rIns="0" bIns="0" rtlCol="0">
              <a:spAutoFit/>
            </a:bodyPr>
            <a:lstStyle/>
            <a:p>
              <a:pPr algn="ctr"/>
              <a:r>
                <a:rPr kumimoji="1" lang="ja-JP" altLang="en-US" sz="2800" b="1" dirty="0">
                  <a:latin typeface="游ゴシック Medium" panose="020B0500000000000000" pitchFamily="50" charset="-128"/>
                  <a:ea typeface="游ゴシック Medium" panose="020B0500000000000000" pitchFamily="50" charset="-128"/>
                </a:rPr>
                <a:t>自宅用</a:t>
              </a:r>
              <a:endParaRPr kumimoji="1" lang="en-US" altLang="ja-JP" sz="2800" b="1" dirty="0">
                <a:latin typeface="游ゴシック Medium" panose="020B0500000000000000" pitchFamily="50" charset="-128"/>
                <a:ea typeface="游ゴシック Medium" panose="020B0500000000000000" pitchFamily="50" charset="-128"/>
              </a:endParaRPr>
            </a:p>
          </p:txBody>
        </p:sp>
      </p:grpSp>
      <p:sp>
        <p:nvSpPr>
          <p:cNvPr id="23" name="テキスト ボックス 22">
            <a:extLst>
              <a:ext uri="{FF2B5EF4-FFF2-40B4-BE49-F238E27FC236}">
                <a16:creationId xmlns:a16="http://schemas.microsoft.com/office/drawing/2014/main" id="{1AA48D35-7626-23BE-A727-D961B9651E0E}"/>
              </a:ext>
            </a:extLst>
          </p:cNvPr>
          <p:cNvSpPr txBox="1"/>
          <p:nvPr/>
        </p:nvSpPr>
        <p:spPr>
          <a:xfrm>
            <a:off x="6419893" y="2398414"/>
            <a:ext cx="1576695" cy="276999"/>
          </a:xfrm>
          <a:prstGeom prst="rect">
            <a:avLst/>
          </a:prstGeom>
          <a:noFill/>
        </p:spPr>
        <p:txBody>
          <a:bodyPr wrap="square" rtlCol="0">
            <a:spAutoFit/>
          </a:bodyPr>
          <a:lstStyle/>
          <a:p>
            <a:r>
              <a:rPr kumimoji="1" lang="ja-JP" altLang="en-US" sz="1200" b="1" dirty="0"/>
              <a:t>隣近所で助け合い</a:t>
            </a:r>
          </a:p>
        </p:txBody>
      </p:sp>
      <p:graphicFrame>
        <p:nvGraphicFramePr>
          <p:cNvPr id="31" name="表 30">
            <a:extLst>
              <a:ext uri="{FF2B5EF4-FFF2-40B4-BE49-F238E27FC236}">
                <a16:creationId xmlns:a16="http://schemas.microsoft.com/office/drawing/2014/main" id="{6546BD65-0A7A-792B-8DE1-423993AD0C25}"/>
              </a:ext>
            </a:extLst>
          </p:cNvPr>
          <p:cNvGraphicFramePr>
            <a:graphicFrameLocks noGrp="1"/>
          </p:cNvGraphicFramePr>
          <p:nvPr>
            <p:extLst>
              <p:ext uri="{D42A27DB-BD31-4B8C-83A1-F6EECF244321}">
                <p14:modId xmlns:p14="http://schemas.microsoft.com/office/powerpoint/2010/main" val="759861745"/>
              </p:ext>
            </p:extLst>
          </p:nvPr>
        </p:nvGraphicFramePr>
        <p:xfrm>
          <a:off x="6422417" y="2629403"/>
          <a:ext cx="1520550" cy="754380"/>
        </p:xfrm>
        <a:graphic>
          <a:graphicData uri="http://schemas.openxmlformats.org/drawingml/2006/table">
            <a:tbl>
              <a:tblPr firstRow="1" bandRow="1">
                <a:tableStyleId>{5C22544A-7EE6-4342-B048-85BDC9FD1C3A}</a:tableStyleId>
              </a:tblPr>
              <a:tblGrid>
                <a:gridCol w="1520550">
                  <a:extLst>
                    <a:ext uri="{9D8B030D-6E8A-4147-A177-3AD203B41FA5}">
                      <a16:colId xmlns:a16="http://schemas.microsoft.com/office/drawing/2014/main" val="4276015786"/>
                    </a:ext>
                  </a:extLst>
                </a:gridCol>
              </a:tblGrid>
              <a:tr h="229295">
                <a:tc>
                  <a:txBody>
                    <a:bodyPr/>
                    <a:lstStyle/>
                    <a:p>
                      <a:r>
                        <a:rPr kumimoji="1" lang="ja-JP" altLang="en-US" sz="1050" b="0" dirty="0">
                          <a:solidFill>
                            <a:schemeClr val="tx1"/>
                          </a:solidFill>
                        </a:rPr>
                        <a:t>□救出救助</a:t>
                      </a:r>
                    </a:p>
                  </a:txBody>
                  <a:tcPr anchor="ctr">
                    <a:lnL w="12700" cmpd="sng">
                      <a:noFill/>
                    </a:lnL>
                    <a:lnR w="12700" cmpd="sng">
                      <a:noFill/>
                    </a:lnR>
                    <a:lnT w="3175" cap="flat" cmpd="sng" algn="ctr">
                      <a:solidFill>
                        <a:schemeClr val="bg2">
                          <a:lumMod val="50000"/>
                        </a:schemeClr>
                      </a:solidFill>
                      <a:prstDash val="dash"/>
                      <a:round/>
                      <a:headEnd type="none" w="med" len="med"/>
                      <a:tailEnd type="none" w="med" len="med"/>
                    </a:lnT>
                    <a:lnB w="3175" cap="flat" cmpd="sng" algn="ctr">
                      <a:solidFill>
                        <a:schemeClr val="bg2">
                          <a:lumMod val="50000"/>
                        </a:schemeClr>
                      </a:solidFill>
                      <a:prstDash val="dash"/>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16250874"/>
                  </a:ext>
                </a:extLst>
              </a:tr>
              <a:tr h="229295">
                <a:tc>
                  <a:txBody>
                    <a:bodyPr/>
                    <a:lstStyle/>
                    <a:p>
                      <a:pPr marL="0" marR="0" lvl="0" indent="0" algn="l" defTabSz="1425550" rtl="0" eaLnBrk="1" fontAlgn="auto" latinLnBrk="0" hangingPunct="1">
                        <a:lnSpc>
                          <a:spcPct val="100000"/>
                        </a:lnSpc>
                        <a:spcBef>
                          <a:spcPts val="0"/>
                        </a:spcBef>
                        <a:spcAft>
                          <a:spcPts val="0"/>
                        </a:spcAft>
                        <a:buClrTx/>
                        <a:buSzTx/>
                        <a:buFontTx/>
                        <a:buNone/>
                        <a:tabLst/>
                        <a:defRPr/>
                      </a:pPr>
                      <a:r>
                        <a:rPr kumimoji="1" lang="ja-JP" altLang="en-US" sz="1050" b="0" dirty="0">
                          <a:solidFill>
                            <a:schemeClr val="tx1"/>
                          </a:solidFill>
                        </a:rPr>
                        <a:t>□初期消火</a:t>
                      </a:r>
                    </a:p>
                  </a:txBody>
                  <a:tcPr anchor="ctr">
                    <a:lnL w="12700" cmpd="sng">
                      <a:noFill/>
                    </a:lnL>
                    <a:lnR w="12700" cmpd="sng">
                      <a:noFill/>
                    </a:lnR>
                    <a:lnT w="3175" cap="flat" cmpd="sng" algn="ctr">
                      <a:solidFill>
                        <a:schemeClr val="bg2">
                          <a:lumMod val="50000"/>
                        </a:schemeClr>
                      </a:solidFill>
                      <a:prstDash val="dash"/>
                      <a:round/>
                      <a:headEnd type="none" w="med" len="med"/>
                      <a:tailEnd type="none" w="med" len="med"/>
                    </a:lnT>
                    <a:lnB w="3175" cap="flat" cmpd="sng" algn="ctr">
                      <a:solidFill>
                        <a:schemeClr val="bg2">
                          <a:lumMod val="50000"/>
                        </a:schemeClr>
                      </a:solidFill>
                      <a:prstDash val="dash"/>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352480774"/>
                  </a:ext>
                </a:extLst>
              </a:tr>
              <a:tr h="229295">
                <a:tc>
                  <a:txBody>
                    <a:bodyPr/>
                    <a:lstStyle/>
                    <a:p>
                      <a:pPr marL="0" marR="0" lvl="0" indent="0" algn="l" defTabSz="1425550" rtl="0" eaLnBrk="1" fontAlgn="auto" latinLnBrk="0" hangingPunct="1">
                        <a:lnSpc>
                          <a:spcPct val="100000"/>
                        </a:lnSpc>
                        <a:spcBef>
                          <a:spcPts val="0"/>
                        </a:spcBef>
                        <a:spcAft>
                          <a:spcPts val="0"/>
                        </a:spcAft>
                        <a:buClrTx/>
                        <a:buSzTx/>
                        <a:buFontTx/>
                        <a:buNone/>
                        <a:tabLst/>
                        <a:defRPr/>
                      </a:pPr>
                      <a:r>
                        <a:rPr kumimoji="1" lang="ja-JP" altLang="en-US" sz="1050" b="0" dirty="0">
                          <a:solidFill>
                            <a:schemeClr val="tx1"/>
                          </a:solidFill>
                        </a:rPr>
                        <a:t>□避難支援</a:t>
                      </a:r>
                    </a:p>
                  </a:txBody>
                  <a:tcPr anchor="ctr">
                    <a:lnL w="12700" cmpd="sng">
                      <a:noFill/>
                    </a:lnL>
                    <a:lnR w="12700" cmpd="sng">
                      <a:noFill/>
                    </a:lnR>
                    <a:lnT w="3175" cap="flat" cmpd="sng" algn="ctr">
                      <a:solidFill>
                        <a:schemeClr val="bg2">
                          <a:lumMod val="50000"/>
                        </a:schemeClr>
                      </a:solidFill>
                      <a:prstDash val="dash"/>
                      <a:round/>
                      <a:headEnd type="none" w="med" len="med"/>
                      <a:tailEnd type="none" w="med" len="med"/>
                    </a:lnT>
                    <a:lnB w="3175" cap="flat" cmpd="sng" algn="ctr">
                      <a:solidFill>
                        <a:schemeClr val="bg2">
                          <a:lumMod val="50000"/>
                        </a:schemeClr>
                      </a:solidFill>
                      <a:prstDash val="dash"/>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17079420"/>
                  </a:ext>
                </a:extLst>
              </a:tr>
            </a:tbl>
          </a:graphicData>
        </a:graphic>
      </p:graphicFrame>
      <p:graphicFrame>
        <p:nvGraphicFramePr>
          <p:cNvPr id="42" name="表 41">
            <a:extLst>
              <a:ext uri="{FF2B5EF4-FFF2-40B4-BE49-F238E27FC236}">
                <a16:creationId xmlns:a16="http://schemas.microsoft.com/office/drawing/2014/main" id="{6500B2CA-E0D0-8B99-E405-11C9CFB8E633}"/>
              </a:ext>
            </a:extLst>
          </p:cNvPr>
          <p:cNvGraphicFramePr>
            <a:graphicFrameLocks noGrp="1"/>
          </p:cNvGraphicFramePr>
          <p:nvPr>
            <p:extLst>
              <p:ext uri="{D42A27DB-BD31-4B8C-83A1-F6EECF244321}">
                <p14:modId xmlns:p14="http://schemas.microsoft.com/office/powerpoint/2010/main" val="2886001345"/>
              </p:ext>
            </p:extLst>
          </p:nvPr>
        </p:nvGraphicFramePr>
        <p:xfrm>
          <a:off x="6430162" y="1684434"/>
          <a:ext cx="1520550" cy="662940"/>
        </p:xfrm>
        <a:graphic>
          <a:graphicData uri="http://schemas.openxmlformats.org/drawingml/2006/table">
            <a:tbl>
              <a:tblPr firstRow="1" bandRow="1">
                <a:tableStyleId>{5C22544A-7EE6-4342-B048-85BDC9FD1C3A}</a:tableStyleId>
              </a:tblPr>
              <a:tblGrid>
                <a:gridCol w="1520550">
                  <a:extLst>
                    <a:ext uri="{9D8B030D-6E8A-4147-A177-3AD203B41FA5}">
                      <a16:colId xmlns:a16="http://schemas.microsoft.com/office/drawing/2014/main" val="4276015786"/>
                    </a:ext>
                  </a:extLst>
                </a:gridCol>
              </a:tblGrid>
              <a:tr h="171184">
                <a:tc>
                  <a:txBody>
                    <a:bodyPr/>
                    <a:lstStyle/>
                    <a:p>
                      <a:pPr marL="108000" indent="-142875"/>
                      <a:r>
                        <a:rPr kumimoji="1" lang="ja-JP" altLang="en-US" sz="1050" b="0" spc="0" dirty="0">
                          <a:solidFill>
                            <a:schemeClr val="tx1"/>
                          </a:solidFill>
                        </a:rPr>
                        <a:t>□建物が倒れたり傾いたりしていないか</a:t>
                      </a:r>
                    </a:p>
                  </a:txBody>
                  <a:tcPr anchor="ctr">
                    <a:lnL w="12700" cmpd="sng">
                      <a:noFill/>
                    </a:lnL>
                    <a:lnR w="12700" cmpd="sng">
                      <a:noFill/>
                    </a:lnR>
                    <a:lnT w="3175" cap="flat" cmpd="sng" algn="ctr">
                      <a:solidFill>
                        <a:schemeClr val="bg2">
                          <a:lumMod val="50000"/>
                        </a:schemeClr>
                      </a:solidFill>
                      <a:prstDash val="dash"/>
                      <a:round/>
                      <a:headEnd type="none" w="med" len="med"/>
                      <a:tailEnd type="none" w="med" len="med"/>
                    </a:lnT>
                    <a:lnB w="3175" cap="flat" cmpd="sng" algn="ctr">
                      <a:solidFill>
                        <a:schemeClr val="bg2">
                          <a:lumMod val="50000"/>
                        </a:schemeClr>
                      </a:solidFill>
                      <a:prstDash val="dash"/>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16250874"/>
                  </a:ext>
                </a:extLst>
              </a:tr>
              <a:tr h="229295">
                <a:tc>
                  <a:txBody>
                    <a:bodyPr/>
                    <a:lstStyle/>
                    <a:p>
                      <a:pPr marL="108000" marR="0" lvl="0" indent="-142875" algn="l" defTabSz="1425550" rtl="0" eaLnBrk="1" fontAlgn="auto" latinLnBrk="0" hangingPunct="1">
                        <a:lnSpc>
                          <a:spcPct val="100000"/>
                        </a:lnSpc>
                        <a:spcBef>
                          <a:spcPts val="0"/>
                        </a:spcBef>
                        <a:spcAft>
                          <a:spcPts val="0"/>
                        </a:spcAft>
                        <a:buClrTx/>
                        <a:buSzTx/>
                        <a:buFontTx/>
                        <a:buNone/>
                        <a:tabLst/>
                        <a:defRPr/>
                      </a:pPr>
                      <a:r>
                        <a:rPr kumimoji="1" lang="ja-JP" altLang="en-US" sz="1050" b="0" dirty="0">
                          <a:solidFill>
                            <a:schemeClr val="tx1"/>
                          </a:solidFill>
                        </a:rPr>
                        <a:t>□火事はないか</a:t>
                      </a:r>
                      <a:endParaRPr kumimoji="1" lang="ja-JP" altLang="en-US" sz="1050" b="0" kern="1200" dirty="0">
                        <a:solidFill>
                          <a:schemeClr val="tx1"/>
                        </a:solidFill>
                        <a:latin typeface="+mn-lt"/>
                        <a:ea typeface="+mn-ea"/>
                        <a:cs typeface="+mn-cs"/>
                      </a:endParaRPr>
                    </a:p>
                  </a:txBody>
                  <a:tcPr anchor="ctr">
                    <a:lnL w="12700" cmpd="sng">
                      <a:noFill/>
                    </a:lnL>
                    <a:lnR w="12700" cmpd="sng">
                      <a:noFill/>
                    </a:lnR>
                    <a:lnT w="3175" cap="flat" cmpd="sng" algn="ctr">
                      <a:solidFill>
                        <a:schemeClr val="bg2">
                          <a:lumMod val="50000"/>
                        </a:schemeClr>
                      </a:solidFill>
                      <a:prstDash val="dash"/>
                      <a:round/>
                      <a:headEnd type="none" w="med" len="med"/>
                      <a:tailEnd type="none" w="med" len="med"/>
                    </a:lnT>
                    <a:lnB w="3175" cap="flat" cmpd="sng" algn="ctr">
                      <a:solidFill>
                        <a:schemeClr val="bg2">
                          <a:lumMod val="50000"/>
                        </a:schemeClr>
                      </a:solidFill>
                      <a:prstDash val="dash"/>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352480774"/>
                  </a:ext>
                </a:extLst>
              </a:tr>
            </a:tbl>
          </a:graphicData>
        </a:graphic>
      </p:graphicFrame>
      <p:cxnSp>
        <p:nvCxnSpPr>
          <p:cNvPr id="48" name="直線矢印コネクタ 47">
            <a:extLst>
              <a:ext uri="{FF2B5EF4-FFF2-40B4-BE49-F238E27FC236}">
                <a16:creationId xmlns:a16="http://schemas.microsoft.com/office/drawing/2014/main" id="{910A4ED0-B9ED-3394-63B5-D0A90A6CD306}"/>
              </a:ext>
            </a:extLst>
          </p:cNvPr>
          <p:cNvCxnSpPr>
            <a:cxnSpLocks/>
          </p:cNvCxnSpPr>
          <p:nvPr/>
        </p:nvCxnSpPr>
        <p:spPr>
          <a:xfrm>
            <a:off x="7985831" y="2558613"/>
            <a:ext cx="881135" cy="0"/>
          </a:xfrm>
          <a:prstGeom prst="straightConnector1">
            <a:avLst/>
          </a:prstGeom>
          <a:ln w="50800">
            <a:solidFill>
              <a:srgbClr val="121037"/>
            </a:solidFill>
            <a:tailEnd type="triangle" w="med" len="sm"/>
          </a:ln>
        </p:spPr>
        <p:style>
          <a:lnRef idx="1">
            <a:schemeClr val="accent1"/>
          </a:lnRef>
          <a:fillRef idx="0">
            <a:schemeClr val="accent1"/>
          </a:fillRef>
          <a:effectRef idx="0">
            <a:schemeClr val="accent1"/>
          </a:effectRef>
          <a:fontRef idx="minor">
            <a:schemeClr val="tx1"/>
          </a:fontRef>
        </p:style>
      </p:cxnSp>
      <p:sp>
        <p:nvSpPr>
          <p:cNvPr id="54" name="角丸四角形 249">
            <a:extLst>
              <a:ext uri="{FF2B5EF4-FFF2-40B4-BE49-F238E27FC236}">
                <a16:creationId xmlns:a16="http://schemas.microsoft.com/office/drawing/2014/main" id="{EBC55CD0-CAE2-C41E-188A-37642A06DE66}"/>
              </a:ext>
            </a:extLst>
          </p:cNvPr>
          <p:cNvSpPr/>
          <p:nvPr/>
        </p:nvSpPr>
        <p:spPr>
          <a:xfrm>
            <a:off x="8908579" y="2215070"/>
            <a:ext cx="2544096" cy="999292"/>
          </a:xfrm>
          <a:prstGeom prst="roundRect">
            <a:avLst>
              <a:gd name="adj" fmla="val 3513"/>
            </a:avLst>
          </a:prstGeom>
          <a:solidFill>
            <a:srgbClr val="F3AEAB"/>
          </a:solidFill>
          <a:ln>
            <a:solidFill>
              <a:srgbClr val="121037"/>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1200" b="1" dirty="0">
                <a:solidFill>
                  <a:schemeClr val="tx1"/>
                </a:solidFill>
              </a:rPr>
              <a:t>広域避難場所</a:t>
            </a:r>
          </a:p>
        </p:txBody>
      </p:sp>
      <p:sp>
        <p:nvSpPr>
          <p:cNvPr id="55" name="テキスト ボックス 54">
            <a:extLst>
              <a:ext uri="{FF2B5EF4-FFF2-40B4-BE49-F238E27FC236}">
                <a16:creationId xmlns:a16="http://schemas.microsoft.com/office/drawing/2014/main" id="{C6123007-815B-0C09-776A-7CB1915E1A4F}"/>
              </a:ext>
            </a:extLst>
          </p:cNvPr>
          <p:cNvSpPr txBox="1"/>
          <p:nvPr/>
        </p:nvSpPr>
        <p:spPr>
          <a:xfrm>
            <a:off x="11580726" y="1812781"/>
            <a:ext cx="989845" cy="430887"/>
          </a:xfrm>
          <a:prstGeom prst="rect">
            <a:avLst/>
          </a:prstGeom>
          <a:noFill/>
        </p:spPr>
        <p:txBody>
          <a:bodyPr wrap="square" rtlCol="0">
            <a:spAutoFit/>
          </a:bodyPr>
          <a:lstStyle/>
          <a:p>
            <a:pPr algn="ctr"/>
            <a:r>
              <a:rPr kumimoji="1" lang="ja-JP" altLang="en-US" sz="1100" b="1" dirty="0"/>
              <a:t>自宅で</a:t>
            </a:r>
            <a:endParaRPr kumimoji="1" lang="en-US" altLang="ja-JP" sz="1100" b="1" dirty="0"/>
          </a:p>
          <a:p>
            <a:pPr algn="ctr"/>
            <a:r>
              <a:rPr kumimoji="1" lang="ja-JP" altLang="en-US" sz="1100" b="1" dirty="0"/>
              <a:t>生活は困難</a:t>
            </a:r>
          </a:p>
        </p:txBody>
      </p:sp>
      <p:sp>
        <p:nvSpPr>
          <p:cNvPr id="56" name="テキスト ボックス 55">
            <a:extLst>
              <a:ext uri="{FF2B5EF4-FFF2-40B4-BE49-F238E27FC236}">
                <a16:creationId xmlns:a16="http://schemas.microsoft.com/office/drawing/2014/main" id="{CB7FB57C-45F7-1AC5-0D69-41685AA63CAC}"/>
              </a:ext>
            </a:extLst>
          </p:cNvPr>
          <p:cNvSpPr txBox="1"/>
          <p:nvPr/>
        </p:nvSpPr>
        <p:spPr>
          <a:xfrm>
            <a:off x="11705045" y="2841139"/>
            <a:ext cx="989845" cy="430887"/>
          </a:xfrm>
          <a:prstGeom prst="rect">
            <a:avLst/>
          </a:prstGeom>
          <a:noFill/>
        </p:spPr>
        <p:txBody>
          <a:bodyPr wrap="square" rtlCol="0">
            <a:spAutoFit/>
          </a:bodyPr>
          <a:lstStyle/>
          <a:p>
            <a:pPr algn="ctr"/>
            <a:r>
              <a:rPr kumimoji="1" lang="ja-JP" altLang="en-US" sz="1100" b="1" dirty="0"/>
              <a:t>自宅</a:t>
            </a:r>
            <a:endParaRPr kumimoji="1" lang="en-US" altLang="ja-JP" sz="1100" b="1" dirty="0"/>
          </a:p>
          <a:p>
            <a:pPr algn="ctr"/>
            <a:r>
              <a:rPr kumimoji="1" lang="ja-JP" altLang="en-US" sz="1100" b="1" dirty="0"/>
              <a:t>が安全</a:t>
            </a:r>
            <a:endParaRPr kumimoji="1" lang="en-US" altLang="ja-JP" sz="1100" b="1" dirty="0"/>
          </a:p>
        </p:txBody>
      </p:sp>
      <p:sp>
        <p:nvSpPr>
          <p:cNvPr id="58" name="正方形/長方形 57">
            <a:extLst>
              <a:ext uri="{FF2B5EF4-FFF2-40B4-BE49-F238E27FC236}">
                <a16:creationId xmlns:a16="http://schemas.microsoft.com/office/drawing/2014/main" id="{340E8889-2D81-6847-E6A0-FB6CEA830DCF}"/>
              </a:ext>
            </a:extLst>
          </p:cNvPr>
          <p:cNvSpPr/>
          <p:nvPr/>
        </p:nvSpPr>
        <p:spPr>
          <a:xfrm>
            <a:off x="9039497" y="2532957"/>
            <a:ext cx="2245213" cy="57175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800" b="1" dirty="0">
                <a:solidFill>
                  <a:schemeClr val="tx1"/>
                </a:solidFill>
              </a:rPr>
              <a:t>大きな公園、緑地など</a:t>
            </a:r>
          </a:p>
        </p:txBody>
      </p:sp>
      <p:cxnSp>
        <p:nvCxnSpPr>
          <p:cNvPr id="448" name="直線コネクタ 447">
            <a:extLst>
              <a:ext uri="{FF2B5EF4-FFF2-40B4-BE49-F238E27FC236}">
                <a16:creationId xmlns:a16="http://schemas.microsoft.com/office/drawing/2014/main" id="{AC5DE3A8-AC62-8E3F-408F-F6D410255BE8}"/>
              </a:ext>
            </a:extLst>
          </p:cNvPr>
          <p:cNvCxnSpPr>
            <a:cxnSpLocks/>
          </p:cNvCxnSpPr>
          <p:nvPr/>
        </p:nvCxnSpPr>
        <p:spPr>
          <a:xfrm flipH="1">
            <a:off x="11455897" y="2639563"/>
            <a:ext cx="437949" cy="0"/>
          </a:xfrm>
          <a:prstGeom prst="line">
            <a:avLst/>
          </a:prstGeom>
          <a:ln w="50800">
            <a:solidFill>
              <a:schemeClr val="tx1"/>
            </a:solidFill>
          </a:ln>
        </p:spPr>
        <p:style>
          <a:lnRef idx="1">
            <a:schemeClr val="dk1"/>
          </a:lnRef>
          <a:fillRef idx="0">
            <a:schemeClr val="dk1"/>
          </a:fillRef>
          <a:effectRef idx="0">
            <a:schemeClr val="dk1"/>
          </a:effectRef>
          <a:fontRef idx="minor">
            <a:schemeClr val="tx1"/>
          </a:fontRef>
        </p:style>
      </p:cxnSp>
      <p:pic>
        <p:nvPicPr>
          <p:cNvPr id="450" name="グラフィックス 449">
            <a:extLst>
              <a:ext uri="{FF2B5EF4-FFF2-40B4-BE49-F238E27FC236}">
                <a16:creationId xmlns:a16="http://schemas.microsoft.com/office/drawing/2014/main" id="{F88AC801-7D3D-D9D7-BCAC-F5BD87AB34F5}"/>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1054984" y="2777198"/>
            <a:ext cx="342900" cy="342900"/>
          </a:xfrm>
          <a:prstGeom prst="rect">
            <a:avLst/>
          </a:prstGeom>
        </p:spPr>
      </p:pic>
      <p:cxnSp>
        <p:nvCxnSpPr>
          <p:cNvPr id="454" name="直線矢印コネクタ 453">
            <a:extLst>
              <a:ext uri="{FF2B5EF4-FFF2-40B4-BE49-F238E27FC236}">
                <a16:creationId xmlns:a16="http://schemas.microsoft.com/office/drawing/2014/main" id="{F0C395E3-0C10-41AC-55A7-EE2F53DA26DA}"/>
              </a:ext>
            </a:extLst>
          </p:cNvPr>
          <p:cNvCxnSpPr/>
          <p:nvPr/>
        </p:nvCxnSpPr>
        <p:spPr>
          <a:xfrm flipH="1">
            <a:off x="3733137" y="1059424"/>
            <a:ext cx="9086" cy="3132000"/>
          </a:xfrm>
          <a:prstGeom prst="straightConnector1">
            <a:avLst/>
          </a:prstGeom>
          <a:ln w="15875">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455" name="右矢印 101">
            <a:extLst>
              <a:ext uri="{FF2B5EF4-FFF2-40B4-BE49-F238E27FC236}">
                <a16:creationId xmlns:a16="http://schemas.microsoft.com/office/drawing/2014/main" id="{728B7E47-1BBF-FD90-3266-7D2F8A7E3A26}"/>
              </a:ext>
            </a:extLst>
          </p:cNvPr>
          <p:cNvSpPr/>
          <p:nvPr/>
        </p:nvSpPr>
        <p:spPr>
          <a:xfrm>
            <a:off x="1059976" y="896155"/>
            <a:ext cx="2820738" cy="324000"/>
          </a:xfrm>
          <a:prstGeom prst="rightArrow">
            <a:avLst>
              <a:gd name="adj1" fmla="val 100000"/>
              <a:gd name="adj2" fmla="val 50000"/>
            </a:avLst>
          </a:prstGeom>
          <a:solidFill>
            <a:srgbClr val="85C8A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dirty="0">
              <a:solidFill>
                <a:schemeClr val="tx1"/>
              </a:solidFill>
            </a:endParaRPr>
          </a:p>
        </p:txBody>
      </p:sp>
      <p:sp>
        <p:nvSpPr>
          <p:cNvPr id="456" name="テキスト ボックス 455">
            <a:extLst>
              <a:ext uri="{FF2B5EF4-FFF2-40B4-BE49-F238E27FC236}">
                <a16:creationId xmlns:a16="http://schemas.microsoft.com/office/drawing/2014/main" id="{AEF06925-57F5-2092-6611-B6418A22240A}"/>
              </a:ext>
            </a:extLst>
          </p:cNvPr>
          <p:cNvSpPr txBox="1"/>
          <p:nvPr/>
        </p:nvSpPr>
        <p:spPr>
          <a:xfrm>
            <a:off x="1982326" y="671957"/>
            <a:ext cx="901448" cy="261610"/>
          </a:xfrm>
          <a:prstGeom prst="rect">
            <a:avLst/>
          </a:prstGeom>
          <a:noFill/>
        </p:spPr>
        <p:txBody>
          <a:bodyPr wrap="square" rtlCol="0">
            <a:spAutoFit/>
          </a:bodyPr>
          <a:lstStyle/>
          <a:p>
            <a:r>
              <a:rPr kumimoji="1" lang="ja-JP" altLang="en-US" sz="1100" b="1" dirty="0">
                <a:solidFill>
                  <a:schemeClr val="bg1"/>
                </a:solidFill>
              </a:rPr>
              <a:t>日頃の備え</a:t>
            </a:r>
          </a:p>
        </p:txBody>
      </p:sp>
      <p:sp>
        <p:nvSpPr>
          <p:cNvPr id="91" name="正方形/長方形 90">
            <a:extLst>
              <a:ext uri="{FF2B5EF4-FFF2-40B4-BE49-F238E27FC236}">
                <a16:creationId xmlns:a16="http://schemas.microsoft.com/office/drawing/2014/main" id="{1FF2F363-414C-421D-B3BD-B54461C0A2EC}"/>
              </a:ext>
            </a:extLst>
          </p:cNvPr>
          <p:cNvSpPr/>
          <p:nvPr/>
        </p:nvSpPr>
        <p:spPr>
          <a:xfrm>
            <a:off x="313612" y="674548"/>
            <a:ext cx="836323" cy="3503757"/>
          </a:xfrm>
          <a:prstGeom prst="rect">
            <a:avLst/>
          </a:prstGeom>
          <a:solidFill>
            <a:srgbClr val="12103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b="1" dirty="0">
              <a:solidFill>
                <a:schemeClr val="tx1"/>
              </a:solidFill>
            </a:endParaRPr>
          </a:p>
        </p:txBody>
      </p:sp>
      <p:sp>
        <p:nvSpPr>
          <p:cNvPr id="95" name="テキスト ボックス 94"/>
          <p:cNvSpPr txBox="1"/>
          <p:nvPr/>
        </p:nvSpPr>
        <p:spPr>
          <a:xfrm>
            <a:off x="704658" y="1797718"/>
            <a:ext cx="400110" cy="1744560"/>
          </a:xfrm>
          <a:prstGeom prst="rect">
            <a:avLst/>
          </a:prstGeom>
          <a:noFill/>
        </p:spPr>
        <p:txBody>
          <a:bodyPr vert="eaVert" wrap="square" rtlCol="0">
            <a:spAutoFit/>
          </a:bodyPr>
          <a:lstStyle/>
          <a:p>
            <a:r>
              <a:rPr kumimoji="1" lang="ja-JP" altLang="en-US" sz="1400" b="1" dirty="0">
                <a:solidFill>
                  <a:schemeClr val="bg1"/>
                </a:solidFill>
              </a:rPr>
              <a:t>私と家族の行動</a:t>
            </a:r>
            <a:endParaRPr kumimoji="1" lang="ja-JP" altLang="en-US" sz="1200" b="1" dirty="0">
              <a:solidFill>
                <a:schemeClr val="bg1"/>
              </a:solidFill>
            </a:endParaRPr>
          </a:p>
        </p:txBody>
      </p:sp>
      <p:sp>
        <p:nvSpPr>
          <p:cNvPr id="96" name="テキスト ボックス 95"/>
          <p:cNvSpPr txBox="1"/>
          <p:nvPr/>
        </p:nvSpPr>
        <p:spPr>
          <a:xfrm>
            <a:off x="643528" y="760568"/>
            <a:ext cx="507831" cy="677609"/>
          </a:xfrm>
          <a:prstGeom prst="rect">
            <a:avLst/>
          </a:prstGeom>
          <a:noFill/>
        </p:spPr>
        <p:txBody>
          <a:bodyPr vert="eaVert" wrap="square" rtlCol="0">
            <a:spAutoFit/>
          </a:bodyPr>
          <a:lstStyle/>
          <a:p>
            <a:r>
              <a:rPr kumimoji="1" lang="ja-JP" altLang="en-US" sz="1050" b="1" dirty="0">
                <a:solidFill>
                  <a:schemeClr val="bg1"/>
                </a:solidFill>
              </a:rPr>
              <a:t>時間</a:t>
            </a:r>
            <a:endParaRPr kumimoji="1" lang="en-US" altLang="ja-JP" sz="1050" b="1" dirty="0">
              <a:solidFill>
                <a:schemeClr val="bg1"/>
              </a:solidFill>
            </a:endParaRPr>
          </a:p>
          <a:p>
            <a:r>
              <a:rPr kumimoji="1" lang="ja-JP" altLang="en-US" sz="1050" b="1" dirty="0">
                <a:solidFill>
                  <a:schemeClr val="bg1"/>
                </a:solidFill>
              </a:rPr>
              <a:t>経過</a:t>
            </a:r>
            <a:endParaRPr kumimoji="1" lang="en-US" altLang="ja-JP" sz="1050" b="1" dirty="0">
              <a:solidFill>
                <a:schemeClr val="bg1"/>
              </a:solidFill>
            </a:endParaRPr>
          </a:p>
        </p:txBody>
      </p:sp>
      <p:sp>
        <p:nvSpPr>
          <p:cNvPr id="46" name="テキスト ボックス 45"/>
          <p:cNvSpPr txBox="1"/>
          <p:nvPr/>
        </p:nvSpPr>
        <p:spPr>
          <a:xfrm>
            <a:off x="326557" y="1374743"/>
            <a:ext cx="461665" cy="2526739"/>
          </a:xfrm>
          <a:prstGeom prst="rect">
            <a:avLst/>
          </a:prstGeom>
          <a:noFill/>
        </p:spPr>
        <p:txBody>
          <a:bodyPr vert="eaVert" wrap="square" rtlCol="0">
            <a:spAutoFit/>
          </a:bodyPr>
          <a:lstStyle/>
          <a:p>
            <a:r>
              <a:rPr kumimoji="1" lang="ja-JP" altLang="en-US" b="1" dirty="0">
                <a:solidFill>
                  <a:schemeClr val="bg1"/>
                </a:solidFill>
              </a:rPr>
              <a:t>マイタイムライン</a:t>
            </a:r>
            <a:endParaRPr kumimoji="1" lang="ja-JP" altLang="en-US" sz="1600" b="1" dirty="0">
              <a:solidFill>
                <a:schemeClr val="bg1"/>
              </a:solidFill>
            </a:endParaRPr>
          </a:p>
        </p:txBody>
      </p:sp>
      <p:sp>
        <p:nvSpPr>
          <p:cNvPr id="462" name="フリーフォーム: 図形 461">
            <a:extLst>
              <a:ext uri="{FF2B5EF4-FFF2-40B4-BE49-F238E27FC236}">
                <a16:creationId xmlns:a16="http://schemas.microsoft.com/office/drawing/2014/main" id="{F102988D-AAC0-5884-4C8E-459BE748BD10}"/>
              </a:ext>
            </a:extLst>
          </p:cNvPr>
          <p:cNvSpPr/>
          <p:nvPr/>
        </p:nvSpPr>
        <p:spPr>
          <a:xfrm>
            <a:off x="11865775" y="2222793"/>
            <a:ext cx="683288" cy="1043153"/>
          </a:xfrm>
          <a:custGeom>
            <a:avLst/>
            <a:gdLst>
              <a:gd name="connsiteX0" fmla="*/ 678264 w 683288"/>
              <a:gd name="connsiteY0" fmla="*/ 0 h 1276140"/>
              <a:gd name="connsiteX1" fmla="*/ 0 w 683288"/>
              <a:gd name="connsiteY1" fmla="*/ 0 h 1276140"/>
              <a:gd name="connsiteX2" fmla="*/ 0 w 683288"/>
              <a:gd name="connsiteY2" fmla="*/ 1276140 h 1276140"/>
              <a:gd name="connsiteX3" fmla="*/ 683288 w 683288"/>
              <a:gd name="connsiteY3" fmla="*/ 1276140 h 1276140"/>
            </a:gdLst>
            <a:ahLst/>
            <a:cxnLst>
              <a:cxn ang="0">
                <a:pos x="connsiteX0" y="connsiteY0"/>
              </a:cxn>
              <a:cxn ang="0">
                <a:pos x="connsiteX1" y="connsiteY1"/>
              </a:cxn>
              <a:cxn ang="0">
                <a:pos x="connsiteX2" y="connsiteY2"/>
              </a:cxn>
              <a:cxn ang="0">
                <a:pos x="connsiteX3" y="connsiteY3"/>
              </a:cxn>
            </a:cxnLst>
            <a:rect l="l" t="t" r="r" b="b"/>
            <a:pathLst>
              <a:path w="683288" h="1276140">
                <a:moveTo>
                  <a:pt x="678264" y="0"/>
                </a:moveTo>
                <a:lnTo>
                  <a:pt x="0" y="0"/>
                </a:lnTo>
                <a:lnTo>
                  <a:pt x="0" y="1276140"/>
                </a:lnTo>
                <a:lnTo>
                  <a:pt x="683288" y="1276140"/>
                </a:lnTo>
              </a:path>
            </a:pathLst>
          </a:custGeom>
          <a:noFill/>
          <a:ln w="57150">
            <a:solidFill>
              <a:schemeClr val="tx1"/>
            </a:solidFill>
            <a:headEnd type="triangle" w="med" len="sm"/>
            <a:tailEnd type="triangle" w="med" len="s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465" name="表 464">
            <a:extLst>
              <a:ext uri="{FF2B5EF4-FFF2-40B4-BE49-F238E27FC236}">
                <a16:creationId xmlns:a16="http://schemas.microsoft.com/office/drawing/2014/main" id="{A5012BEF-B344-1F04-C437-0E6707A157A8}"/>
              </a:ext>
            </a:extLst>
          </p:cNvPr>
          <p:cNvGraphicFramePr>
            <a:graphicFrameLocks noGrp="1"/>
          </p:cNvGraphicFramePr>
          <p:nvPr>
            <p:extLst>
              <p:ext uri="{D42A27DB-BD31-4B8C-83A1-F6EECF244321}">
                <p14:modId xmlns:p14="http://schemas.microsoft.com/office/powerpoint/2010/main" val="780577010"/>
              </p:ext>
            </p:extLst>
          </p:nvPr>
        </p:nvGraphicFramePr>
        <p:xfrm>
          <a:off x="3863728" y="2780642"/>
          <a:ext cx="2214604" cy="1257300"/>
        </p:xfrm>
        <a:graphic>
          <a:graphicData uri="http://schemas.openxmlformats.org/drawingml/2006/table">
            <a:tbl>
              <a:tblPr firstRow="1" bandRow="1">
                <a:tableStyleId>{5C22544A-7EE6-4342-B048-85BDC9FD1C3A}</a:tableStyleId>
              </a:tblPr>
              <a:tblGrid>
                <a:gridCol w="2214604">
                  <a:extLst>
                    <a:ext uri="{9D8B030D-6E8A-4147-A177-3AD203B41FA5}">
                      <a16:colId xmlns:a16="http://schemas.microsoft.com/office/drawing/2014/main" val="4276015786"/>
                    </a:ext>
                  </a:extLst>
                </a:gridCol>
              </a:tblGrid>
              <a:tr h="229295">
                <a:tc>
                  <a:txBody>
                    <a:bodyPr/>
                    <a:lstStyle/>
                    <a:p>
                      <a:r>
                        <a:rPr kumimoji="1" lang="ja-JP" altLang="en-US" sz="1050" b="0" dirty="0">
                          <a:solidFill>
                            <a:schemeClr val="tx1"/>
                          </a:solidFill>
                        </a:rPr>
                        <a:t>□コンロやストーブなど火の始末</a:t>
                      </a:r>
                    </a:p>
                  </a:txBody>
                  <a:tcPr anchor="ctr">
                    <a:lnL w="12700" cmpd="sng">
                      <a:noFill/>
                    </a:lnL>
                    <a:lnR w="12700" cmpd="sng">
                      <a:noFill/>
                    </a:lnR>
                    <a:lnT w="3175" cap="flat" cmpd="sng" algn="ctr">
                      <a:solidFill>
                        <a:schemeClr val="bg2">
                          <a:lumMod val="50000"/>
                        </a:schemeClr>
                      </a:solidFill>
                      <a:prstDash val="dash"/>
                      <a:round/>
                      <a:headEnd type="none" w="med" len="med"/>
                      <a:tailEnd type="none" w="med" len="med"/>
                    </a:lnT>
                    <a:lnB w="3175" cap="flat" cmpd="sng" algn="ctr">
                      <a:solidFill>
                        <a:schemeClr val="bg2">
                          <a:lumMod val="50000"/>
                        </a:schemeClr>
                      </a:solidFill>
                      <a:prstDash val="dash"/>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16250874"/>
                  </a:ext>
                </a:extLst>
              </a:tr>
              <a:tr h="229295">
                <a:tc>
                  <a:txBody>
                    <a:bodyPr/>
                    <a:lstStyle/>
                    <a:p>
                      <a:pPr marL="0" marR="0" lvl="0" indent="0" algn="l" defTabSz="1425550" rtl="0" eaLnBrk="1" fontAlgn="auto" latinLnBrk="0" hangingPunct="1">
                        <a:lnSpc>
                          <a:spcPct val="100000"/>
                        </a:lnSpc>
                        <a:spcBef>
                          <a:spcPts val="0"/>
                        </a:spcBef>
                        <a:spcAft>
                          <a:spcPts val="0"/>
                        </a:spcAft>
                        <a:buClrTx/>
                        <a:buSzTx/>
                        <a:buFontTx/>
                        <a:buNone/>
                        <a:tabLst/>
                        <a:defRPr/>
                      </a:pPr>
                      <a:r>
                        <a:rPr kumimoji="1" lang="ja-JP" altLang="en-US" sz="1050" b="0" dirty="0">
                          <a:solidFill>
                            <a:schemeClr val="tx1"/>
                          </a:solidFill>
                        </a:rPr>
                        <a:t>□ドア、窓を開けて逃げ道確保</a:t>
                      </a:r>
                    </a:p>
                  </a:txBody>
                  <a:tcPr anchor="ctr">
                    <a:lnL w="12700" cmpd="sng">
                      <a:noFill/>
                    </a:lnL>
                    <a:lnR w="12700" cmpd="sng">
                      <a:noFill/>
                    </a:lnR>
                    <a:lnT w="3175" cap="flat" cmpd="sng" algn="ctr">
                      <a:solidFill>
                        <a:schemeClr val="bg2">
                          <a:lumMod val="50000"/>
                        </a:schemeClr>
                      </a:solidFill>
                      <a:prstDash val="dash"/>
                      <a:round/>
                      <a:headEnd type="none" w="med" len="med"/>
                      <a:tailEnd type="none" w="med" len="med"/>
                    </a:lnT>
                    <a:lnB w="3175" cap="flat" cmpd="sng" algn="ctr">
                      <a:solidFill>
                        <a:schemeClr val="bg2">
                          <a:lumMod val="50000"/>
                        </a:schemeClr>
                      </a:solidFill>
                      <a:prstDash val="dash"/>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352480774"/>
                  </a:ext>
                </a:extLst>
              </a:tr>
              <a:tr h="229295">
                <a:tc>
                  <a:txBody>
                    <a:bodyPr/>
                    <a:lstStyle/>
                    <a:p>
                      <a:pPr marL="0" marR="0" lvl="0" indent="0" algn="l" defTabSz="1425550" rtl="0" eaLnBrk="1" fontAlgn="auto" latinLnBrk="0" hangingPunct="1">
                        <a:lnSpc>
                          <a:spcPct val="100000"/>
                        </a:lnSpc>
                        <a:spcBef>
                          <a:spcPts val="0"/>
                        </a:spcBef>
                        <a:spcAft>
                          <a:spcPts val="0"/>
                        </a:spcAft>
                        <a:buClrTx/>
                        <a:buSzTx/>
                        <a:buFontTx/>
                        <a:buNone/>
                        <a:tabLst/>
                        <a:defRPr/>
                      </a:pPr>
                      <a:r>
                        <a:rPr kumimoji="1" lang="ja-JP" altLang="en-US" sz="1050" b="0" dirty="0">
                          <a:solidFill>
                            <a:schemeClr val="tx1"/>
                          </a:solidFill>
                        </a:rPr>
                        <a:t>□防災グッズを取り出す</a:t>
                      </a:r>
                    </a:p>
                  </a:txBody>
                  <a:tcPr anchor="ctr">
                    <a:lnL w="12700" cmpd="sng">
                      <a:noFill/>
                    </a:lnL>
                    <a:lnR w="12700" cmpd="sng">
                      <a:noFill/>
                    </a:lnR>
                    <a:lnT w="3175" cap="flat" cmpd="sng" algn="ctr">
                      <a:solidFill>
                        <a:schemeClr val="bg2">
                          <a:lumMod val="50000"/>
                        </a:schemeClr>
                      </a:solidFill>
                      <a:prstDash val="dash"/>
                      <a:round/>
                      <a:headEnd type="none" w="med" len="med"/>
                      <a:tailEnd type="none" w="med" len="med"/>
                    </a:lnT>
                    <a:lnB w="3175" cap="flat" cmpd="sng" algn="ctr">
                      <a:solidFill>
                        <a:schemeClr val="bg2">
                          <a:lumMod val="50000"/>
                        </a:schemeClr>
                      </a:solidFill>
                      <a:prstDash val="dash"/>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17079420"/>
                  </a:ext>
                </a:extLst>
              </a:tr>
              <a:tr h="229295">
                <a:tc>
                  <a:txBody>
                    <a:bodyPr/>
                    <a:lstStyle/>
                    <a:p>
                      <a:pPr marL="0" marR="0" lvl="0" indent="0" algn="l" defTabSz="1425550" rtl="0" eaLnBrk="1" fontAlgn="auto" latinLnBrk="0" hangingPunct="1">
                        <a:lnSpc>
                          <a:spcPct val="100000"/>
                        </a:lnSpc>
                        <a:spcBef>
                          <a:spcPts val="0"/>
                        </a:spcBef>
                        <a:spcAft>
                          <a:spcPts val="0"/>
                        </a:spcAft>
                        <a:buClrTx/>
                        <a:buSzTx/>
                        <a:buFontTx/>
                        <a:buNone/>
                        <a:tabLst/>
                        <a:defRPr/>
                      </a:pPr>
                      <a:r>
                        <a:rPr kumimoji="1" lang="ja-JP" altLang="en-US" sz="1050" b="0" dirty="0">
                          <a:solidFill>
                            <a:schemeClr val="tx1"/>
                          </a:solidFill>
                        </a:rPr>
                        <a:t>□初期消火</a:t>
                      </a:r>
                    </a:p>
                  </a:txBody>
                  <a:tcPr anchor="ctr">
                    <a:lnL w="12700" cmpd="sng">
                      <a:noFill/>
                    </a:lnL>
                    <a:lnR w="12700" cmpd="sng">
                      <a:noFill/>
                    </a:lnR>
                    <a:lnT w="3175" cap="flat" cmpd="sng" algn="ctr">
                      <a:solidFill>
                        <a:schemeClr val="bg2">
                          <a:lumMod val="50000"/>
                        </a:schemeClr>
                      </a:solidFill>
                      <a:prstDash val="dash"/>
                      <a:round/>
                      <a:headEnd type="none" w="med" len="med"/>
                      <a:tailEnd type="none" w="med" len="med"/>
                    </a:lnT>
                    <a:lnB w="3175" cap="flat" cmpd="sng" algn="ctr">
                      <a:solidFill>
                        <a:schemeClr val="bg2">
                          <a:lumMod val="50000"/>
                        </a:schemeClr>
                      </a:solidFill>
                      <a:prstDash val="dash"/>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671717447"/>
                  </a:ext>
                </a:extLst>
              </a:tr>
              <a:tr h="229295">
                <a:tc>
                  <a:txBody>
                    <a:bodyPr/>
                    <a:lstStyle/>
                    <a:p>
                      <a:pPr marL="0" marR="0" lvl="0" indent="0" algn="l" defTabSz="1425550" rtl="0" eaLnBrk="1" fontAlgn="auto" latinLnBrk="0" hangingPunct="1">
                        <a:lnSpc>
                          <a:spcPct val="100000"/>
                        </a:lnSpc>
                        <a:spcBef>
                          <a:spcPts val="0"/>
                        </a:spcBef>
                        <a:spcAft>
                          <a:spcPts val="0"/>
                        </a:spcAft>
                        <a:buClrTx/>
                        <a:buSzTx/>
                        <a:buFontTx/>
                        <a:buNone/>
                        <a:tabLst/>
                        <a:defRPr/>
                      </a:pPr>
                      <a:r>
                        <a:rPr kumimoji="1" lang="ja-JP" altLang="en-US" sz="1050" b="0" dirty="0">
                          <a:solidFill>
                            <a:schemeClr val="tx1"/>
                          </a:solidFill>
                        </a:rPr>
                        <a:t>□</a:t>
                      </a:r>
                      <a:endParaRPr kumimoji="1" lang="ja-JP" altLang="en-US" sz="1050" b="1" dirty="0">
                        <a:solidFill>
                          <a:srgbClr val="FF0000"/>
                        </a:solidFill>
                      </a:endParaRPr>
                    </a:p>
                  </a:txBody>
                  <a:tcPr anchor="ctr">
                    <a:lnL w="12700" cmpd="sng">
                      <a:noFill/>
                    </a:lnL>
                    <a:lnR w="12700" cmpd="sng">
                      <a:noFill/>
                    </a:lnR>
                    <a:lnT w="3175" cap="flat" cmpd="sng" algn="ctr">
                      <a:solidFill>
                        <a:schemeClr val="bg2">
                          <a:lumMod val="50000"/>
                        </a:schemeClr>
                      </a:solidFill>
                      <a:prstDash val="dash"/>
                      <a:round/>
                      <a:headEnd type="none" w="med" len="med"/>
                      <a:tailEnd type="none" w="med" len="med"/>
                    </a:lnT>
                    <a:lnB w="3175" cap="flat" cmpd="sng" algn="ctr">
                      <a:solidFill>
                        <a:schemeClr val="bg2">
                          <a:lumMod val="50000"/>
                        </a:schemeClr>
                      </a:solidFill>
                      <a:prstDash val="dash"/>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44579175"/>
                  </a:ext>
                </a:extLst>
              </a:tr>
            </a:tbl>
          </a:graphicData>
        </a:graphic>
      </p:graphicFrame>
      <p:pic>
        <p:nvPicPr>
          <p:cNvPr id="460" name="図 459"/>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5257523" y="3263099"/>
            <a:ext cx="903917" cy="783052"/>
          </a:xfrm>
          <a:prstGeom prst="rect">
            <a:avLst/>
          </a:prstGeom>
        </p:spPr>
      </p:pic>
      <p:pic>
        <p:nvPicPr>
          <p:cNvPr id="11" name="図 10"/>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2167675" y="850813"/>
            <a:ext cx="462849" cy="436068"/>
          </a:xfrm>
          <a:prstGeom prst="rect">
            <a:avLst/>
          </a:prstGeom>
        </p:spPr>
      </p:pic>
      <p:pic>
        <p:nvPicPr>
          <p:cNvPr id="468" name="図 467">
            <a:extLst>
              <a:ext uri="{FF2B5EF4-FFF2-40B4-BE49-F238E27FC236}">
                <a16:creationId xmlns:a16="http://schemas.microsoft.com/office/drawing/2014/main" id="{9CA537E3-674B-8337-8316-09605C188B36}"/>
              </a:ext>
            </a:extLst>
          </p:cNvPr>
          <p:cNvPicPr>
            <a:picLocks noChangeAspect="1"/>
          </p:cNvPicPr>
          <p:nvPr/>
        </p:nvPicPr>
        <p:blipFill>
          <a:blip r:embed="rId8" cstate="email">
            <a:extLst>
              <a:ext uri="{28A0092B-C50C-407E-A947-70E740481C1C}">
                <a14:useLocalDpi xmlns:a14="http://schemas.microsoft.com/office/drawing/2010/main"/>
              </a:ext>
            </a:extLst>
          </a:blip>
          <a:stretch>
            <a:fillRect/>
          </a:stretch>
        </p:blipFill>
        <p:spPr>
          <a:xfrm>
            <a:off x="10980963" y="978977"/>
            <a:ext cx="680478" cy="529072"/>
          </a:xfrm>
          <a:prstGeom prst="rect">
            <a:avLst/>
          </a:prstGeom>
        </p:spPr>
      </p:pic>
      <p:sp>
        <p:nvSpPr>
          <p:cNvPr id="17" name="正方形/長方形 16">
            <a:extLst>
              <a:ext uri="{FF2B5EF4-FFF2-40B4-BE49-F238E27FC236}">
                <a16:creationId xmlns:a16="http://schemas.microsoft.com/office/drawing/2014/main" id="{8EC70EA3-2CDE-FDBE-B97D-1A60092AF61C}"/>
              </a:ext>
            </a:extLst>
          </p:cNvPr>
          <p:cNvSpPr/>
          <p:nvPr/>
        </p:nvSpPr>
        <p:spPr>
          <a:xfrm>
            <a:off x="6425235" y="3441391"/>
            <a:ext cx="1501904" cy="5367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21" name="テキスト ボックス 20">
            <a:extLst>
              <a:ext uri="{FF2B5EF4-FFF2-40B4-BE49-F238E27FC236}">
                <a16:creationId xmlns:a16="http://schemas.microsoft.com/office/drawing/2014/main" id="{9B7DD043-F861-18CC-A7D2-D2372FE7ED96}"/>
              </a:ext>
            </a:extLst>
          </p:cNvPr>
          <p:cNvSpPr txBox="1"/>
          <p:nvPr/>
        </p:nvSpPr>
        <p:spPr>
          <a:xfrm>
            <a:off x="6392061" y="3472931"/>
            <a:ext cx="1367852" cy="246221"/>
          </a:xfrm>
          <a:prstGeom prst="rect">
            <a:avLst/>
          </a:prstGeom>
          <a:noFill/>
        </p:spPr>
        <p:txBody>
          <a:bodyPr wrap="square" rtlCol="0">
            <a:spAutoFit/>
          </a:bodyPr>
          <a:lstStyle/>
          <a:p>
            <a:r>
              <a:rPr kumimoji="1" lang="ja-JP" altLang="en-US" sz="1000" b="1" dirty="0"/>
              <a:t>一時避難場所</a:t>
            </a:r>
          </a:p>
        </p:txBody>
      </p:sp>
      <p:grpSp>
        <p:nvGrpSpPr>
          <p:cNvPr id="60" name="グループ化 59">
            <a:extLst>
              <a:ext uri="{FF2B5EF4-FFF2-40B4-BE49-F238E27FC236}">
                <a16:creationId xmlns:a16="http://schemas.microsoft.com/office/drawing/2014/main" id="{AF629268-16A0-21B3-CB8D-27B30DB88450}"/>
              </a:ext>
            </a:extLst>
          </p:cNvPr>
          <p:cNvGrpSpPr/>
          <p:nvPr/>
        </p:nvGrpSpPr>
        <p:grpSpPr>
          <a:xfrm>
            <a:off x="8186708" y="2610548"/>
            <a:ext cx="668870" cy="550504"/>
            <a:chOff x="1396668" y="-6167993"/>
            <a:chExt cx="6701719" cy="5515744"/>
          </a:xfrm>
        </p:grpSpPr>
        <p:pic>
          <p:nvPicPr>
            <p:cNvPr id="61" name="図 60">
              <a:extLst>
                <a:ext uri="{FF2B5EF4-FFF2-40B4-BE49-F238E27FC236}">
                  <a16:creationId xmlns:a16="http://schemas.microsoft.com/office/drawing/2014/main" id="{5DAE4629-AE67-DEA4-74F7-9DDA02CC3F6C}"/>
                </a:ext>
              </a:extLst>
            </p:cNvPr>
            <p:cNvPicPr>
              <a:picLocks noChangeAspect="1"/>
            </p:cNvPicPr>
            <p:nvPr/>
          </p:nvPicPr>
          <p:blipFill>
            <a:blip r:embed="rId9" cstate="email">
              <a:extLst>
                <a:ext uri="{28A0092B-C50C-407E-A947-70E740481C1C}">
                  <a14:useLocalDpi xmlns:a14="http://schemas.microsoft.com/office/drawing/2010/main"/>
                </a:ext>
              </a:extLst>
            </a:blip>
            <a:stretch>
              <a:fillRect/>
            </a:stretch>
          </p:blipFill>
          <p:spPr>
            <a:xfrm>
              <a:off x="3261571" y="-3261588"/>
              <a:ext cx="4836816" cy="2505425"/>
            </a:xfrm>
            <a:prstGeom prst="rect">
              <a:avLst/>
            </a:prstGeom>
          </p:spPr>
        </p:pic>
        <p:pic>
          <p:nvPicPr>
            <p:cNvPr id="62" name="図 61">
              <a:extLst>
                <a:ext uri="{FF2B5EF4-FFF2-40B4-BE49-F238E27FC236}">
                  <a16:creationId xmlns:a16="http://schemas.microsoft.com/office/drawing/2014/main" id="{5E1D050A-406C-94BA-6157-E7945FC91C57}"/>
                </a:ext>
              </a:extLst>
            </p:cNvPr>
            <p:cNvPicPr>
              <a:picLocks noChangeAspect="1"/>
            </p:cNvPicPr>
            <p:nvPr/>
          </p:nvPicPr>
          <p:blipFill>
            <a:blip r:embed="rId10" cstate="email">
              <a:extLst>
                <a:ext uri="{28A0092B-C50C-407E-A947-70E740481C1C}">
                  <a14:useLocalDpi xmlns:a14="http://schemas.microsoft.com/office/drawing/2010/main"/>
                </a:ext>
              </a:extLst>
            </a:blip>
            <a:stretch>
              <a:fillRect/>
            </a:stretch>
          </p:blipFill>
          <p:spPr>
            <a:xfrm>
              <a:off x="1396668" y="-6167993"/>
              <a:ext cx="3591423" cy="5515744"/>
            </a:xfrm>
            <a:prstGeom prst="rect">
              <a:avLst/>
            </a:prstGeom>
          </p:spPr>
        </p:pic>
        <p:pic>
          <p:nvPicPr>
            <p:cNvPr id="63" name="図 62">
              <a:extLst>
                <a:ext uri="{FF2B5EF4-FFF2-40B4-BE49-F238E27FC236}">
                  <a16:creationId xmlns:a16="http://schemas.microsoft.com/office/drawing/2014/main" id="{10F95DB1-25D2-90A3-C713-424E62627132}"/>
                </a:ext>
              </a:extLst>
            </p:cNvPr>
            <p:cNvPicPr>
              <a:picLocks noChangeAspect="1"/>
            </p:cNvPicPr>
            <p:nvPr/>
          </p:nvPicPr>
          <p:blipFill>
            <a:blip r:embed="rId11" cstate="email">
              <a:extLst>
                <a:ext uri="{28A0092B-C50C-407E-A947-70E740481C1C}">
                  <a14:useLocalDpi xmlns:a14="http://schemas.microsoft.com/office/drawing/2010/main"/>
                </a:ext>
              </a:extLst>
            </a:blip>
            <a:stretch>
              <a:fillRect/>
            </a:stretch>
          </p:blipFill>
          <p:spPr>
            <a:xfrm>
              <a:off x="4588246" y="-3762122"/>
              <a:ext cx="2515137" cy="3099202"/>
            </a:xfrm>
            <a:prstGeom prst="rect">
              <a:avLst/>
            </a:prstGeom>
          </p:spPr>
        </p:pic>
      </p:grpSp>
      <p:sp>
        <p:nvSpPr>
          <p:cNvPr id="471" name="角丸四角形 249">
            <a:extLst>
              <a:ext uri="{FF2B5EF4-FFF2-40B4-BE49-F238E27FC236}">
                <a16:creationId xmlns:a16="http://schemas.microsoft.com/office/drawing/2014/main" id="{B672D053-8820-EBA0-E026-12A57C6AFBE2}"/>
              </a:ext>
            </a:extLst>
          </p:cNvPr>
          <p:cNvSpPr/>
          <p:nvPr/>
        </p:nvSpPr>
        <p:spPr>
          <a:xfrm>
            <a:off x="12577999" y="1425176"/>
            <a:ext cx="1755293" cy="1280660"/>
          </a:xfrm>
          <a:prstGeom prst="roundRect">
            <a:avLst>
              <a:gd name="adj" fmla="val 3513"/>
            </a:avLst>
          </a:prstGeom>
          <a:solidFill>
            <a:srgbClr val="FFD966"/>
          </a:solidFill>
          <a:ln>
            <a:solidFill>
              <a:srgbClr val="121037"/>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1200" b="1" dirty="0">
                <a:solidFill>
                  <a:schemeClr val="tx1"/>
                </a:solidFill>
              </a:rPr>
              <a:t>避難所</a:t>
            </a:r>
          </a:p>
        </p:txBody>
      </p:sp>
      <p:sp>
        <p:nvSpPr>
          <p:cNvPr id="472" name="角丸四角形 249">
            <a:extLst>
              <a:ext uri="{FF2B5EF4-FFF2-40B4-BE49-F238E27FC236}">
                <a16:creationId xmlns:a16="http://schemas.microsoft.com/office/drawing/2014/main" id="{1816FB07-30F2-2EDD-8C5C-EE42953A8733}"/>
              </a:ext>
            </a:extLst>
          </p:cNvPr>
          <p:cNvSpPr/>
          <p:nvPr/>
        </p:nvSpPr>
        <p:spPr>
          <a:xfrm>
            <a:off x="12592094" y="2871738"/>
            <a:ext cx="1738885" cy="1169379"/>
          </a:xfrm>
          <a:prstGeom prst="roundRect">
            <a:avLst>
              <a:gd name="adj" fmla="val 3513"/>
            </a:avLst>
          </a:prstGeom>
          <a:solidFill>
            <a:srgbClr val="A8D8C6"/>
          </a:solidFill>
          <a:ln>
            <a:solidFill>
              <a:srgbClr val="121037"/>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1200" b="1" dirty="0">
                <a:solidFill>
                  <a:schemeClr val="tx1"/>
                </a:solidFill>
              </a:rPr>
              <a:t>自宅</a:t>
            </a:r>
            <a:endParaRPr kumimoji="1" lang="en-US" altLang="ja-JP" sz="1200" b="1" dirty="0">
              <a:solidFill>
                <a:schemeClr val="tx1"/>
              </a:solidFill>
            </a:endParaRPr>
          </a:p>
        </p:txBody>
      </p:sp>
      <p:sp>
        <p:nvSpPr>
          <p:cNvPr id="473" name="正方形/長方形 472">
            <a:extLst>
              <a:ext uri="{FF2B5EF4-FFF2-40B4-BE49-F238E27FC236}">
                <a16:creationId xmlns:a16="http://schemas.microsoft.com/office/drawing/2014/main" id="{B81ACB32-CB88-85AC-A49F-D19868F1554F}"/>
              </a:ext>
            </a:extLst>
          </p:cNvPr>
          <p:cNvSpPr/>
          <p:nvPr/>
        </p:nvSpPr>
        <p:spPr>
          <a:xfrm>
            <a:off x="12635324" y="1696551"/>
            <a:ext cx="1656439" cy="52395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800" b="1" dirty="0">
                <a:solidFill>
                  <a:schemeClr val="tx1"/>
                </a:solidFill>
              </a:rPr>
              <a:t>市立小・中学校など</a:t>
            </a:r>
          </a:p>
        </p:txBody>
      </p:sp>
      <p:pic>
        <p:nvPicPr>
          <p:cNvPr id="474" name="図 473">
            <a:extLst>
              <a:ext uri="{FF2B5EF4-FFF2-40B4-BE49-F238E27FC236}">
                <a16:creationId xmlns:a16="http://schemas.microsoft.com/office/drawing/2014/main" id="{AE7278F6-E9E2-F980-3EDA-99BAF5F03B05}"/>
              </a:ext>
            </a:extLst>
          </p:cNvPr>
          <p:cNvPicPr>
            <a:picLocks noChangeAspect="1"/>
          </p:cNvPicPr>
          <p:nvPr/>
        </p:nvPicPr>
        <p:blipFill rotWithShape="1">
          <a:blip r:embed="rId12" cstate="email">
            <a:extLst>
              <a:ext uri="{28A0092B-C50C-407E-A947-70E740481C1C}">
                <a14:useLocalDpi xmlns:a14="http://schemas.microsoft.com/office/drawing/2010/main"/>
              </a:ext>
            </a:extLst>
          </a:blip>
          <a:srcRect t="-3795"/>
          <a:stretch/>
        </p:blipFill>
        <p:spPr>
          <a:xfrm>
            <a:off x="13912675" y="1818708"/>
            <a:ext cx="330427" cy="324980"/>
          </a:xfrm>
          <a:prstGeom prst="rect">
            <a:avLst/>
          </a:prstGeom>
        </p:spPr>
      </p:pic>
      <p:sp>
        <p:nvSpPr>
          <p:cNvPr id="476" name="正方形/長方形 475">
            <a:extLst>
              <a:ext uri="{FF2B5EF4-FFF2-40B4-BE49-F238E27FC236}">
                <a16:creationId xmlns:a16="http://schemas.microsoft.com/office/drawing/2014/main" id="{A714DE30-AC5E-42BB-1BED-560212D46EEF}"/>
              </a:ext>
            </a:extLst>
          </p:cNvPr>
          <p:cNvSpPr/>
          <p:nvPr/>
        </p:nvSpPr>
        <p:spPr>
          <a:xfrm>
            <a:off x="12732482" y="3199808"/>
            <a:ext cx="1526413" cy="61406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477" name="テキスト ボックス 476">
            <a:extLst>
              <a:ext uri="{FF2B5EF4-FFF2-40B4-BE49-F238E27FC236}">
                <a16:creationId xmlns:a16="http://schemas.microsoft.com/office/drawing/2014/main" id="{8328ADB9-6105-7A34-3C2C-F7F2277B0B47}"/>
              </a:ext>
            </a:extLst>
          </p:cNvPr>
          <p:cNvSpPr txBox="1"/>
          <p:nvPr/>
        </p:nvSpPr>
        <p:spPr>
          <a:xfrm>
            <a:off x="12648304" y="3202496"/>
            <a:ext cx="1665354" cy="618118"/>
          </a:xfrm>
          <a:prstGeom prst="rect">
            <a:avLst/>
          </a:prstGeom>
          <a:noFill/>
        </p:spPr>
        <p:txBody>
          <a:bodyPr wrap="square" rtlCol="0">
            <a:spAutoFit/>
          </a:bodyPr>
          <a:lstStyle/>
          <a:p>
            <a:pPr>
              <a:lnSpc>
                <a:spcPts val="1400"/>
              </a:lnSpc>
            </a:pPr>
            <a:r>
              <a:rPr kumimoji="1" lang="ja-JP" altLang="en-US" sz="900" dirty="0"/>
              <a:t>□災害用伝言ダイヤル等で</a:t>
            </a:r>
            <a:endParaRPr kumimoji="1" lang="en-US" altLang="ja-JP" sz="900" dirty="0"/>
          </a:p>
          <a:p>
            <a:pPr>
              <a:lnSpc>
                <a:spcPts val="1400"/>
              </a:lnSpc>
            </a:pPr>
            <a:r>
              <a:rPr kumimoji="1" lang="ja-JP" altLang="en-US" sz="900" dirty="0"/>
              <a:t>　家族に無事を</a:t>
            </a:r>
            <a:endParaRPr kumimoji="1" lang="en-US" altLang="ja-JP" sz="900" dirty="0"/>
          </a:p>
          <a:p>
            <a:pPr>
              <a:lnSpc>
                <a:spcPts val="1400"/>
              </a:lnSpc>
            </a:pPr>
            <a:r>
              <a:rPr kumimoji="1" lang="ja-JP" altLang="en-US" sz="900" dirty="0"/>
              <a:t>　伝える。</a:t>
            </a:r>
            <a:endParaRPr kumimoji="1" lang="en-US" altLang="ja-JP" sz="900" dirty="0"/>
          </a:p>
        </p:txBody>
      </p:sp>
      <p:grpSp>
        <p:nvGrpSpPr>
          <p:cNvPr id="478" name="グループ化 477">
            <a:extLst>
              <a:ext uri="{FF2B5EF4-FFF2-40B4-BE49-F238E27FC236}">
                <a16:creationId xmlns:a16="http://schemas.microsoft.com/office/drawing/2014/main" id="{C8E61D9C-C841-C5EA-468C-F6BB47FAC487}"/>
              </a:ext>
            </a:extLst>
          </p:cNvPr>
          <p:cNvGrpSpPr/>
          <p:nvPr/>
        </p:nvGrpSpPr>
        <p:grpSpPr>
          <a:xfrm>
            <a:off x="13589868" y="3346578"/>
            <a:ext cx="682520" cy="702513"/>
            <a:chOff x="13068200" y="9465502"/>
            <a:chExt cx="779308" cy="802136"/>
          </a:xfrm>
        </p:grpSpPr>
        <p:pic>
          <p:nvPicPr>
            <p:cNvPr id="479" name="図 478">
              <a:extLst>
                <a:ext uri="{FF2B5EF4-FFF2-40B4-BE49-F238E27FC236}">
                  <a16:creationId xmlns:a16="http://schemas.microsoft.com/office/drawing/2014/main" id="{DA21D65C-2F93-4480-7D35-8050F221645A}"/>
                </a:ext>
              </a:extLst>
            </p:cNvPr>
            <p:cNvPicPr>
              <a:picLocks noChangeAspect="1"/>
            </p:cNvPicPr>
            <p:nvPr/>
          </p:nvPicPr>
          <p:blipFill rotWithShape="1">
            <a:blip r:embed="rId13" cstate="email">
              <a:extLst>
                <a:ext uri="{BEBA8EAE-BF5A-486C-A8C5-ECC9F3942E4B}">
                  <a14:imgProps xmlns:a14="http://schemas.microsoft.com/office/drawing/2010/main">
                    <a14:imgLayer r:embed="rId14">
                      <a14:imgEffect>
                        <a14:backgroundRemoval t="5789" b="100000" l="8152" r="98370"/>
                      </a14:imgEffect>
                    </a14:imgLayer>
                  </a14:imgProps>
                </a:ext>
                <a:ext uri="{28A0092B-C50C-407E-A947-70E740481C1C}">
                  <a14:useLocalDpi xmlns:a14="http://schemas.microsoft.com/office/drawing/2010/main"/>
                </a:ext>
              </a:extLst>
            </a:blip>
            <a:srcRect/>
            <a:stretch/>
          </p:blipFill>
          <p:spPr>
            <a:xfrm>
              <a:off x="13068200" y="9465502"/>
              <a:ext cx="585810" cy="603603"/>
            </a:xfrm>
            <a:prstGeom prst="rect">
              <a:avLst/>
            </a:prstGeom>
          </p:spPr>
        </p:pic>
        <p:pic>
          <p:nvPicPr>
            <p:cNvPr id="480" name="図 479">
              <a:extLst>
                <a:ext uri="{FF2B5EF4-FFF2-40B4-BE49-F238E27FC236}">
                  <a16:creationId xmlns:a16="http://schemas.microsoft.com/office/drawing/2014/main" id="{D8D07C11-9BA0-6BD1-E673-F072F4E018D5}"/>
                </a:ext>
              </a:extLst>
            </p:cNvPr>
            <p:cNvPicPr>
              <a:picLocks noChangeAspect="1"/>
            </p:cNvPicPr>
            <p:nvPr/>
          </p:nvPicPr>
          <p:blipFill rotWithShape="1">
            <a:blip r:embed="rId15" cstate="email">
              <a:extLst>
                <a:ext uri="{BEBA8EAE-BF5A-486C-A8C5-ECC9F3942E4B}">
                  <a14:imgProps xmlns:a14="http://schemas.microsoft.com/office/drawing/2010/main">
                    <a14:imgLayer r:embed="rId16">
                      <a14:imgEffect>
                        <a14:backgroundRemoval t="0" b="100000" l="0" r="100000">
                          <a14:foregroundMark x1="19335" y1="25875" x2="19335" y2="28210"/>
                          <a14:foregroundMark x1="51964" y1="72374" x2="41390" y2="65953"/>
                          <a14:foregroundMark x1="71903" y1="40856" x2="68278" y2="39494"/>
                          <a14:foregroundMark x1="49245" y1="41829" x2="44109" y2="38132"/>
                        </a14:backgroundRemoval>
                      </a14:imgEffect>
                    </a14:imgLayer>
                  </a14:imgProps>
                </a:ext>
                <a:ext uri="{28A0092B-C50C-407E-A947-70E740481C1C}">
                  <a14:useLocalDpi xmlns:a14="http://schemas.microsoft.com/office/drawing/2010/main"/>
                </a:ext>
              </a:extLst>
            </a:blip>
            <a:srcRect/>
            <a:stretch/>
          </p:blipFill>
          <p:spPr>
            <a:xfrm flipH="1">
              <a:off x="13492727" y="9716702"/>
              <a:ext cx="354781" cy="550936"/>
            </a:xfrm>
            <a:prstGeom prst="rect">
              <a:avLst/>
            </a:prstGeom>
          </p:spPr>
        </p:pic>
      </p:grpSp>
      <p:sp>
        <p:nvSpPr>
          <p:cNvPr id="483" name="テキスト ボックス 482">
            <a:extLst>
              <a:ext uri="{FF2B5EF4-FFF2-40B4-BE49-F238E27FC236}">
                <a16:creationId xmlns:a16="http://schemas.microsoft.com/office/drawing/2014/main" id="{9F7C03BC-9D1A-0030-4466-CBAEC45A5D9E}"/>
              </a:ext>
            </a:extLst>
          </p:cNvPr>
          <p:cNvSpPr txBox="1"/>
          <p:nvPr/>
        </p:nvSpPr>
        <p:spPr>
          <a:xfrm>
            <a:off x="12622939" y="2225444"/>
            <a:ext cx="1732025" cy="438582"/>
          </a:xfrm>
          <a:prstGeom prst="rect">
            <a:avLst/>
          </a:prstGeom>
          <a:noFill/>
        </p:spPr>
        <p:txBody>
          <a:bodyPr wrap="square" rtlCol="0">
            <a:spAutoFit/>
          </a:bodyPr>
          <a:lstStyle/>
          <a:p>
            <a:pPr>
              <a:lnSpc>
                <a:spcPts val="1400"/>
              </a:lnSpc>
            </a:pPr>
            <a:r>
              <a:rPr kumimoji="1" lang="ja-JP" altLang="en-US" sz="900" dirty="0"/>
              <a:t>親戚や知人の家等への避難も視野に入れておきましょう。</a:t>
            </a:r>
            <a:endParaRPr kumimoji="1" lang="en-US" altLang="ja-JP" sz="900" dirty="0"/>
          </a:p>
        </p:txBody>
      </p:sp>
      <p:sp>
        <p:nvSpPr>
          <p:cNvPr id="484" name="吹き出し: 円形 483">
            <a:extLst>
              <a:ext uri="{FF2B5EF4-FFF2-40B4-BE49-F238E27FC236}">
                <a16:creationId xmlns:a16="http://schemas.microsoft.com/office/drawing/2014/main" id="{A85E4761-EEFB-794B-9659-E4A6FC3C115F}"/>
              </a:ext>
            </a:extLst>
          </p:cNvPr>
          <p:cNvSpPr/>
          <p:nvPr/>
        </p:nvSpPr>
        <p:spPr>
          <a:xfrm>
            <a:off x="7371629" y="3083136"/>
            <a:ext cx="906901" cy="498553"/>
          </a:xfrm>
          <a:prstGeom prst="wedgeEllipseCallout">
            <a:avLst>
              <a:gd name="adj1" fmla="val -60330"/>
              <a:gd name="adj2" fmla="val 44938"/>
            </a:avLst>
          </a:prstGeom>
          <a:solidFill>
            <a:schemeClr val="accent4">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485" name="テキスト ボックス 484">
            <a:extLst>
              <a:ext uri="{FF2B5EF4-FFF2-40B4-BE49-F238E27FC236}">
                <a16:creationId xmlns:a16="http://schemas.microsoft.com/office/drawing/2014/main" id="{9CB78521-0EA9-E4B8-214F-8373FF17DDA0}"/>
              </a:ext>
            </a:extLst>
          </p:cNvPr>
          <p:cNvSpPr txBox="1"/>
          <p:nvPr/>
        </p:nvSpPr>
        <p:spPr>
          <a:xfrm>
            <a:off x="7316795" y="3120098"/>
            <a:ext cx="1051395" cy="473271"/>
          </a:xfrm>
          <a:prstGeom prst="rect">
            <a:avLst/>
          </a:prstGeom>
          <a:noFill/>
        </p:spPr>
        <p:txBody>
          <a:bodyPr wrap="square" rtlCol="0">
            <a:spAutoFit/>
          </a:bodyPr>
          <a:lstStyle/>
          <a:p>
            <a:pPr algn="ctr">
              <a:lnSpc>
                <a:spcPts val="1000"/>
              </a:lnSpc>
            </a:pPr>
            <a:r>
              <a:rPr kumimoji="1" lang="ja-JP" altLang="en-US" sz="800" b="1" dirty="0"/>
              <a:t>近くにいる</a:t>
            </a:r>
            <a:endParaRPr kumimoji="1" lang="en-US" altLang="ja-JP" sz="800" b="1" dirty="0"/>
          </a:p>
          <a:p>
            <a:pPr algn="ctr">
              <a:lnSpc>
                <a:spcPts val="1000"/>
              </a:lnSpc>
            </a:pPr>
            <a:r>
              <a:rPr kumimoji="1" lang="ja-JP" altLang="en-US" sz="800" b="1" dirty="0"/>
              <a:t>人と情報共有</a:t>
            </a:r>
            <a:endParaRPr kumimoji="1" lang="en-US" altLang="ja-JP" sz="800" b="1" dirty="0"/>
          </a:p>
          <a:p>
            <a:pPr algn="ctr">
              <a:lnSpc>
                <a:spcPts val="1000"/>
              </a:lnSpc>
            </a:pPr>
            <a:r>
              <a:rPr kumimoji="1" lang="ja-JP" altLang="en-US" sz="800" b="1" dirty="0"/>
              <a:t>します</a:t>
            </a:r>
            <a:endParaRPr kumimoji="1" lang="en-US" altLang="ja-JP" sz="800" b="1" dirty="0"/>
          </a:p>
        </p:txBody>
      </p:sp>
      <p:sp>
        <p:nvSpPr>
          <p:cNvPr id="486" name="テキスト ボックス 485">
            <a:extLst>
              <a:ext uri="{FF2B5EF4-FFF2-40B4-BE49-F238E27FC236}">
                <a16:creationId xmlns:a16="http://schemas.microsoft.com/office/drawing/2014/main" id="{52BA1AB9-9897-2073-4655-44E2F0F80B17}"/>
              </a:ext>
            </a:extLst>
          </p:cNvPr>
          <p:cNvSpPr txBox="1"/>
          <p:nvPr/>
        </p:nvSpPr>
        <p:spPr>
          <a:xfrm>
            <a:off x="7904156" y="1911598"/>
            <a:ext cx="1115454" cy="646331"/>
          </a:xfrm>
          <a:prstGeom prst="rect">
            <a:avLst/>
          </a:prstGeom>
          <a:noFill/>
        </p:spPr>
        <p:txBody>
          <a:bodyPr wrap="square" rtlCol="0">
            <a:spAutoFit/>
          </a:bodyPr>
          <a:lstStyle/>
          <a:p>
            <a:pPr algn="ctr"/>
            <a:r>
              <a:rPr kumimoji="1" lang="ja-JP" altLang="en-US" sz="1400" b="1" dirty="0">
                <a:solidFill>
                  <a:srgbClr val="C00000"/>
                </a:solidFill>
              </a:rPr>
              <a:t>大火災</a:t>
            </a:r>
            <a:endParaRPr kumimoji="1" lang="en-US" altLang="ja-JP" sz="1200" b="1" dirty="0"/>
          </a:p>
          <a:p>
            <a:pPr algn="ctr"/>
            <a:r>
              <a:rPr kumimoji="1" lang="ja-JP" altLang="en-US" sz="1050" b="1" dirty="0"/>
              <a:t>が起きている</a:t>
            </a:r>
            <a:endParaRPr kumimoji="1" lang="en-US" altLang="ja-JP" sz="1050" b="1" dirty="0"/>
          </a:p>
          <a:p>
            <a:pPr algn="ctr"/>
            <a:r>
              <a:rPr kumimoji="1" lang="ja-JP" altLang="en-US" sz="1050" b="1" dirty="0"/>
              <a:t>場合</a:t>
            </a:r>
          </a:p>
        </p:txBody>
      </p:sp>
      <p:pic>
        <p:nvPicPr>
          <p:cNvPr id="487" name="図 486">
            <a:extLst>
              <a:ext uri="{FF2B5EF4-FFF2-40B4-BE49-F238E27FC236}">
                <a16:creationId xmlns:a16="http://schemas.microsoft.com/office/drawing/2014/main" id="{92594DBB-6BD0-0C15-9EED-EE173D438C66}"/>
              </a:ext>
            </a:extLst>
          </p:cNvPr>
          <p:cNvPicPr>
            <a:picLocks noChangeAspect="1"/>
          </p:cNvPicPr>
          <p:nvPr/>
        </p:nvPicPr>
        <p:blipFill>
          <a:blip r:embed="rId17" cstate="email">
            <a:extLst>
              <a:ext uri="{28A0092B-C50C-407E-A947-70E740481C1C}">
                <a14:useLocalDpi xmlns:a14="http://schemas.microsoft.com/office/drawing/2010/main"/>
              </a:ext>
            </a:extLst>
          </a:blip>
          <a:stretch>
            <a:fillRect/>
          </a:stretch>
        </p:blipFill>
        <p:spPr>
          <a:xfrm>
            <a:off x="10165494" y="1476125"/>
            <a:ext cx="629149" cy="447286"/>
          </a:xfrm>
          <a:prstGeom prst="rect">
            <a:avLst/>
          </a:prstGeom>
        </p:spPr>
      </p:pic>
      <p:sp>
        <p:nvSpPr>
          <p:cNvPr id="29" name="テキスト ボックス 28">
            <a:extLst>
              <a:ext uri="{FF2B5EF4-FFF2-40B4-BE49-F238E27FC236}">
                <a16:creationId xmlns:a16="http://schemas.microsoft.com/office/drawing/2014/main" id="{DB8CE859-588C-476B-80FF-35F711AD18F0}"/>
              </a:ext>
            </a:extLst>
          </p:cNvPr>
          <p:cNvSpPr txBox="1"/>
          <p:nvPr/>
        </p:nvSpPr>
        <p:spPr>
          <a:xfrm>
            <a:off x="11498373" y="353785"/>
            <a:ext cx="1851867" cy="226591"/>
          </a:xfrm>
          <a:prstGeom prst="rect">
            <a:avLst/>
          </a:prstGeom>
          <a:solidFill>
            <a:schemeClr val="bg1">
              <a:alpha val="60000"/>
            </a:schemeClr>
          </a:solidFill>
        </p:spPr>
        <p:txBody>
          <a:bodyPr wrap="square" lIns="36000" tIns="36000" rIns="36000" bIns="36000" rtlCol="0">
            <a:spAutoFit/>
          </a:bodyPr>
          <a:lstStyle/>
          <a:p>
            <a:r>
              <a:rPr kumimoji="1" lang="ja-JP" altLang="en-US" sz="1000" b="1" dirty="0"/>
              <a:t>作成日　　　　</a:t>
            </a:r>
            <a:r>
              <a:rPr kumimoji="1" lang="ja-JP" altLang="en-US" sz="800" b="1" dirty="0"/>
              <a:t>年　　 月</a:t>
            </a:r>
            <a:r>
              <a:rPr kumimoji="1" lang="ja-JP" altLang="en-US" sz="1000" b="1" dirty="0"/>
              <a:t>　　</a:t>
            </a:r>
            <a:r>
              <a:rPr kumimoji="1" lang="ja-JP" altLang="en-US" sz="800" b="1" dirty="0"/>
              <a:t>日</a:t>
            </a:r>
            <a:endParaRPr kumimoji="1" lang="ja-JP" altLang="en-US" sz="1000" b="1" dirty="0"/>
          </a:p>
        </p:txBody>
      </p:sp>
      <p:sp>
        <p:nvSpPr>
          <p:cNvPr id="504" name="テキスト ボックス 503">
            <a:extLst>
              <a:ext uri="{FF2B5EF4-FFF2-40B4-BE49-F238E27FC236}">
                <a16:creationId xmlns:a16="http://schemas.microsoft.com/office/drawing/2014/main" id="{3FACF205-3F5C-DC12-084B-132D9F3D6A8D}"/>
              </a:ext>
            </a:extLst>
          </p:cNvPr>
          <p:cNvSpPr txBox="1"/>
          <p:nvPr/>
        </p:nvSpPr>
        <p:spPr>
          <a:xfrm>
            <a:off x="9771521" y="7812136"/>
            <a:ext cx="4985376" cy="442109"/>
          </a:xfrm>
          <a:prstGeom prst="rect">
            <a:avLst/>
          </a:prstGeom>
          <a:noFill/>
        </p:spPr>
        <p:txBody>
          <a:bodyPr wrap="square" rtlCol="0">
            <a:spAutoFit/>
          </a:bodyPr>
          <a:lstStyle/>
          <a:p>
            <a:pPr>
              <a:lnSpc>
                <a:spcPts val="1400"/>
              </a:lnSpc>
            </a:pPr>
            <a:r>
              <a:rPr kumimoji="1" lang="ja-JP" altLang="en-US" sz="1000" b="1" dirty="0"/>
              <a:t>災害用伝言ダイヤル「</a:t>
            </a:r>
            <a:r>
              <a:rPr kumimoji="1" lang="en-US" altLang="ja-JP" sz="1000" b="1" dirty="0"/>
              <a:t>171</a:t>
            </a:r>
            <a:r>
              <a:rPr kumimoji="1" lang="ja-JP" altLang="en-US" sz="1000" b="1" dirty="0"/>
              <a:t>」</a:t>
            </a:r>
            <a:r>
              <a:rPr kumimoji="1" lang="ja-JP" altLang="en-US" sz="1000" dirty="0"/>
              <a:t>や</a:t>
            </a:r>
            <a:r>
              <a:rPr kumimoji="1" lang="ja-JP" altLang="en-US" sz="1000" b="1" dirty="0"/>
              <a:t>災害用伝言版「</a:t>
            </a:r>
            <a:r>
              <a:rPr kumimoji="1" lang="en-US" altLang="ja-JP" sz="1000" b="1" dirty="0"/>
              <a:t>web171</a:t>
            </a:r>
            <a:r>
              <a:rPr kumimoji="1" lang="ja-JP" altLang="en-US" sz="1000" b="1" dirty="0"/>
              <a:t>」</a:t>
            </a:r>
            <a:r>
              <a:rPr kumimoji="1" lang="ja-JP" altLang="en-US" sz="1000" dirty="0"/>
              <a:t>は、災害時の安全確認に有効な方法です。もしもの時に備え、利用方法を家族で確認しておきましょう。</a:t>
            </a:r>
            <a:endParaRPr kumimoji="1" lang="en-US" altLang="ja-JP" sz="1000" dirty="0"/>
          </a:p>
        </p:txBody>
      </p:sp>
      <p:grpSp>
        <p:nvGrpSpPr>
          <p:cNvPr id="71" name="グループ化 70">
            <a:extLst>
              <a:ext uri="{FF2B5EF4-FFF2-40B4-BE49-F238E27FC236}">
                <a16:creationId xmlns:a16="http://schemas.microsoft.com/office/drawing/2014/main" id="{0ED6A1F1-C695-B041-8D84-D7A446E439C6}"/>
              </a:ext>
            </a:extLst>
          </p:cNvPr>
          <p:cNvGrpSpPr/>
          <p:nvPr/>
        </p:nvGrpSpPr>
        <p:grpSpPr>
          <a:xfrm>
            <a:off x="9562187" y="8673956"/>
            <a:ext cx="2003762" cy="1542239"/>
            <a:chOff x="9615763" y="8208118"/>
            <a:chExt cx="2003762" cy="1542239"/>
          </a:xfrm>
        </p:grpSpPr>
        <p:sp>
          <p:nvSpPr>
            <p:cNvPr id="495" name="テキスト ボックス 494">
              <a:extLst>
                <a:ext uri="{FF2B5EF4-FFF2-40B4-BE49-F238E27FC236}">
                  <a16:creationId xmlns:a16="http://schemas.microsoft.com/office/drawing/2014/main" id="{B2076AB7-D72E-1894-EA4C-642502AA7652}"/>
                </a:ext>
              </a:extLst>
            </p:cNvPr>
            <p:cNvSpPr txBox="1"/>
            <p:nvPr/>
          </p:nvSpPr>
          <p:spPr>
            <a:xfrm>
              <a:off x="10031910" y="8208118"/>
              <a:ext cx="1109336" cy="276999"/>
            </a:xfrm>
            <a:prstGeom prst="rect">
              <a:avLst/>
            </a:prstGeom>
            <a:noFill/>
          </p:spPr>
          <p:txBody>
            <a:bodyPr wrap="square" rtlCol="0">
              <a:spAutoFit/>
            </a:bodyPr>
            <a:lstStyle/>
            <a:p>
              <a:r>
                <a:rPr kumimoji="1" lang="en-US" altLang="ja-JP" sz="1200" b="1" dirty="0"/>
                <a:t>【</a:t>
              </a:r>
              <a:r>
                <a:rPr kumimoji="1" lang="ja-JP" altLang="en-US" sz="1200" b="1" dirty="0"/>
                <a:t>録音方法</a:t>
              </a:r>
              <a:r>
                <a:rPr kumimoji="1" lang="en-US" altLang="ja-JP" sz="1200" b="1" dirty="0"/>
                <a:t>】</a:t>
              </a:r>
              <a:endParaRPr kumimoji="1" lang="ja-JP" altLang="en-US" sz="1200" b="1" dirty="0"/>
            </a:p>
          </p:txBody>
        </p:sp>
        <p:sp>
          <p:nvSpPr>
            <p:cNvPr id="496" name="角丸四角形 168">
              <a:extLst>
                <a:ext uri="{FF2B5EF4-FFF2-40B4-BE49-F238E27FC236}">
                  <a16:creationId xmlns:a16="http://schemas.microsoft.com/office/drawing/2014/main" id="{19BD4EA3-56E6-CE5C-573E-E3DE05D03671}"/>
                </a:ext>
              </a:extLst>
            </p:cNvPr>
            <p:cNvSpPr/>
            <p:nvPr/>
          </p:nvSpPr>
          <p:spPr>
            <a:xfrm>
              <a:off x="9799448" y="8495843"/>
              <a:ext cx="1612327" cy="1254514"/>
            </a:xfrm>
            <a:prstGeom prst="roundRect">
              <a:avLst>
                <a:gd name="adj" fmla="val 445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497" name="テキスト ボックス 496">
              <a:extLst>
                <a:ext uri="{FF2B5EF4-FFF2-40B4-BE49-F238E27FC236}">
                  <a16:creationId xmlns:a16="http://schemas.microsoft.com/office/drawing/2014/main" id="{DDD00957-F54F-553E-65C1-F3B5773138F3}"/>
                </a:ext>
              </a:extLst>
            </p:cNvPr>
            <p:cNvSpPr txBox="1"/>
            <p:nvPr/>
          </p:nvSpPr>
          <p:spPr>
            <a:xfrm>
              <a:off x="9615763" y="8491683"/>
              <a:ext cx="2003762" cy="1227965"/>
            </a:xfrm>
            <a:prstGeom prst="rect">
              <a:avLst/>
            </a:prstGeom>
            <a:noFill/>
          </p:spPr>
          <p:txBody>
            <a:bodyPr wrap="square" rtlCol="0">
              <a:spAutoFit/>
            </a:bodyPr>
            <a:lstStyle/>
            <a:p>
              <a:pPr algn="ctr">
                <a:lnSpc>
                  <a:spcPts val="1800"/>
                </a:lnSpc>
                <a:spcBef>
                  <a:spcPts val="600"/>
                </a:spcBef>
              </a:pPr>
              <a:r>
                <a:rPr kumimoji="1" lang="ja-JP" altLang="en-US" sz="1100" dirty="0"/>
                <a:t>① ⑦ ①に電話　　</a:t>
              </a:r>
              <a:endParaRPr kumimoji="1" lang="en-US" altLang="ja-JP" sz="1100" dirty="0"/>
            </a:p>
            <a:p>
              <a:pPr algn="ctr">
                <a:lnSpc>
                  <a:spcPts val="1800"/>
                </a:lnSpc>
                <a:spcBef>
                  <a:spcPts val="600"/>
                </a:spcBef>
              </a:pPr>
              <a:r>
                <a:rPr kumimoji="1" lang="ja-JP" altLang="en-US" sz="1100" dirty="0"/>
                <a:t>①を押す　　</a:t>
              </a:r>
              <a:endParaRPr kumimoji="1" lang="en-US" altLang="ja-JP" sz="1100" dirty="0"/>
            </a:p>
            <a:p>
              <a:pPr algn="ctr">
                <a:lnSpc>
                  <a:spcPts val="1800"/>
                </a:lnSpc>
                <a:spcBef>
                  <a:spcPts val="600"/>
                </a:spcBef>
              </a:pPr>
              <a:r>
                <a:rPr kumimoji="1" lang="ja-JP" altLang="en-US" sz="1100" dirty="0"/>
                <a:t> 自分の電話番号を押す</a:t>
              </a:r>
              <a:endParaRPr kumimoji="1" lang="en-US" altLang="ja-JP" sz="1100" dirty="0"/>
            </a:p>
            <a:p>
              <a:pPr algn="ctr">
                <a:lnSpc>
                  <a:spcPts val="1800"/>
                </a:lnSpc>
                <a:spcBef>
                  <a:spcPts val="600"/>
                </a:spcBef>
              </a:pPr>
              <a:r>
                <a:rPr kumimoji="1" lang="ja-JP" altLang="en-US" sz="1100" dirty="0"/>
                <a:t>①を押して録音　</a:t>
              </a:r>
              <a:endParaRPr kumimoji="1" lang="en-US" altLang="ja-JP" sz="1100" dirty="0"/>
            </a:p>
          </p:txBody>
        </p:sp>
        <p:grpSp>
          <p:nvGrpSpPr>
            <p:cNvPr id="12" name="グループ化 11"/>
            <p:cNvGrpSpPr/>
            <p:nvPr/>
          </p:nvGrpSpPr>
          <p:grpSpPr>
            <a:xfrm>
              <a:off x="10524142" y="8780365"/>
              <a:ext cx="105478" cy="676209"/>
              <a:chOff x="8505122" y="5297605"/>
              <a:chExt cx="200092" cy="611382"/>
            </a:xfrm>
          </p:grpSpPr>
          <p:sp>
            <p:nvSpPr>
              <p:cNvPr id="6" name="二等辺三角形 5"/>
              <p:cNvSpPr/>
              <p:nvPr/>
            </p:nvSpPr>
            <p:spPr>
              <a:xfrm flipV="1">
                <a:off x="8505122" y="5297605"/>
                <a:ext cx="195753" cy="50434"/>
              </a:xfrm>
              <a:prstGeom prst="triangle">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127" name="二等辺三角形 126"/>
              <p:cNvSpPr/>
              <p:nvPr/>
            </p:nvSpPr>
            <p:spPr>
              <a:xfrm flipV="1">
                <a:off x="8508605" y="5582521"/>
                <a:ext cx="195753" cy="50434"/>
              </a:xfrm>
              <a:prstGeom prst="triangle">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138" name="二等辺三角形 137"/>
              <p:cNvSpPr/>
              <p:nvPr/>
            </p:nvSpPr>
            <p:spPr>
              <a:xfrm flipV="1">
                <a:off x="8509461" y="5858553"/>
                <a:ext cx="195753" cy="50434"/>
              </a:xfrm>
              <a:prstGeom prst="triangle">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grpSp>
      </p:grpSp>
      <p:grpSp>
        <p:nvGrpSpPr>
          <p:cNvPr id="72" name="グループ化 71">
            <a:extLst>
              <a:ext uri="{FF2B5EF4-FFF2-40B4-BE49-F238E27FC236}">
                <a16:creationId xmlns:a16="http://schemas.microsoft.com/office/drawing/2014/main" id="{906A7A77-30D3-3A94-BFC5-6E280B5900CB}"/>
              </a:ext>
            </a:extLst>
          </p:cNvPr>
          <p:cNvGrpSpPr/>
          <p:nvPr/>
        </p:nvGrpSpPr>
        <p:grpSpPr>
          <a:xfrm>
            <a:off x="11307504" y="8671066"/>
            <a:ext cx="1904801" cy="1560000"/>
            <a:chOff x="11361080" y="8205228"/>
            <a:chExt cx="1904801" cy="1560000"/>
          </a:xfrm>
        </p:grpSpPr>
        <p:sp>
          <p:nvSpPr>
            <p:cNvPr id="505" name="角丸四角形 168">
              <a:extLst>
                <a:ext uri="{FF2B5EF4-FFF2-40B4-BE49-F238E27FC236}">
                  <a16:creationId xmlns:a16="http://schemas.microsoft.com/office/drawing/2014/main" id="{35531DDD-B92A-A864-A5B8-7EE246A1033C}"/>
                </a:ext>
              </a:extLst>
            </p:cNvPr>
            <p:cNvSpPr/>
            <p:nvPr/>
          </p:nvSpPr>
          <p:spPr>
            <a:xfrm>
              <a:off x="11507317" y="8491939"/>
              <a:ext cx="1612327" cy="1273289"/>
            </a:xfrm>
            <a:prstGeom prst="roundRect">
              <a:avLst>
                <a:gd name="adj" fmla="val 445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506" name="テキスト ボックス 505">
              <a:extLst>
                <a:ext uri="{FF2B5EF4-FFF2-40B4-BE49-F238E27FC236}">
                  <a16:creationId xmlns:a16="http://schemas.microsoft.com/office/drawing/2014/main" id="{80F8BDF7-FEEE-7732-4ECE-AEE2340EEB54}"/>
                </a:ext>
              </a:extLst>
            </p:cNvPr>
            <p:cNvSpPr txBox="1"/>
            <p:nvPr/>
          </p:nvSpPr>
          <p:spPr>
            <a:xfrm>
              <a:off x="11361080" y="8492870"/>
              <a:ext cx="1904801" cy="1227965"/>
            </a:xfrm>
            <a:prstGeom prst="rect">
              <a:avLst/>
            </a:prstGeom>
            <a:noFill/>
          </p:spPr>
          <p:txBody>
            <a:bodyPr wrap="square" rtlCol="0">
              <a:spAutoFit/>
            </a:bodyPr>
            <a:lstStyle/>
            <a:p>
              <a:pPr algn="ctr">
                <a:lnSpc>
                  <a:spcPts val="1800"/>
                </a:lnSpc>
                <a:spcBef>
                  <a:spcPts val="600"/>
                </a:spcBef>
              </a:pPr>
              <a:r>
                <a:rPr kumimoji="1" lang="ja-JP" altLang="en-US" sz="1100" dirty="0"/>
                <a:t>① ⑦ ①に電話</a:t>
              </a:r>
              <a:endParaRPr kumimoji="1" lang="en-US" altLang="ja-JP" sz="1100" dirty="0"/>
            </a:p>
            <a:p>
              <a:pPr algn="ctr">
                <a:lnSpc>
                  <a:spcPts val="1800"/>
                </a:lnSpc>
                <a:spcBef>
                  <a:spcPts val="600"/>
                </a:spcBef>
              </a:pPr>
              <a:r>
                <a:rPr kumimoji="1" lang="ja-JP" altLang="en-US" sz="1100" dirty="0"/>
                <a:t>② を押す　　</a:t>
              </a:r>
              <a:endParaRPr kumimoji="1" lang="en-US" altLang="ja-JP" sz="1100" dirty="0"/>
            </a:p>
            <a:p>
              <a:pPr algn="ctr">
                <a:lnSpc>
                  <a:spcPts val="1800"/>
                </a:lnSpc>
                <a:spcBef>
                  <a:spcPts val="600"/>
                </a:spcBef>
              </a:pPr>
              <a:r>
                <a:rPr kumimoji="1" lang="ja-JP" altLang="en-US" sz="1100" dirty="0"/>
                <a:t> 家族等の電話番号を押す</a:t>
              </a:r>
              <a:endParaRPr kumimoji="1" lang="en-US" altLang="ja-JP" sz="1100" dirty="0"/>
            </a:p>
            <a:p>
              <a:pPr algn="ctr">
                <a:lnSpc>
                  <a:spcPts val="1800"/>
                </a:lnSpc>
                <a:spcBef>
                  <a:spcPts val="600"/>
                </a:spcBef>
              </a:pPr>
              <a:r>
                <a:rPr kumimoji="1" lang="ja-JP" altLang="en-US" sz="1100" dirty="0"/>
                <a:t>①を押して伝言を再生</a:t>
              </a:r>
              <a:endParaRPr kumimoji="1" lang="en-US" altLang="ja-JP" sz="1100" dirty="0"/>
            </a:p>
          </p:txBody>
        </p:sp>
        <p:sp>
          <p:nvSpPr>
            <p:cNvPr id="507" name="テキスト ボックス 506">
              <a:extLst>
                <a:ext uri="{FF2B5EF4-FFF2-40B4-BE49-F238E27FC236}">
                  <a16:creationId xmlns:a16="http://schemas.microsoft.com/office/drawing/2014/main" id="{06159516-2203-20EC-80B2-45D0A1A27768}"/>
                </a:ext>
              </a:extLst>
            </p:cNvPr>
            <p:cNvSpPr txBox="1"/>
            <p:nvPr/>
          </p:nvSpPr>
          <p:spPr>
            <a:xfrm>
              <a:off x="11754476" y="8205228"/>
              <a:ext cx="1109336" cy="276999"/>
            </a:xfrm>
            <a:prstGeom prst="rect">
              <a:avLst/>
            </a:prstGeom>
            <a:noFill/>
          </p:spPr>
          <p:txBody>
            <a:bodyPr wrap="square" rtlCol="0">
              <a:spAutoFit/>
            </a:bodyPr>
            <a:lstStyle/>
            <a:p>
              <a:r>
                <a:rPr kumimoji="1" lang="en-US" altLang="ja-JP" sz="1200" b="1" dirty="0"/>
                <a:t>【</a:t>
              </a:r>
              <a:r>
                <a:rPr kumimoji="1" lang="ja-JP" altLang="en-US" sz="1200" b="1" dirty="0"/>
                <a:t>再生方法</a:t>
              </a:r>
              <a:r>
                <a:rPr kumimoji="1" lang="en-US" altLang="ja-JP" sz="1200" b="1" dirty="0"/>
                <a:t>】</a:t>
              </a:r>
              <a:endParaRPr kumimoji="1" lang="ja-JP" altLang="en-US" sz="1200" b="1" dirty="0"/>
            </a:p>
          </p:txBody>
        </p:sp>
        <p:grpSp>
          <p:nvGrpSpPr>
            <p:cNvPr id="66" name="グループ化 65">
              <a:extLst>
                <a:ext uri="{FF2B5EF4-FFF2-40B4-BE49-F238E27FC236}">
                  <a16:creationId xmlns:a16="http://schemas.microsoft.com/office/drawing/2014/main" id="{ABB59E4B-0C40-4E65-72C6-AA9C02F25BD5}"/>
                </a:ext>
              </a:extLst>
            </p:cNvPr>
            <p:cNvGrpSpPr/>
            <p:nvPr/>
          </p:nvGrpSpPr>
          <p:grpSpPr>
            <a:xfrm>
              <a:off x="12208003" y="8778186"/>
              <a:ext cx="105478" cy="676209"/>
              <a:chOff x="8505122" y="5297605"/>
              <a:chExt cx="200092" cy="611382"/>
            </a:xfrm>
          </p:grpSpPr>
          <p:sp>
            <p:nvSpPr>
              <p:cNvPr id="67" name="二等辺三角形 66">
                <a:extLst>
                  <a:ext uri="{FF2B5EF4-FFF2-40B4-BE49-F238E27FC236}">
                    <a16:creationId xmlns:a16="http://schemas.microsoft.com/office/drawing/2014/main" id="{154E913A-00FD-F926-E87D-E7F57B002797}"/>
                  </a:ext>
                </a:extLst>
              </p:cNvPr>
              <p:cNvSpPr/>
              <p:nvPr/>
            </p:nvSpPr>
            <p:spPr>
              <a:xfrm flipV="1">
                <a:off x="8505122" y="5297605"/>
                <a:ext cx="195753" cy="50434"/>
              </a:xfrm>
              <a:prstGeom prst="triangle">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68" name="二等辺三角形 67">
                <a:extLst>
                  <a:ext uri="{FF2B5EF4-FFF2-40B4-BE49-F238E27FC236}">
                    <a16:creationId xmlns:a16="http://schemas.microsoft.com/office/drawing/2014/main" id="{232926FE-6E34-2AE4-545C-A7EDA47AC688}"/>
                  </a:ext>
                </a:extLst>
              </p:cNvPr>
              <p:cNvSpPr/>
              <p:nvPr/>
            </p:nvSpPr>
            <p:spPr>
              <a:xfrm flipV="1">
                <a:off x="8508605" y="5582521"/>
                <a:ext cx="195753" cy="50434"/>
              </a:xfrm>
              <a:prstGeom prst="triangle">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69" name="二等辺三角形 68">
                <a:extLst>
                  <a:ext uri="{FF2B5EF4-FFF2-40B4-BE49-F238E27FC236}">
                    <a16:creationId xmlns:a16="http://schemas.microsoft.com/office/drawing/2014/main" id="{A45E6C1C-B11C-A69B-0B2E-08F93B970883}"/>
                  </a:ext>
                </a:extLst>
              </p:cNvPr>
              <p:cNvSpPr/>
              <p:nvPr/>
            </p:nvSpPr>
            <p:spPr>
              <a:xfrm flipV="1">
                <a:off x="8509461" y="5858553"/>
                <a:ext cx="195753" cy="50434"/>
              </a:xfrm>
              <a:prstGeom prst="triangle">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grpSp>
      </p:grpSp>
      <p:sp>
        <p:nvSpPr>
          <p:cNvPr id="73" name="テキスト ボックス 72">
            <a:extLst>
              <a:ext uri="{FF2B5EF4-FFF2-40B4-BE49-F238E27FC236}">
                <a16:creationId xmlns:a16="http://schemas.microsoft.com/office/drawing/2014/main" id="{0B658A58-F602-AE60-E57A-3F0C5A893C2C}"/>
              </a:ext>
            </a:extLst>
          </p:cNvPr>
          <p:cNvSpPr txBox="1"/>
          <p:nvPr/>
        </p:nvSpPr>
        <p:spPr>
          <a:xfrm>
            <a:off x="9750891" y="8365094"/>
            <a:ext cx="3311825" cy="276999"/>
          </a:xfrm>
          <a:prstGeom prst="rect">
            <a:avLst/>
          </a:prstGeom>
          <a:solidFill>
            <a:srgbClr val="E1E692"/>
          </a:solidFill>
        </p:spPr>
        <p:txBody>
          <a:bodyPr wrap="square" rtlCol="0">
            <a:spAutoFit/>
          </a:bodyPr>
          <a:lstStyle/>
          <a:p>
            <a:pPr algn="ctr"/>
            <a:r>
              <a:rPr kumimoji="1" lang="ja-JP" altLang="en-US" sz="1200" b="1" dirty="0"/>
              <a:t>災害用伝言ダイヤル（</a:t>
            </a:r>
            <a:r>
              <a:rPr kumimoji="1" lang="en-US" altLang="ja-JP" sz="1200" b="1" dirty="0"/>
              <a:t>171</a:t>
            </a:r>
            <a:r>
              <a:rPr kumimoji="1" lang="ja-JP" altLang="en-US" sz="1200" b="1" dirty="0"/>
              <a:t>）</a:t>
            </a:r>
          </a:p>
        </p:txBody>
      </p:sp>
      <p:sp>
        <p:nvSpPr>
          <p:cNvPr id="74" name="テキスト ボックス 73">
            <a:extLst>
              <a:ext uri="{FF2B5EF4-FFF2-40B4-BE49-F238E27FC236}">
                <a16:creationId xmlns:a16="http://schemas.microsoft.com/office/drawing/2014/main" id="{FE7AD1B5-FC44-795E-A4F5-8B61678C1283}"/>
              </a:ext>
            </a:extLst>
          </p:cNvPr>
          <p:cNvSpPr txBox="1"/>
          <p:nvPr/>
        </p:nvSpPr>
        <p:spPr>
          <a:xfrm>
            <a:off x="13170280" y="8359805"/>
            <a:ext cx="1619429" cy="461665"/>
          </a:xfrm>
          <a:prstGeom prst="rect">
            <a:avLst/>
          </a:prstGeom>
          <a:solidFill>
            <a:srgbClr val="E1E692"/>
          </a:solidFill>
        </p:spPr>
        <p:txBody>
          <a:bodyPr wrap="square" rtlCol="0">
            <a:spAutoFit/>
          </a:bodyPr>
          <a:lstStyle/>
          <a:p>
            <a:pPr algn="ctr"/>
            <a:r>
              <a:rPr kumimoji="1" lang="ja-JP" altLang="en-US" sz="1200" b="1" dirty="0"/>
              <a:t>災害用伝言版</a:t>
            </a:r>
            <a:endParaRPr kumimoji="1" lang="en-US" altLang="ja-JP" sz="1200" b="1" dirty="0"/>
          </a:p>
          <a:p>
            <a:pPr algn="ctr"/>
            <a:r>
              <a:rPr kumimoji="1" lang="ja-JP" altLang="en-US" sz="1200" b="1" dirty="0"/>
              <a:t>（</a:t>
            </a:r>
            <a:r>
              <a:rPr kumimoji="1" lang="en-US" altLang="ja-JP" sz="1200" b="1" dirty="0"/>
              <a:t>web171</a:t>
            </a:r>
            <a:r>
              <a:rPr kumimoji="1" lang="ja-JP" altLang="en-US" sz="1200" b="1" dirty="0"/>
              <a:t>）</a:t>
            </a:r>
          </a:p>
        </p:txBody>
      </p:sp>
      <p:pic>
        <p:nvPicPr>
          <p:cNvPr id="78" name="図 77" descr="QR コード&#10;&#10;AI によって生成されたコンテンツは間違っている可能性があります。">
            <a:extLst>
              <a:ext uri="{FF2B5EF4-FFF2-40B4-BE49-F238E27FC236}">
                <a16:creationId xmlns:a16="http://schemas.microsoft.com/office/drawing/2014/main" id="{1E865AC6-02BF-8CA7-8FAF-91AA22480678}"/>
              </a:ext>
            </a:extLst>
          </p:cNvPr>
          <p:cNvPicPr>
            <a:picLocks noChangeAspect="1"/>
          </p:cNvPicPr>
          <p:nvPr/>
        </p:nvPicPr>
        <p:blipFill>
          <a:blip r:embed="rId18" cstate="email">
            <a:extLst>
              <a:ext uri="{28A0092B-C50C-407E-A947-70E740481C1C}">
                <a14:useLocalDpi xmlns:a14="http://schemas.microsoft.com/office/drawing/2010/main"/>
              </a:ext>
            </a:extLst>
          </a:blip>
          <a:stretch>
            <a:fillRect/>
          </a:stretch>
        </p:blipFill>
        <p:spPr>
          <a:xfrm>
            <a:off x="14148321" y="9485330"/>
            <a:ext cx="614589" cy="601131"/>
          </a:xfrm>
          <a:prstGeom prst="rect">
            <a:avLst/>
          </a:prstGeom>
        </p:spPr>
      </p:pic>
      <p:sp>
        <p:nvSpPr>
          <p:cNvPr id="79" name="テキスト ボックス 78">
            <a:extLst>
              <a:ext uri="{FF2B5EF4-FFF2-40B4-BE49-F238E27FC236}">
                <a16:creationId xmlns:a16="http://schemas.microsoft.com/office/drawing/2014/main" id="{813C86E5-EEFE-4642-F31C-2116ABBEB129}"/>
              </a:ext>
            </a:extLst>
          </p:cNvPr>
          <p:cNvSpPr txBox="1"/>
          <p:nvPr/>
        </p:nvSpPr>
        <p:spPr>
          <a:xfrm>
            <a:off x="13100061" y="8857356"/>
            <a:ext cx="1764767" cy="1339790"/>
          </a:xfrm>
          <a:prstGeom prst="rect">
            <a:avLst/>
          </a:prstGeom>
          <a:noFill/>
        </p:spPr>
        <p:txBody>
          <a:bodyPr wrap="square" rtlCol="0">
            <a:spAutoFit/>
          </a:bodyPr>
          <a:lstStyle/>
          <a:p>
            <a:pPr>
              <a:lnSpc>
                <a:spcPts val="1400"/>
              </a:lnSpc>
            </a:pPr>
            <a:r>
              <a:rPr kumimoji="1" lang="ja-JP" altLang="en-US" sz="1000" dirty="0"/>
              <a:t>「</a:t>
            </a:r>
            <a:r>
              <a:rPr kumimoji="1" lang="en-US" altLang="ja-JP" sz="1000" dirty="0"/>
              <a:t>web171</a:t>
            </a:r>
            <a:r>
              <a:rPr kumimoji="1" lang="ja-JP" altLang="en-US" sz="1000" dirty="0"/>
              <a:t>」と検索または</a:t>
            </a:r>
            <a:r>
              <a:rPr kumimoji="1" lang="en-US" altLang="ja-JP" sz="1000" dirty="0"/>
              <a:t>QR</a:t>
            </a:r>
            <a:r>
              <a:rPr kumimoji="1" lang="ja-JP" altLang="en-US" sz="1000" dirty="0"/>
              <a:t>コードを読み込みアクセスしてください。</a:t>
            </a:r>
            <a:endParaRPr kumimoji="1" lang="en-US" altLang="ja-JP" sz="1000" dirty="0"/>
          </a:p>
          <a:p>
            <a:pPr>
              <a:lnSpc>
                <a:spcPts val="1400"/>
              </a:lnSpc>
            </a:pPr>
            <a:r>
              <a:rPr kumimoji="1" lang="ja-JP" altLang="en-US" sz="1000" dirty="0"/>
              <a:t>インターネット</a:t>
            </a:r>
            <a:endParaRPr kumimoji="1" lang="en-US" altLang="ja-JP" sz="1000" dirty="0"/>
          </a:p>
          <a:p>
            <a:pPr>
              <a:lnSpc>
                <a:spcPts val="1400"/>
              </a:lnSpc>
            </a:pPr>
            <a:r>
              <a:rPr kumimoji="1" lang="ja-JP" altLang="en-US" sz="1000" dirty="0"/>
              <a:t>で伝言を登録、</a:t>
            </a:r>
            <a:endParaRPr kumimoji="1" lang="en-US" altLang="ja-JP" sz="1000" dirty="0"/>
          </a:p>
          <a:p>
            <a:pPr>
              <a:lnSpc>
                <a:spcPts val="1400"/>
              </a:lnSpc>
            </a:pPr>
            <a:r>
              <a:rPr kumimoji="1" lang="ja-JP" altLang="en-US" sz="1000" dirty="0"/>
              <a:t>確認すること</a:t>
            </a:r>
            <a:endParaRPr kumimoji="1" lang="en-US" altLang="ja-JP" sz="1000" dirty="0"/>
          </a:p>
          <a:p>
            <a:pPr>
              <a:lnSpc>
                <a:spcPts val="1400"/>
              </a:lnSpc>
            </a:pPr>
            <a:r>
              <a:rPr kumimoji="1" lang="ja-JP" altLang="en-US" sz="1000" dirty="0"/>
              <a:t>ができます。</a:t>
            </a:r>
            <a:endParaRPr kumimoji="1" lang="en-US" altLang="ja-JP" sz="1000" dirty="0"/>
          </a:p>
        </p:txBody>
      </p:sp>
      <p:sp>
        <p:nvSpPr>
          <p:cNvPr id="35" name="吹き出し: 円形 34">
            <a:extLst>
              <a:ext uri="{FF2B5EF4-FFF2-40B4-BE49-F238E27FC236}">
                <a16:creationId xmlns:a16="http://schemas.microsoft.com/office/drawing/2014/main" id="{8E5C8B01-B824-28B0-1919-27640C0ACE3A}"/>
              </a:ext>
            </a:extLst>
          </p:cNvPr>
          <p:cNvSpPr/>
          <p:nvPr/>
        </p:nvSpPr>
        <p:spPr>
          <a:xfrm>
            <a:off x="7808286" y="1048662"/>
            <a:ext cx="906901" cy="498553"/>
          </a:xfrm>
          <a:prstGeom prst="wedgeEllipseCallout">
            <a:avLst>
              <a:gd name="adj1" fmla="val -38032"/>
              <a:gd name="adj2" fmla="val 69628"/>
            </a:avLst>
          </a:prstGeom>
          <a:solidFill>
            <a:schemeClr val="accent4">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45" name="テキスト ボックス 44">
            <a:extLst>
              <a:ext uri="{FF2B5EF4-FFF2-40B4-BE49-F238E27FC236}">
                <a16:creationId xmlns:a16="http://schemas.microsoft.com/office/drawing/2014/main" id="{BBA21484-22FA-5905-79DB-08B7CB43EC0D}"/>
              </a:ext>
            </a:extLst>
          </p:cNvPr>
          <p:cNvSpPr txBox="1"/>
          <p:nvPr/>
        </p:nvSpPr>
        <p:spPr>
          <a:xfrm>
            <a:off x="7743719" y="1061826"/>
            <a:ext cx="1051395" cy="473271"/>
          </a:xfrm>
          <a:prstGeom prst="rect">
            <a:avLst/>
          </a:prstGeom>
          <a:noFill/>
        </p:spPr>
        <p:txBody>
          <a:bodyPr wrap="square" rtlCol="0">
            <a:spAutoFit/>
          </a:bodyPr>
          <a:lstStyle/>
          <a:p>
            <a:pPr algn="ctr">
              <a:lnSpc>
                <a:spcPts val="1000"/>
              </a:lnSpc>
            </a:pPr>
            <a:r>
              <a:rPr kumimoji="1" lang="ja-JP" altLang="en-US" sz="800" b="1" dirty="0"/>
              <a:t>避難する前に</a:t>
            </a:r>
            <a:endParaRPr kumimoji="1" lang="en-US" altLang="ja-JP" sz="800" b="1" dirty="0"/>
          </a:p>
          <a:p>
            <a:pPr algn="ctr">
              <a:lnSpc>
                <a:spcPts val="1000"/>
              </a:lnSpc>
            </a:pPr>
            <a:r>
              <a:rPr kumimoji="1" lang="ja-JP" altLang="en-US" sz="800" b="1" dirty="0"/>
              <a:t>ブレーカーを落として戸締りを</a:t>
            </a:r>
            <a:endParaRPr kumimoji="1" lang="en-US" altLang="ja-JP" sz="800" b="1" dirty="0"/>
          </a:p>
        </p:txBody>
      </p:sp>
    </p:spTree>
    <p:extLst>
      <p:ext uri="{BB962C8B-B14F-4D97-AF65-F5344CB8AC3E}">
        <p14:creationId xmlns:p14="http://schemas.microsoft.com/office/powerpoint/2010/main" val="1313546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A7C9C7"/>
        </a:solidFill>
        <a:effectLst/>
      </p:bgPr>
    </p:bg>
    <p:spTree>
      <p:nvGrpSpPr>
        <p:cNvPr id="1" name=""/>
        <p:cNvGrpSpPr/>
        <p:nvPr/>
      </p:nvGrpSpPr>
      <p:grpSpPr>
        <a:xfrm>
          <a:off x="0" y="0"/>
          <a:ext cx="0" cy="0"/>
          <a:chOff x="0" y="0"/>
          <a:chExt cx="0" cy="0"/>
        </a:xfrm>
      </p:grpSpPr>
      <p:sp>
        <p:nvSpPr>
          <p:cNvPr id="55" name="正方形/長方形 54">
            <a:extLst>
              <a:ext uri="{FF2B5EF4-FFF2-40B4-BE49-F238E27FC236}">
                <a16:creationId xmlns:a16="http://schemas.microsoft.com/office/drawing/2014/main" id="{7CE43517-69CA-D474-2E69-1059C13B86AF}"/>
              </a:ext>
            </a:extLst>
          </p:cNvPr>
          <p:cNvSpPr/>
          <p:nvPr/>
        </p:nvSpPr>
        <p:spPr>
          <a:xfrm>
            <a:off x="6583031" y="728711"/>
            <a:ext cx="8291492" cy="96593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noFill/>
            </a:endParaRPr>
          </a:p>
        </p:txBody>
      </p:sp>
      <p:sp>
        <p:nvSpPr>
          <p:cNvPr id="13" name="正方形/長方形 12"/>
          <p:cNvSpPr/>
          <p:nvPr/>
        </p:nvSpPr>
        <p:spPr>
          <a:xfrm>
            <a:off x="263588" y="794618"/>
            <a:ext cx="6319443" cy="9593417"/>
          </a:xfrm>
          <a:prstGeom prst="rect">
            <a:avLst/>
          </a:prstGeom>
          <a:solidFill>
            <a:srgbClr val="FBF5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4" name="テキスト ボックス 3">
            <a:extLst>
              <a:ext uri="{FF2B5EF4-FFF2-40B4-BE49-F238E27FC236}">
                <a16:creationId xmlns:a16="http://schemas.microsoft.com/office/drawing/2014/main" id="{DB8CE859-588C-476B-80FF-35F711AD18F0}"/>
              </a:ext>
            </a:extLst>
          </p:cNvPr>
          <p:cNvSpPr txBox="1"/>
          <p:nvPr/>
        </p:nvSpPr>
        <p:spPr>
          <a:xfrm>
            <a:off x="263911" y="40455"/>
            <a:ext cx="12175739" cy="688256"/>
          </a:xfrm>
          <a:prstGeom prst="rect">
            <a:avLst/>
          </a:prstGeom>
          <a:noFill/>
          <a:ln>
            <a:noFill/>
          </a:ln>
        </p:spPr>
        <p:txBody>
          <a:bodyPr wrap="square" lIns="36000" tIns="36000" rIns="36000" bIns="36000" rtlCol="0">
            <a:spAutoFit/>
          </a:bodyPr>
          <a:lstStyle/>
          <a:p>
            <a:r>
              <a:rPr kumimoji="1" lang="ja-JP" altLang="en-US" sz="4000" b="1" dirty="0">
                <a:solidFill>
                  <a:srgbClr val="3D423E"/>
                </a:solidFill>
                <a:latin typeface="+mn-ea"/>
              </a:rPr>
              <a:t>●●町内会　地震版マイ避難ルート</a:t>
            </a:r>
          </a:p>
        </p:txBody>
      </p:sp>
      <p:grpSp>
        <p:nvGrpSpPr>
          <p:cNvPr id="49" name="グループ化 48"/>
          <p:cNvGrpSpPr/>
          <p:nvPr/>
        </p:nvGrpSpPr>
        <p:grpSpPr>
          <a:xfrm>
            <a:off x="247950" y="723100"/>
            <a:ext cx="6336000" cy="363560"/>
            <a:chOff x="10298381" y="4868663"/>
            <a:chExt cx="4548388" cy="363560"/>
          </a:xfrm>
          <a:solidFill>
            <a:srgbClr val="CC8654"/>
          </a:solidFill>
        </p:grpSpPr>
        <p:sp>
          <p:nvSpPr>
            <p:cNvPr id="70" name="正方形/長方形 69">
              <a:extLst>
                <a:ext uri="{FF2B5EF4-FFF2-40B4-BE49-F238E27FC236}">
                  <a16:creationId xmlns:a16="http://schemas.microsoft.com/office/drawing/2014/main" id="{BCA39DDA-190C-4BCF-8006-FB2FC4513883}"/>
                </a:ext>
              </a:extLst>
            </p:cNvPr>
            <p:cNvSpPr/>
            <p:nvPr/>
          </p:nvSpPr>
          <p:spPr>
            <a:xfrm>
              <a:off x="10298381" y="4868663"/>
              <a:ext cx="4548388" cy="363560"/>
            </a:xfrm>
            <a:prstGeom prst="rect">
              <a:avLst/>
            </a:prstGeom>
            <a:solidFill>
              <a:srgbClr val="3D423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24" name="グループ化 23"/>
            <p:cNvGrpSpPr/>
            <p:nvPr/>
          </p:nvGrpSpPr>
          <p:grpSpPr>
            <a:xfrm>
              <a:off x="10378704" y="4889353"/>
              <a:ext cx="4145095" cy="338554"/>
              <a:chOff x="10464181" y="5065237"/>
              <a:chExt cx="4145095" cy="338554"/>
            </a:xfrm>
            <a:grpFill/>
          </p:grpSpPr>
          <p:sp>
            <p:nvSpPr>
              <p:cNvPr id="20" name="テキスト ボックス 19">
                <a:extLst>
                  <a:ext uri="{FF2B5EF4-FFF2-40B4-BE49-F238E27FC236}">
                    <a16:creationId xmlns:a16="http://schemas.microsoft.com/office/drawing/2014/main" id="{E1597B99-FE5B-4A06-BCB5-937E1BC081DB}"/>
                  </a:ext>
                </a:extLst>
              </p:cNvPr>
              <p:cNvSpPr txBox="1"/>
              <p:nvPr/>
            </p:nvSpPr>
            <p:spPr>
              <a:xfrm>
                <a:off x="10716181" y="5065237"/>
                <a:ext cx="3893095" cy="338554"/>
              </a:xfrm>
              <a:prstGeom prst="rect">
                <a:avLst/>
              </a:prstGeom>
              <a:noFill/>
            </p:spPr>
            <p:txBody>
              <a:bodyPr wrap="square" rtlCol="0">
                <a:spAutoFit/>
              </a:bodyPr>
              <a:lstStyle/>
              <a:p>
                <a:r>
                  <a:rPr kumimoji="1" lang="ja-JP" altLang="en-US" sz="1600" b="1" dirty="0">
                    <a:solidFill>
                      <a:schemeClr val="bg1"/>
                    </a:solidFill>
                  </a:rPr>
                  <a:t>マップに自宅の★印をつけましょう</a:t>
                </a:r>
                <a:endParaRPr kumimoji="1" lang="en-US" altLang="ja-JP" sz="1600" b="1" dirty="0">
                  <a:solidFill>
                    <a:schemeClr val="bg1"/>
                  </a:solidFill>
                </a:endParaRPr>
              </a:p>
            </p:txBody>
          </p:sp>
          <p:sp>
            <p:nvSpPr>
              <p:cNvPr id="21" name="正方形/長方形 20"/>
              <p:cNvSpPr/>
              <p:nvPr/>
            </p:nvSpPr>
            <p:spPr>
              <a:xfrm>
                <a:off x="10464181" y="5097244"/>
                <a:ext cx="252000" cy="252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tx1"/>
                    </a:solidFill>
                  </a:rPr>
                  <a:t>１</a:t>
                </a:r>
              </a:p>
            </p:txBody>
          </p:sp>
        </p:grpSp>
      </p:grpSp>
      <p:sp>
        <p:nvSpPr>
          <p:cNvPr id="111" name="正方形/長方形 110">
            <a:extLst>
              <a:ext uri="{FF2B5EF4-FFF2-40B4-BE49-F238E27FC236}">
                <a16:creationId xmlns:a16="http://schemas.microsoft.com/office/drawing/2014/main" id="{BCA39DDA-190C-4BCF-8006-FB2FC4513883}"/>
              </a:ext>
            </a:extLst>
          </p:cNvPr>
          <p:cNvSpPr/>
          <p:nvPr/>
        </p:nvSpPr>
        <p:spPr>
          <a:xfrm>
            <a:off x="263677" y="5370471"/>
            <a:ext cx="6336000" cy="363560"/>
          </a:xfrm>
          <a:prstGeom prst="rect">
            <a:avLst/>
          </a:prstGeom>
          <a:solidFill>
            <a:srgbClr val="3D423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6" name="正方形/長方形 95"/>
          <p:cNvSpPr/>
          <p:nvPr/>
        </p:nvSpPr>
        <p:spPr>
          <a:xfrm>
            <a:off x="356416" y="5420407"/>
            <a:ext cx="294285" cy="252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tx1"/>
                </a:solidFill>
              </a:rPr>
              <a:t>３</a:t>
            </a:r>
          </a:p>
        </p:txBody>
      </p:sp>
      <p:sp>
        <p:nvSpPr>
          <p:cNvPr id="110" name="テキスト ボックス 109"/>
          <p:cNvSpPr txBox="1"/>
          <p:nvPr/>
        </p:nvSpPr>
        <p:spPr>
          <a:xfrm>
            <a:off x="758698" y="5392716"/>
            <a:ext cx="5326859" cy="369332"/>
          </a:xfrm>
          <a:prstGeom prst="rect">
            <a:avLst/>
          </a:prstGeom>
          <a:noFill/>
        </p:spPr>
        <p:txBody>
          <a:bodyPr wrap="square" rtlCol="0">
            <a:spAutoFit/>
          </a:bodyPr>
          <a:lstStyle/>
          <a:p>
            <a:r>
              <a:rPr kumimoji="1" lang="ja-JP" altLang="en-US" b="1" dirty="0">
                <a:solidFill>
                  <a:schemeClr val="bg1"/>
                </a:solidFill>
              </a:rPr>
              <a:t>マップに避難ルートを書きましょう</a:t>
            </a:r>
            <a:endParaRPr kumimoji="1" lang="en-US" altLang="ja-JP" b="1" dirty="0">
              <a:solidFill>
                <a:schemeClr val="bg1"/>
              </a:solidFill>
            </a:endParaRPr>
          </a:p>
        </p:txBody>
      </p:sp>
      <p:grpSp>
        <p:nvGrpSpPr>
          <p:cNvPr id="251" name="グループ化 250">
            <a:extLst>
              <a:ext uri="{FF2B5EF4-FFF2-40B4-BE49-F238E27FC236}">
                <a16:creationId xmlns:a16="http://schemas.microsoft.com/office/drawing/2014/main" id="{9328E4BC-C7D0-78E4-0E7B-5ADE8A3A75FF}"/>
              </a:ext>
            </a:extLst>
          </p:cNvPr>
          <p:cNvGrpSpPr/>
          <p:nvPr/>
        </p:nvGrpSpPr>
        <p:grpSpPr>
          <a:xfrm>
            <a:off x="12714687" y="8302944"/>
            <a:ext cx="2087942" cy="1991420"/>
            <a:chOff x="12791872" y="8239803"/>
            <a:chExt cx="2087942" cy="1991420"/>
          </a:xfrm>
        </p:grpSpPr>
        <p:sp>
          <p:nvSpPr>
            <p:cNvPr id="6" name="正方形/長方形 5">
              <a:extLst>
                <a:ext uri="{FF2B5EF4-FFF2-40B4-BE49-F238E27FC236}">
                  <a16:creationId xmlns:a16="http://schemas.microsoft.com/office/drawing/2014/main" id="{0F8C5431-5FBC-4E04-8FA1-2F2E3832A45B}"/>
                </a:ext>
              </a:extLst>
            </p:cNvPr>
            <p:cNvSpPr/>
            <p:nvPr/>
          </p:nvSpPr>
          <p:spPr>
            <a:xfrm>
              <a:off x="12795046" y="8342760"/>
              <a:ext cx="2084768" cy="1888463"/>
            </a:xfrm>
            <a:prstGeom prst="rect">
              <a:avLst/>
            </a:prstGeom>
            <a:solidFill>
              <a:schemeClr val="bg1"/>
            </a:solidFill>
            <a:ln>
              <a:solidFill>
                <a:srgbClr val="3D423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9" name="正方形/長方形 68">
              <a:extLst>
                <a:ext uri="{FF2B5EF4-FFF2-40B4-BE49-F238E27FC236}">
                  <a16:creationId xmlns:a16="http://schemas.microsoft.com/office/drawing/2014/main" id="{9C1FAB65-C5AE-4CA3-9923-2C6611096747}"/>
                </a:ext>
              </a:extLst>
            </p:cNvPr>
            <p:cNvSpPr/>
            <p:nvPr/>
          </p:nvSpPr>
          <p:spPr>
            <a:xfrm>
              <a:off x="12791872" y="8345037"/>
              <a:ext cx="2087942" cy="347192"/>
            </a:xfrm>
            <a:prstGeom prst="rect">
              <a:avLst/>
            </a:prstGeom>
            <a:solidFill>
              <a:srgbClr val="3D423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テキスト ボックス 30">
              <a:extLst>
                <a:ext uri="{FF2B5EF4-FFF2-40B4-BE49-F238E27FC236}">
                  <a16:creationId xmlns:a16="http://schemas.microsoft.com/office/drawing/2014/main" id="{528E547E-717D-4B33-BC73-4AD945B8C09A}"/>
                </a:ext>
              </a:extLst>
            </p:cNvPr>
            <p:cNvSpPr txBox="1"/>
            <p:nvPr/>
          </p:nvSpPr>
          <p:spPr>
            <a:xfrm>
              <a:off x="13460871" y="8239803"/>
              <a:ext cx="974693" cy="425758"/>
            </a:xfrm>
            <a:prstGeom prst="rect">
              <a:avLst/>
            </a:prstGeom>
            <a:noFill/>
          </p:spPr>
          <p:txBody>
            <a:bodyPr wrap="square" rtlCol="0">
              <a:spAutoFit/>
            </a:bodyPr>
            <a:lstStyle/>
            <a:p>
              <a:pPr indent="-1403100">
                <a:lnSpc>
                  <a:spcPct val="150000"/>
                </a:lnSpc>
              </a:pPr>
              <a:r>
                <a:rPr kumimoji="1" lang="ja-JP" altLang="en-US" sz="1600" b="1" dirty="0">
                  <a:solidFill>
                    <a:schemeClr val="bg1"/>
                  </a:solidFill>
                </a:rPr>
                <a:t>凡　例</a:t>
              </a:r>
              <a:endParaRPr kumimoji="1" lang="en-US" altLang="ja-JP" sz="1600" b="1" dirty="0">
                <a:solidFill>
                  <a:schemeClr val="bg1"/>
                </a:solidFill>
              </a:endParaRPr>
            </a:p>
          </p:txBody>
        </p:sp>
        <p:sp>
          <p:nvSpPr>
            <p:cNvPr id="221" name="テキスト ボックス 220">
              <a:extLst>
                <a:ext uri="{FF2B5EF4-FFF2-40B4-BE49-F238E27FC236}">
                  <a16:creationId xmlns:a16="http://schemas.microsoft.com/office/drawing/2014/main" id="{AA05E292-317C-4BF2-9990-25E31370EA70}"/>
                </a:ext>
              </a:extLst>
            </p:cNvPr>
            <p:cNvSpPr txBox="1"/>
            <p:nvPr/>
          </p:nvSpPr>
          <p:spPr>
            <a:xfrm>
              <a:off x="13413158" y="8692229"/>
              <a:ext cx="1466656" cy="1385379"/>
            </a:xfrm>
            <a:prstGeom prst="rect">
              <a:avLst/>
            </a:prstGeom>
            <a:noFill/>
          </p:spPr>
          <p:txBody>
            <a:bodyPr wrap="square" rtlCol="0">
              <a:spAutoFit/>
            </a:bodyPr>
            <a:lstStyle/>
            <a:p>
              <a:pPr indent="-1403100">
                <a:lnSpc>
                  <a:spcPts val="1800"/>
                </a:lnSpc>
              </a:pPr>
              <a:r>
                <a:rPr kumimoji="1" lang="ja-JP" altLang="en-US" sz="1200" dirty="0"/>
                <a:t>避難所</a:t>
              </a:r>
              <a:endParaRPr kumimoji="1" lang="en-US" altLang="ja-JP" sz="1200" dirty="0"/>
            </a:p>
            <a:p>
              <a:pPr indent="-1403100">
                <a:lnSpc>
                  <a:spcPts val="1800"/>
                </a:lnSpc>
              </a:pPr>
              <a:r>
                <a:rPr kumimoji="1" lang="ja-JP" altLang="en-US" sz="1200" dirty="0"/>
                <a:t>応急給水拠点</a:t>
              </a:r>
              <a:endParaRPr kumimoji="1" lang="en-US" altLang="ja-JP" sz="1200" dirty="0"/>
            </a:p>
            <a:p>
              <a:pPr indent="-1403100">
                <a:lnSpc>
                  <a:spcPts val="3000"/>
                </a:lnSpc>
              </a:pPr>
              <a:r>
                <a:rPr kumimoji="1" lang="ja-JP" altLang="en-US" sz="1200" dirty="0"/>
                <a:t>広域避難場所</a:t>
              </a:r>
              <a:endParaRPr kumimoji="1" lang="en-US" altLang="ja-JP" sz="1200" dirty="0"/>
            </a:p>
            <a:p>
              <a:pPr indent="-1403100">
                <a:lnSpc>
                  <a:spcPts val="1800"/>
                </a:lnSpc>
              </a:pPr>
              <a:r>
                <a:rPr kumimoji="1" lang="ja-JP" altLang="en-US" sz="1200" dirty="0"/>
                <a:t>避難所管轄区域</a:t>
              </a:r>
              <a:endParaRPr kumimoji="1" lang="en-US" altLang="ja-JP" sz="1200" dirty="0"/>
            </a:p>
            <a:p>
              <a:pPr indent="-1403100">
                <a:lnSpc>
                  <a:spcPts val="1800"/>
                </a:lnSpc>
              </a:pPr>
              <a:r>
                <a:rPr kumimoji="1" lang="ja-JP" altLang="en-US" sz="1200" dirty="0"/>
                <a:t>公園</a:t>
              </a:r>
              <a:endParaRPr kumimoji="1" lang="en-US" altLang="ja-JP" sz="1200" dirty="0"/>
            </a:p>
          </p:txBody>
        </p:sp>
        <p:grpSp>
          <p:nvGrpSpPr>
            <p:cNvPr id="223" name="グループ化 222">
              <a:extLst>
                <a:ext uri="{FF2B5EF4-FFF2-40B4-BE49-F238E27FC236}">
                  <a16:creationId xmlns:a16="http://schemas.microsoft.com/office/drawing/2014/main" id="{EEBEEBFA-6D8B-4860-BE2F-29F556719BA1}"/>
                </a:ext>
              </a:extLst>
            </p:cNvPr>
            <p:cNvGrpSpPr/>
            <p:nvPr/>
          </p:nvGrpSpPr>
          <p:grpSpPr>
            <a:xfrm>
              <a:off x="12935338" y="9647683"/>
              <a:ext cx="377702" cy="336787"/>
              <a:chOff x="9547054" y="1202697"/>
              <a:chExt cx="377702" cy="336787"/>
            </a:xfrm>
          </p:grpSpPr>
          <p:sp>
            <p:nvSpPr>
              <p:cNvPr id="225" name="正方形/長方形 224">
                <a:extLst>
                  <a:ext uri="{FF2B5EF4-FFF2-40B4-BE49-F238E27FC236}">
                    <a16:creationId xmlns:a16="http://schemas.microsoft.com/office/drawing/2014/main" id="{4B921B50-0D29-40C1-9030-3FBE44D5CA52}"/>
                  </a:ext>
                </a:extLst>
              </p:cNvPr>
              <p:cNvSpPr/>
              <p:nvPr/>
            </p:nvSpPr>
            <p:spPr>
              <a:xfrm>
                <a:off x="9547054" y="1202697"/>
                <a:ext cx="377702" cy="114080"/>
              </a:xfrm>
              <a:prstGeom prst="rect">
                <a:avLst/>
              </a:prstGeom>
              <a:noFill/>
              <a:ln w="28575">
                <a:solidFill>
                  <a:schemeClr val="accent2"/>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6" name="正方形/長方形 225">
                <a:extLst>
                  <a:ext uri="{FF2B5EF4-FFF2-40B4-BE49-F238E27FC236}">
                    <a16:creationId xmlns:a16="http://schemas.microsoft.com/office/drawing/2014/main" id="{E077B2E8-370A-407C-B6B8-AACD8C07B0FF}"/>
                  </a:ext>
                </a:extLst>
              </p:cNvPr>
              <p:cNvSpPr/>
              <p:nvPr/>
            </p:nvSpPr>
            <p:spPr>
              <a:xfrm>
                <a:off x="9547054" y="1425404"/>
                <a:ext cx="377702" cy="114080"/>
              </a:xfrm>
              <a:prstGeom prst="rect">
                <a:avLst/>
              </a:prstGeom>
              <a:solidFill>
                <a:srgbClr val="A9D064"/>
              </a:solidFill>
              <a:ln w="28575">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pic>
          <p:nvPicPr>
            <p:cNvPr id="8" name="図 7"/>
            <p:cNvPicPr>
              <a:picLocks noChangeAspect="1"/>
            </p:cNvPicPr>
            <p:nvPr/>
          </p:nvPicPr>
          <p:blipFill rotWithShape="1">
            <a:blip r:embed="rId3" cstate="email">
              <a:extLst>
                <a:ext uri="{28A0092B-C50C-407E-A947-70E740481C1C}">
                  <a14:useLocalDpi xmlns:a14="http://schemas.microsoft.com/office/drawing/2010/main"/>
                </a:ext>
              </a:extLst>
            </a:blip>
            <a:srcRect t="-3795"/>
            <a:stretch/>
          </p:blipFill>
          <p:spPr>
            <a:xfrm>
              <a:off x="13015519" y="8752323"/>
              <a:ext cx="207824" cy="204398"/>
            </a:xfrm>
            <a:prstGeom prst="rect">
              <a:avLst/>
            </a:prstGeom>
          </p:spPr>
        </p:pic>
        <p:pic>
          <p:nvPicPr>
            <p:cNvPr id="89" name="グラフィックス 88">
              <a:extLst>
                <a:ext uri="{FF2B5EF4-FFF2-40B4-BE49-F238E27FC236}">
                  <a16:creationId xmlns:a16="http://schemas.microsoft.com/office/drawing/2014/main" id="{B2C29238-5CCA-84E3-AAB1-C8429996CA2B}"/>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2979897" y="9238286"/>
              <a:ext cx="342900" cy="342900"/>
            </a:xfrm>
            <a:prstGeom prst="rect">
              <a:avLst/>
            </a:prstGeom>
          </p:spPr>
        </p:pic>
        <p:pic>
          <p:nvPicPr>
            <p:cNvPr id="92" name="グラフィックス 91">
              <a:extLst>
                <a:ext uri="{FF2B5EF4-FFF2-40B4-BE49-F238E27FC236}">
                  <a16:creationId xmlns:a16="http://schemas.microsoft.com/office/drawing/2014/main" id="{3ECEEA6A-E565-45BB-12B5-C6B5B1589419}"/>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3054715" y="9019002"/>
              <a:ext cx="142875" cy="142875"/>
            </a:xfrm>
            <a:prstGeom prst="rect">
              <a:avLst/>
            </a:prstGeom>
          </p:spPr>
        </p:pic>
      </p:grpSp>
      <p:grpSp>
        <p:nvGrpSpPr>
          <p:cNvPr id="3" name="グループ化 2">
            <a:extLst>
              <a:ext uri="{FF2B5EF4-FFF2-40B4-BE49-F238E27FC236}">
                <a16:creationId xmlns:a16="http://schemas.microsoft.com/office/drawing/2014/main" id="{805CAF58-3988-2809-C7BF-A50CE7707CC8}"/>
              </a:ext>
            </a:extLst>
          </p:cNvPr>
          <p:cNvGrpSpPr/>
          <p:nvPr/>
        </p:nvGrpSpPr>
        <p:grpSpPr>
          <a:xfrm>
            <a:off x="255577" y="1374893"/>
            <a:ext cx="6336000" cy="363560"/>
            <a:chOff x="10298381" y="4868663"/>
            <a:chExt cx="4548388" cy="363560"/>
          </a:xfrm>
          <a:solidFill>
            <a:srgbClr val="CC8654"/>
          </a:solidFill>
        </p:grpSpPr>
        <p:sp>
          <p:nvSpPr>
            <p:cNvPr id="26" name="正方形/長方形 25">
              <a:extLst>
                <a:ext uri="{FF2B5EF4-FFF2-40B4-BE49-F238E27FC236}">
                  <a16:creationId xmlns:a16="http://schemas.microsoft.com/office/drawing/2014/main" id="{9E6152F1-04C0-C5E7-EB31-11F09DE2F9E3}"/>
                </a:ext>
              </a:extLst>
            </p:cNvPr>
            <p:cNvSpPr/>
            <p:nvPr/>
          </p:nvSpPr>
          <p:spPr>
            <a:xfrm>
              <a:off x="10298381" y="4868663"/>
              <a:ext cx="4548388" cy="363560"/>
            </a:xfrm>
            <a:prstGeom prst="rect">
              <a:avLst/>
            </a:prstGeom>
            <a:solidFill>
              <a:srgbClr val="3D423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33" name="グループ化 32">
              <a:extLst>
                <a:ext uri="{FF2B5EF4-FFF2-40B4-BE49-F238E27FC236}">
                  <a16:creationId xmlns:a16="http://schemas.microsoft.com/office/drawing/2014/main" id="{91DFFAAE-3B71-D4E5-0A10-5544D996D5A7}"/>
                </a:ext>
              </a:extLst>
            </p:cNvPr>
            <p:cNvGrpSpPr/>
            <p:nvPr/>
          </p:nvGrpSpPr>
          <p:grpSpPr>
            <a:xfrm>
              <a:off x="10378704" y="4889353"/>
              <a:ext cx="4145095" cy="338554"/>
              <a:chOff x="10464181" y="5065237"/>
              <a:chExt cx="4145095" cy="338554"/>
            </a:xfrm>
            <a:grpFill/>
          </p:grpSpPr>
          <p:sp>
            <p:nvSpPr>
              <p:cNvPr id="35" name="テキスト ボックス 34">
                <a:extLst>
                  <a:ext uri="{FF2B5EF4-FFF2-40B4-BE49-F238E27FC236}">
                    <a16:creationId xmlns:a16="http://schemas.microsoft.com/office/drawing/2014/main" id="{03204DF1-54FD-DBA9-BA52-9D2FA37C10AA}"/>
                  </a:ext>
                </a:extLst>
              </p:cNvPr>
              <p:cNvSpPr txBox="1"/>
              <p:nvPr/>
            </p:nvSpPr>
            <p:spPr>
              <a:xfrm>
                <a:off x="10716181" y="5065237"/>
                <a:ext cx="3893095" cy="338554"/>
              </a:xfrm>
              <a:prstGeom prst="rect">
                <a:avLst/>
              </a:prstGeom>
              <a:noFill/>
            </p:spPr>
            <p:txBody>
              <a:bodyPr wrap="square" rtlCol="0">
                <a:spAutoFit/>
              </a:bodyPr>
              <a:lstStyle/>
              <a:p>
                <a:r>
                  <a:rPr kumimoji="1" lang="ja-JP" altLang="en-US" sz="1600" b="1" dirty="0">
                    <a:solidFill>
                      <a:schemeClr val="bg1"/>
                    </a:solidFill>
                  </a:rPr>
                  <a:t>大地震の場合の避難の流れを確認しましょう</a:t>
                </a:r>
                <a:endParaRPr kumimoji="1" lang="en-US" altLang="ja-JP" sz="1600" b="1" dirty="0">
                  <a:solidFill>
                    <a:schemeClr val="bg1"/>
                  </a:solidFill>
                </a:endParaRPr>
              </a:p>
            </p:txBody>
          </p:sp>
          <p:sp>
            <p:nvSpPr>
              <p:cNvPr id="52" name="正方形/長方形 51">
                <a:extLst>
                  <a:ext uri="{FF2B5EF4-FFF2-40B4-BE49-F238E27FC236}">
                    <a16:creationId xmlns:a16="http://schemas.microsoft.com/office/drawing/2014/main" id="{6FAC4CD2-9472-09C7-6F49-168D1D734446}"/>
                  </a:ext>
                </a:extLst>
              </p:cNvPr>
              <p:cNvSpPr/>
              <p:nvPr/>
            </p:nvSpPr>
            <p:spPr>
              <a:xfrm>
                <a:off x="10464181" y="5097244"/>
                <a:ext cx="252000" cy="252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tx1"/>
                    </a:solidFill>
                  </a:rPr>
                  <a:t>２</a:t>
                </a:r>
              </a:p>
            </p:txBody>
          </p:sp>
        </p:grpSp>
      </p:grpSp>
      <p:sp>
        <p:nvSpPr>
          <p:cNvPr id="93" name="テキスト ボックス 92">
            <a:extLst>
              <a:ext uri="{FF2B5EF4-FFF2-40B4-BE49-F238E27FC236}">
                <a16:creationId xmlns:a16="http://schemas.microsoft.com/office/drawing/2014/main" id="{A94240DB-A05D-465B-4605-067A70F95384}"/>
              </a:ext>
            </a:extLst>
          </p:cNvPr>
          <p:cNvSpPr txBox="1"/>
          <p:nvPr/>
        </p:nvSpPr>
        <p:spPr>
          <a:xfrm>
            <a:off x="341719" y="1837246"/>
            <a:ext cx="6138472" cy="461665"/>
          </a:xfrm>
          <a:prstGeom prst="rect">
            <a:avLst/>
          </a:prstGeom>
          <a:noFill/>
        </p:spPr>
        <p:txBody>
          <a:bodyPr wrap="square" rtlCol="0">
            <a:spAutoFit/>
          </a:bodyPr>
          <a:lstStyle/>
          <a:p>
            <a:pPr indent="-1403100"/>
            <a:r>
              <a:rPr kumimoji="1" lang="ja-JP" altLang="en-US" sz="1200" b="1" dirty="0">
                <a:latin typeface="+mn-ea"/>
              </a:rPr>
              <a:t>大地震の場合の避難の流れを確認し、空欄（一時避難場所、広域避難場所、避難所）に自宅から近い場所を書きましょう。</a:t>
            </a:r>
            <a:endParaRPr kumimoji="1" lang="en-US" altLang="ja-JP" sz="1200" b="1" dirty="0">
              <a:latin typeface="+mn-ea"/>
            </a:endParaRPr>
          </a:p>
        </p:txBody>
      </p:sp>
      <p:sp>
        <p:nvSpPr>
          <p:cNvPr id="168" name="テキスト ボックス 167">
            <a:extLst>
              <a:ext uri="{FF2B5EF4-FFF2-40B4-BE49-F238E27FC236}">
                <a16:creationId xmlns:a16="http://schemas.microsoft.com/office/drawing/2014/main" id="{264293A5-9787-B5D8-055E-43E4905C0167}"/>
              </a:ext>
            </a:extLst>
          </p:cNvPr>
          <p:cNvSpPr txBox="1"/>
          <p:nvPr/>
        </p:nvSpPr>
        <p:spPr>
          <a:xfrm>
            <a:off x="342270" y="5073331"/>
            <a:ext cx="6274499" cy="184666"/>
          </a:xfrm>
          <a:prstGeom prst="rect">
            <a:avLst/>
          </a:prstGeom>
          <a:noFill/>
        </p:spPr>
        <p:txBody>
          <a:bodyPr wrap="square" lIns="0" tIns="0" rIns="0" bIns="0" rtlCol="0">
            <a:spAutoFit/>
          </a:bodyPr>
          <a:lstStyle/>
          <a:p>
            <a:pPr marL="176213" indent="-176213"/>
            <a:r>
              <a:rPr kumimoji="1" lang="ja-JP" altLang="en-US" sz="1200" spc="-80" dirty="0">
                <a:solidFill>
                  <a:srgbClr val="006666"/>
                </a:solidFill>
                <a:latin typeface="游ゴシック Medium" panose="020B0500000000000000" pitchFamily="50" charset="-128"/>
                <a:ea typeface="游ゴシック Medium" panose="020B0500000000000000" pitchFamily="50" charset="-128"/>
              </a:rPr>
              <a:t>★火災はどこで発生するかわからないため、複数方向の広域避難場所を確認しておきましょう。</a:t>
            </a:r>
            <a:endParaRPr kumimoji="1" lang="en-US" altLang="ja-JP" sz="1200" spc="-80" dirty="0">
              <a:solidFill>
                <a:srgbClr val="006666"/>
              </a:solidFill>
              <a:latin typeface="游ゴシック Medium" panose="020B0500000000000000" pitchFamily="50" charset="-128"/>
              <a:ea typeface="游ゴシック Medium" panose="020B0500000000000000" pitchFamily="50" charset="-128"/>
            </a:endParaRPr>
          </a:p>
        </p:txBody>
      </p:sp>
      <p:sp>
        <p:nvSpPr>
          <p:cNvPr id="2" name="テキスト ボックス 1">
            <a:extLst>
              <a:ext uri="{FF2B5EF4-FFF2-40B4-BE49-F238E27FC236}">
                <a16:creationId xmlns:a16="http://schemas.microsoft.com/office/drawing/2014/main" id="{83332962-2B80-EA78-9A6A-FC8CF7A0A4FE}"/>
              </a:ext>
            </a:extLst>
          </p:cNvPr>
          <p:cNvSpPr txBox="1"/>
          <p:nvPr/>
        </p:nvSpPr>
        <p:spPr>
          <a:xfrm>
            <a:off x="341719" y="5786752"/>
            <a:ext cx="6347022" cy="461665"/>
          </a:xfrm>
          <a:prstGeom prst="rect">
            <a:avLst/>
          </a:prstGeom>
          <a:noFill/>
        </p:spPr>
        <p:txBody>
          <a:bodyPr wrap="square" rtlCol="0">
            <a:spAutoFit/>
          </a:bodyPr>
          <a:lstStyle/>
          <a:p>
            <a:pPr indent="-1403100"/>
            <a:r>
              <a:rPr kumimoji="1" lang="ja-JP" altLang="en-US" sz="1200" b="1" u="sng" dirty="0">
                <a:latin typeface="+mn-ea"/>
              </a:rPr>
              <a:t>広域避難場所に避難する場合</a:t>
            </a:r>
            <a:r>
              <a:rPr kumimoji="1" lang="ja-JP" altLang="en-US" sz="1200" b="1" dirty="0">
                <a:latin typeface="+mn-ea"/>
              </a:rPr>
              <a:t>と、</a:t>
            </a:r>
            <a:r>
              <a:rPr kumimoji="1" lang="ja-JP" altLang="en-US" sz="1200" b="1" u="sng" dirty="0">
                <a:latin typeface="+mn-ea"/>
              </a:rPr>
              <a:t>避難所に避難する場合</a:t>
            </a:r>
            <a:r>
              <a:rPr kumimoji="1" lang="ja-JP" altLang="en-US" sz="1200" b="1" dirty="0">
                <a:latin typeface="+mn-ea"/>
              </a:rPr>
              <a:t>の避難ルートを右のマップに</a:t>
            </a:r>
            <a:endParaRPr kumimoji="1" lang="en-US" altLang="ja-JP" sz="1200" b="1" dirty="0">
              <a:latin typeface="+mn-ea"/>
            </a:endParaRPr>
          </a:p>
          <a:p>
            <a:pPr indent="-1403100"/>
            <a:r>
              <a:rPr kumimoji="1" lang="ja-JP" altLang="en-US" sz="1200" b="1" dirty="0">
                <a:latin typeface="+mn-ea"/>
              </a:rPr>
              <a:t>書き込みましょう。</a:t>
            </a:r>
            <a:endParaRPr kumimoji="1" lang="en-US" altLang="ja-JP" sz="1200" b="1" dirty="0">
              <a:latin typeface="+mn-ea"/>
            </a:endParaRPr>
          </a:p>
        </p:txBody>
      </p:sp>
      <p:sp>
        <p:nvSpPr>
          <p:cNvPr id="5" name="四角形: 角を丸くする 47">
            <a:extLst>
              <a:ext uri="{FF2B5EF4-FFF2-40B4-BE49-F238E27FC236}">
                <a16:creationId xmlns:a16="http://schemas.microsoft.com/office/drawing/2014/main" id="{4C2EC09A-0924-74D7-82E5-0A0E7C3CE8C5}"/>
              </a:ext>
            </a:extLst>
          </p:cNvPr>
          <p:cNvSpPr/>
          <p:nvPr/>
        </p:nvSpPr>
        <p:spPr>
          <a:xfrm>
            <a:off x="386713" y="9467556"/>
            <a:ext cx="5960110" cy="849062"/>
          </a:xfrm>
          <a:prstGeom prst="rect">
            <a:avLst/>
          </a:prstGeom>
          <a:solidFill>
            <a:srgbClr val="FFD966"/>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4526" dirty="0"/>
          </a:p>
        </p:txBody>
      </p:sp>
      <p:sp>
        <p:nvSpPr>
          <p:cNvPr id="7" name="正方形/長方形 6">
            <a:extLst>
              <a:ext uri="{FF2B5EF4-FFF2-40B4-BE49-F238E27FC236}">
                <a16:creationId xmlns:a16="http://schemas.microsoft.com/office/drawing/2014/main" id="{97D880EF-F6C4-96FC-4983-0D504206393B}"/>
              </a:ext>
            </a:extLst>
          </p:cNvPr>
          <p:cNvSpPr/>
          <p:nvPr/>
        </p:nvSpPr>
        <p:spPr>
          <a:xfrm>
            <a:off x="1935103" y="9763223"/>
            <a:ext cx="869803" cy="468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テキスト ボックス 9">
            <a:extLst>
              <a:ext uri="{FF2B5EF4-FFF2-40B4-BE49-F238E27FC236}">
                <a16:creationId xmlns:a16="http://schemas.microsoft.com/office/drawing/2014/main" id="{4A0FFDAB-73A2-9066-B017-7C29C7F60E6A}"/>
              </a:ext>
            </a:extLst>
          </p:cNvPr>
          <p:cNvSpPr txBox="1"/>
          <p:nvPr/>
        </p:nvSpPr>
        <p:spPr>
          <a:xfrm>
            <a:off x="1897627" y="9764830"/>
            <a:ext cx="681126" cy="230832"/>
          </a:xfrm>
          <a:prstGeom prst="rect">
            <a:avLst/>
          </a:prstGeom>
          <a:noFill/>
        </p:spPr>
        <p:txBody>
          <a:bodyPr wrap="square" rtlCol="0">
            <a:spAutoFit/>
          </a:bodyPr>
          <a:lstStyle/>
          <a:p>
            <a:r>
              <a:rPr kumimoji="1" lang="ja-JP" altLang="en-US" sz="900" b="1" dirty="0"/>
              <a:t>所要時間</a:t>
            </a:r>
          </a:p>
        </p:txBody>
      </p:sp>
      <p:sp>
        <p:nvSpPr>
          <p:cNvPr id="11" name="テキスト ボックス 10">
            <a:extLst>
              <a:ext uri="{FF2B5EF4-FFF2-40B4-BE49-F238E27FC236}">
                <a16:creationId xmlns:a16="http://schemas.microsoft.com/office/drawing/2014/main" id="{72BD2764-1226-DFEE-F4EF-885AEB19CF0F}"/>
              </a:ext>
            </a:extLst>
          </p:cNvPr>
          <p:cNvSpPr txBox="1"/>
          <p:nvPr/>
        </p:nvSpPr>
        <p:spPr>
          <a:xfrm>
            <a:off x="2548121" y="10066694"/>
            <a:ext cx="224248" cy="200055"/>
          </a:xfrm>
          <a:prstGeom prst="rect">
            <a:avLst/>
          </a:prstGeom>
          <a:noFill/>
        </p:spPr>
        <p:txBody>
          <a:bodyPr wrap="square" rtlCol="0">
            <a:spAutoFit/>
          </a:bodyPr>
          <a:lstStyle/>
          <a:p>
            <a:r>
              <a:rPr kumimoji="1" lang="ja-JP" altLang="en-US" sz="700" b="1" dirty="0"/>
              <a:t>分</a:t>
            </a:r>
          </a:p>
        </p:txBody>
      </p:sp>
      <p:sp>
        <p:nvSpPr>
          <p:cNvPr id="14" name="テキスト ボックス 13">
            <a:extLst>
              <a:ext uri="{FF2B5EF4-FFF2-40B4-BE49-F238E27FC236}">
                <a16:creationId xmlns:a16="http://schemas.microsoft.com/office/drawing/2014/main" id="{4BB18C49-52BA-4BC1-1FA3-4167CC813419}"/>
              </a:ext>
            </a:extLst>
          </p:cNvPr>
          <p:cNvSpPr txBox="1"/>
          <p:nvPr/>
        </p:nvSpPr>
        <p:spPr>
          <a:xfrm>
            <a:off x="1046592" y="9495420"/>
            <a:ext cx="5041502" cy="289053"/>
          </a:xfrm>
          <a:prstGeom prst="rect">
            <a:avLst/>
          </a:prstGeom>
          <a:noFill/>
        </p:spPr>
        <p:txBody>
          <a:bodyPr wrap="square" rtlCol="0">
            <a:spAutoFit/>
          </a:bodyPr>
          <a:lstStyle/>
          <a:p>
            <a:pPr indent="-1403100">
              <a:lnSpc>
                <a:spcPts val="1600"/>
              </a:lnSpc>
            </a:pPr>
            <a:r>
              <a:rPr kumimoji="1" lang="ja-JP" altLang="en-US" sz="1200" b="1" dirty="0"/>
              <a:t>避難所</a:t>
            </a:r>
            <a:r>
              <a:rPr kumimoji="1" lang="ja-JP" altLang="en-US" sz="1050" b="1" dirty="0"/>
              <a:t>までのルート　～倒壊などにより自宅では生活が困難な場合～</a:t>
            </a:r>
            <a:endParaRPr kumimoji="1" lang="en-US" altLang="ja-JP" sz="900" b="1" dirty="0"/>
          </a:p>
        </p:txBody>
      </p:sp>
      <p:sp>
        <p:nvSpPr>
          <p:cNvPr id="16" name="四角形: 角を丸くする 47">
            <a:extLst>
              <a:ext uri="{FF2B5EF4-FFF2-40B4-BE49-F238E27FC236}">
                <a16:creationId xmlns:a16="http://schemas.microsoft.com/office/drawing/2014/main" id="{367649D1-7464-4540-6D47-192485FCFF5E}"/>
              </a:ext>
            </a:extLst>
          </p:cNvPr>
          <p:cNvSpPr/>
          <p:nvPr/>
        </p:nvSpPr>
        <p:spPr>
          <a:xfrm>
            <a:off x="412886" y="7775100"/>
            <a:ext cx="5907207" cy="1400950"/>
          </a:xfrm>
          <a:prstGeom prst="rect">
            <a:avLst/>
          </a:prstGeom>
          <a:solidFill>
            <a:srgbClr val="F3AEAB"/>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4526"/>
          </a:p>
        </p:txBody>
      </p:sp>
      <p:sp>
        <p:nvSpPr>
          <p:cNvPr id="17" name="正方形/長方形 16">
            <a:extLst>
              <a:ext uri="{FF2B5EF4-FFF2-40B4-BE49-F238E27FC236}">
                <a16:creationId xmlns:a16="http://schemas.microsoft.com/office/drawing/2014/main" id="{C68A395E-5048-D701-E7D2-4C056298DDD0}"/>
              </a:ext>
            </a:extLst>
          </p:cNvPr>
          <p:cNvSpPr/>
          <p:nvPr/>
        </p:nvSpPr>
        <p:spPr>
          <a:xfrm>
            <a:off x="1953793" y="8094872"/>
            <a:ext cx="900000" cy="468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テキスト ボックス 17">
            <a:extLst>
              <a:ext uri="{FF2B5EF4-FFF2-40B4-BE49-F238E27FC236}">
                <a16:creationId xmlns:a16="http://schemas.microsoft.com/office/drawing/2014/main" id="{C6452950-3901-9D58-A98B-1F880CAD6E59}"/>
              </a:ext>
            </a:extLst>
          </p:cNvPr>
          <p:cNvSpPr txBox="1"/>
          <p:nvPr/>
        </p:nvSpPr>
        <p:spPr>
          <a:xfrm>
            <a:off x="1908661" y="8074208"/>
            <a:ext cx="681126" cy="228736"/>
          </a:xfrm>
          <a:prstGeom prst="rect">
            <a:avLst/>
          </a:prstGeom>
          <a:noFill/>
        </p:spPr>
        <p:txBody>
          <a:bodyPr wrap="square" rtlCol="0">
            <a:spAutoFit/>
          </a:bodyPr>
          <a:lstStyle/>
          <a:p>
            <a:r>
              <a:rPr kumimoji="1" lang="ja-JP" altLang="en-US" sz="900" b="1" dirty="0"/>
              <a:t>所要時間</a:t>
            </a:r>
          </a:p>
        </p:txBody>
      </p:sp>
      <p:sp>
        <p:nvSpPr>
          <p:cNvPr id="19" name="テキスト ボックス 18">
            <a:extLst>
              <a:ext uri="{FF2B5EF4-FFF2-40B4-BE49-F238E27FC236}">
                <a16:creationId xmlns:a16="http://schemas.microsoft.com/office/drawing/2014/main" id="{80F823D1-241F-2143-7804-9AD4D1A95DBD}"/>
              </a:ext>
            </a:extLst>
          </p:cNvPr>
          <p:cNvSpPr txBox="1"/>
          <p:nvPr/>
        </p:nvSpPr>
        <p:spPr>
          <a:xfrm>
            <a:off x="2623072" y="8369133"/>
            <a:ext cx="224248" cy="198238"/>
          </a:xfrm>
          <a:prstGeom prst="rect">
            <a:avLst/>
          </a:prstGeom>
          <a:noFill/>
        </p:spPr>
        <p:txBody>
          <a:bodyPr wrap="square" rtlCol="0">
            <a:spAutoFit/>
          </a:bodyPr>
          <a:lstStyle/>
          <a:p>
            <a:r>
              <a:rPr kumimoji="1" lang="ja-JP" altLang="en-US" sz="700" b="1" dirty="0"/>
              <a:t>分</a:t>
            </a:r>
          </a:p>
        </p:txBody>
      </p:sp>
      <p:sp>
        <p:nvSpPr>
          <p:cNvPr id="22" name="テキスト ボックス 21">
            <a:extLst>
              <a:ext uri="{FF2B5EF4-FFF2-40B4-BE49-F238E27FC236}">
                <a16:creationId xmlns:a16="http://schemas.microsoft.com/office/drawing/2014/main" id="{D89043A7-E630-02E2-8EAF-DCFB2C5D7B6E}"/>
              </a:ext>
            </a:extLst>
          </p:cNvPr>
          <p:cNvSpPr txBox="1"/>
          <p:nvPr/>
        </p:nvSpPr>
        <p:spPr>
          <a:xfrm>
            <a:off x="1033545" y="7789488"/>
            <a:ext cx="5005663" cy="289053"/>
          </a:xfrm>
          <a:prstGeom prst="rect">
            <a:avLst/>
          </a:prstGeom>
          <a:noFill/>
        </p:spPr>
        <p:txBody>
          <a:bodyPr wrap="square" rtlCol="0">
            <a:spAutoFit/>
          </a:bodyPr>
          <a:lstStyle/>
          <a:p>
            <a:pPr indent="-1403100">
              <a:lnSpc>
                <a:spcPts val="1600"/>
              </a:lnSpc>
            </a:pPr>
            <a:r>
              <a:rPr kumimoji="1" lang="ja-JP" altLang="en-US" sz="1200" b="1" dirty="0"/>
              <a:t>広域避難場所</a:t>
            </a:r>
            <a:r>
              <a:rPr kumimoji="1" lang="ja-JP" altLang="en-US" sz="1050" b="1" dirty="0"/>
              <a:t>までのルート　～周辺の火災が広がるおそれがある場合～</a:t>
            </a:r>
            <a:endParaRPr kumimoji="1" lang="en-US" altLang="ja-JP" sz="900" b="1" dirty="0"/>
          </a:p>
        </p:txBody>
      </p:sp>
      <p:grpSp>
        <p:nvGrpSpPr>
          <p:cNvPr id="27" name="グループ化 26">
            <a:extLst>
              <a:ext uri="{FF2B5EF4-FFF2-40B4-BE49-F238E27FC236}">
                <a16:creationId xmlns:a16="http://schemas.microsoft.com/office/drawing/2014/main" id="{ED8CFABF-F2A5-4186-CAF4-DB7C27E4AE10}"/>
              </a:ext>
            </a:extLst>
          </p:cNvPr>
          <p:cNvGrpSpPr/>
          <p:nvPr/>
        </p:nvGrpSpPr>
        <p:grpSpPr>
          <a:xfrm>
            <a:off x="422497" y="7620498"/>
            <a:ext cx="530062" cy="436260"/>
            <a:chOff x="1396668" y="-6167993"/>
            <a:chExt cx="6701719" cy="5515744"/>
          </a:xfrm>
        </p:grpSpPr>
        <p:pic>
          <p:nvPicPr>
            <p:cNvPr id="28" name="図 27">
              <a:extLst>
                <a:ext uri="{FF2B5EF4-FFF2-40B4-BE49-F238E27FC236}">
                  <a16:creationId xmlns:a16="http://schemas.microsoft.com/office/drawing/2014/main" id="{0C54C675-919E-8B9C-4777-B971A851DE50}"/>
                </a:ext>
              </a:extLst>
            </p:cNvPr>
            <p:cNvPicPr>
              <a:picLocks noChangeAspect="1"/>
            </p:cNvPicPr>
            <p:nvPr/>
          </p:nvPicPr>
          <p:blipFill>
            <a:blip r:embed="rId8" cstate="email">
              <a:extLst>
                <a:ext uri="{28A0092B-C50C-407E-A947-70E740481C1C}">
                  <a14:useLocalDpi xmlns:a14="http://schemas.microsoft.com/office/drawing/2010/main"/>
                </a:ext>
              </a:extLst>
            </a:blip>
            <a:stretch>
              <a:fillRect/>
            </a:stretch>
          </p:blipFill>
          <p:spPr>
            <a:xfrm>
              <a:off x="3261571" y="-3261588"/>
              <a:ext cx="4836816" cy="2505425"/>
            </a:xfrm>
            <a:prstGeom prst="rect">
              <a:avLst/>
            </a:prstGeom>
          </p:spPr>
        </p:pic>
        <p:pic>
          <p:nvPicPr>
            <p:cNvPr id="29" name="図 28">
              <a:extLst>
                <a:ext uri="{FF2B5EF4-FFF2-40B4-BE49-F238E27FC236}">
                  <a16:creationId xmlns:a16="http://schemas.microsoft.com/office/drawing/2014/main" id="{F0AB2D89-818C-EABC-4DE0-1DCD8731606F}"/>
                </a:ext>
              </a:extLst>
            </p:cNvPr>
            <p:cNvPicPr>
              <a:picLocks noChangeAspect="1"/>
            </p:cNvPicPr>
            <p:nvPr/>
          </p:nvPicPr>
          <p:blipFill>
            <a:blip r:embed="rId9" cstate="email">
              <a:extLst>
                <a:ext uri="{28A0092B-C50C-407E-A947-70E740481C1C}">
                  <a14:useLocalDpi xmlns:a14="http://schemas.microsoft.com/office/drawing/2010/main"/>
                </a:ext>
              </a:extLst>
            </a:blip>
            <a:stretch>
              <a:fillRect/>
            </a:stretch>
          </p:blipFill>
          <p:spPr>
            <a:xfrm>
              <a:off x="1396668" y="-6167993"/>
              <a:ext cx="3591423" cy="5515744"/>
            </a:xfrm>
            <a:prstGeom prst="rect">
              <a:avLst/>
            </a:prstGeom>
          </p:spPr>
        </p:pic>
        <p:pic>
          <p:nvPicPr>
            <p:cNvPr id="32" name="図 31">
              <a:extLst>
                <a:ext uri="{FF2B5EF4-FFF2-40B4-BE49-F238E27FC236}">
                  <a16:creationId xmlns:a16="http://schemas.microsoft.com/office/drawing/2014/main" id="{E995416F-9C5D-CECB-86E3-50F4D9AC2E6A}"/>
                </a:ext>
              </a:extLst>
            </p:cNvPr>
            <p:cNvPicPr>
              <a:picLocks noChangeAspect="1"/>
            </p:cNvPicPr>
            <p:nvPr/>
          </p:nvPicPr>
          <p:blipFill>
            <a:blip r:embed="rId10" cstate="email">
              <a:extLst>
                <a:ext uri="{28A0092B-C50C-407E-A947-70E740481C1C}">
                  <a14:useLocalDpi xmlns:a14="http://schemas.microsoft.com/office/drawing/2010/main"/>
                </a:ext>
              </a:extLst>
            </a:blip>
            <a:stretch>
              <a:fillRect/>
            </a:stretch>
          </p:blipFill>
          <p:spPr>
            <a:xfrm>
              <a:off x="4588246" y="-3762122"/>
              <a:ext cx="2515137" cy="3099202"/>
            </a:xfrm>
            <a:prstGeom prst="rect">
              <a:avLst/>
            </a:prstGeom>
          </p:spPr>
        </p:pic>
      </p:grpSp>
      <p:pic>
        <p:nvPicPr>
          <p:cNvPr id="34" name="図 33">
            <a:extLst>
              <a:ext uri="{FF2B5EF4-FFF2-40B4-BE49-F238E27FC236}">
                <a16:creationId xmlns:a16="http://schemas.microsoft.com/office/drawing/2014/main" id="{186A896A-0F08-E594-B5F1-D166FC7E7A36}"/>
              </a:ext>
            </a:extLst>
          </p:cNvPr>
          <p:cNvPicPr>
            <a:picLocks noChangeAspect="1"/>
          </p:cNvPicPr>
          <p:nvPr/>
        </p:nvPicPr>
        <p:blipFill>
          <a:blip r:embed="rId11" cstate="email">
            <a:extLst>
              <a:ext uri="{28A0092B-C50C-407E-A947-70E740481C1C}">
                <a14:useLocalDpi xmlns:a14="http://schemas.microsoft.com/office/drawing/2010/main"/>
              </a:ext>
            </a:extLst>
          </a:blip>
          <a:stretch>
            <a:fillRect/>
          </a:stretch>
        </p:blipFill>
        <p:spPr>
          <a:xfrm>
            <a:off x="404879" y="9259137"/>
            <a:ext cx="629149" cy="447286"/>
          </a:xfrm>
          <a:prstGeom prst="rect">
            <a:avLst/>
          </a:prstGeom>
        </p:spPr>
      </p:pic>
      <p:sp>
        <p:nvSpPr>
          <p:cNvPr id="36" name="角丸四角形 249">
            <a:extLst>
              <a:ext uri="{FF2B5EF4-FFF2-40B4-BE49-F238E27FC236}">
                <a16:creationId xmlns:a16="http://schemas.microsoft.com/office/drawing/2014/main" id="{E7D9E5E6-7D90-7504-B90F-DEF2F2B443C5}"/>
              </a:ext>
            </a:extLst>
          </p:cNvPr>
          <p:cNvSpPr/>
          <p:nvPr/>
        </p:nvSpPr>
        <p:spPr>
          <a:xfrm>
            <a:off x="430873" y="6284183"/>
            <a:ext cx="5895137" cy="971844"/>
          </a:xfrm>
          <a:prstGeom prst="roundRect">
            <a:avLst>
              <a:gd name="adj" fmla="val 3513"/>
            </a:avLst>
          </a:prstGeom>
          <a:solidFill>
            <a:schemeClr val="bg1"/>
          </a:solidFill>
          <a:ln>
            <a:solidFill>
              <a:srgbClr val="121037"/>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1200" b="1" dirty="0">
                <a:solidFill>
                  <a:schemeClr val="tx1"/>
                </a:solidFill>
              </a:rPr>
              <a:t>安全な避難のポイント</a:t>
            </a:r>
            <a:endParaRPr kumimoji="1" lang="en-US" altLang="ja-JP" sz="1200" b="1" dirty="0">
              <a:solidFill>
                <a:schemeClr val="tx1"/>
              </a:solidFill>
            </a:endParaRPr>
          </a:p>
        </p:txBody>
      </p:sp>
      <p:sp>
        <p:nvSpPr>
          <p:cNvPr id="37" name="テキスト ボックス 36">
            <a:extLst>
              <a:ext uri="{FF2B5EF4-FFF2-40B4-BE49-F238E27FC236}">
                <a16:creationId xmlns:a16="http://schemas.microsoft.com/office/drawing/2014/main" id="{B31811CF-ECF4-B0C1-755A-3DB447E65E11}"/>
              </a:ext>
            </a:extLst>
          </p:cNvPr>
          <p:cNvSpPr txBox="1"/>
          <p:nvPr/>
        </p:nvSpPr>
        <p:spPr>
          <a:xfrm>
            <a:off x="552698" y="6559698"/>
            <a:ext cx="5768450" cy="553998"/>
          </a:xfrm>
          <a:prstGeom prst="rect">
            <a:avLst/>
          </a:prstGeom>
          <a:noFill/>
        </p:spPr>
        <p:txBody>
          <a:bodyPr wrap="square" lIns="0" tIns="0" rIns="0" bIns="0" rtlCol="0">
            <a:spAutoFit/>
          </a:bodyPr>
          <a:lstStyle/>
          <a:p>
            <a:pPr marL="176213" indent="-176213"/>
            <a:r>
              <a:rPr kumimoji="1" lang="ja-JP" altLang="en-US" sz="1200" dirty="0">
                <a:solidFill>
                  <a:srgbClr val="006666"/>
                </a:solidFill>
                <a:latin typeface="+mn-ea"/>
                <a:ea typeface="+mn-ea"/>
              </a:rPr>
              <a:t>★</a:t>
            </a:r>
            <a:r>
              <a:rPr kumimoji="1" lang="ja-JP" altLang="en-US" sz="1200" dirty="0">
                <a:solidFill>
                  <a:srgbClr val="006666"/>
                </a:solidFill>
                <a:latin typeface="+mn-ea"/>
              </a:rPr>
              <a:t>狭い</a:t>
            </a:r>
            <a:r>
              <a:rPr kumimoji="1" lang="ja-JP" altLang="en-US" sz="1200" dirty="0">
                <a:solidFill>
                  <a:srgbClr val="006666"/>
                </a:solidFill>
                <a:latin typeface="+mn-ea"/>
                <a:ea typeface="+mn-ea"/>
              </a:rPr>
              <a:t>道は塀や家屋などが崩れて通れない場合があります。</a:t>
            </a:r>
            <a:endParaRPr kumimoji="1" lang="en-US" altLang="ja-JP" sz="1200" dirty="0">
              <a:solidFill>
                <a:srgbClr val="006666"/>
              </a:solidFill>
              <a:latin typeface="+mn-ea"/>
              <a:ea typeface="+mn-ea"/>
            </a:endParaRPr>
          </a:p>
          <a:p>
            <a:pPr marL="176213" indent="-176213"/>
            <a:r>
              <a:rPr kumimoji="1" lang="ja-JP" altLang="en-US" sz="1200" dirty="0">
                <a:solidFill>
                  <a:srgbClr val="006666"/>
                </a:solidFill>
                <a:latin typeface="+mn-ea"/>
                <a:ea typeface="+mn-ea"/>
              </a:rPr>
              <a:t>　</a:t>
            </a:r>
            <a:r>
              <a:rPr kumimoji="1" lang="ja-JP" altLang="en-US" sz="1200" dirty="0">
                <a:solidFill>
                  <a:srgbClr val="006666"/>
                </a:solidFill>
                <a:latin typeface="+mn-ea"/>
              </a:rPr>
              <a:t>狭い道をなるべく通らない</a:t>
            </a:r>
            <a:r>
              <a:rPr kumimoji="1" lang="ja-JP" altLang="en-US" sz="1200" dirty="0">
                <a:solidFill>
                  <a:srgbClr val="006666"/>
                </a:solidFill>
                <a:latin typeface="+mn-ea"/>
                <a:ea typeface="+mn-ea"/>
              </a:rPr>
              <a:t>ルートを考えましょう。</a:t>
            </a:r>
            <a:endParaRPr kumimoji="1" lang="en-US" altLang="ja-JP" sz="1200" dirty="0">
              <a:solidFill>
                <a:srgbClr val="006666"/>
              </a:solidFill>
              <a:latin typeface="+mn-ea"/>
              <a:ea typeface="+mn-ea"/>
            </a:endParaRPr>
          </a:p>
          <a:p>
            <a:pPr marL="176213" indent="-176213"/>
            <a:r>
              <a:rPr kumimoji="1" lang="ja-JP" altLang="en-US" sz="1200" dirty="0">
                <a:solidFill>
                  <a:srgbClr val="006666"/>
                </a:solidFill>
                <a:latin typeface="游ゴシック Medium" panose="020B0500000000000000" pitchFamily="50" charset="-128"/>
                <a:ea typeface="游ゴシック Medium" panose="020B0500000000000000" pitchFamily="50" charset="-128"/>
              </a:rPr>
              <a:t>★火災発生時は、火災とは反対方向にある広域避難場所に避難しましょう。</a:t>
            </a:r>
            <a:endParaRPr kumimoji="1" lang="en-US" altLang="ja-JP" sz="1200" dirty="0">
              <a:solidFill>
                <a:srgbClr val="006666"/>
              </a:solidFill>
              <a:latin typeface="游ゴシック Medium" panose="020B0500000000000000" pitchFamily="50" charset="-128"/>
              <a:ea typeface="游ゴシック Medium" panose="020B0500000000000000" pitchFamily="50" charset="-128"/>
            </a:endParaRPr>
          </a:p>
        </p:txBody>
      </p:sp>
      <p:sp>
        <p:nvSpPr>
          <p:cNvPr id="39" name="正方形/長方形 38">
            <a:extLst>
              <a:ext uri="{FF2B5EF4-FFF2-40B4-BE49-F238E27FC236}">
                <a16:creationId xmlns:a16="http://schemas.microsoft.com/office/drawing/2014/main" id="{B7315ABA-F2D5-EFF4-E0E8-2B2A4CE150CE}"/>
              </a:ext>
            </a:extLst>
          </p:cNvPr>
          <p:cNvSpPr/>
          <p:nvPr/>
        </p:nvSpPr>
        <p:spPr>
          <a:xfrm>
            <a:off x="2889638" y="9765228"/>
            <a:ext cx="3149570" cy="468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テキスト ボックス 39">
            <a:extLst>
              <a:ext uri="{FF2B5EF4-FFF2-40B4-BE49-F238E27FC236}">
                <a16:creationId xmlns:a16="http://schemas.microsoft.com/office/drawing/2014/main" id="{F52435EC-8012-3D07-2694-361DB10920AA}"/>
              </a:ext>
            </a:extLst>
          </p:cNvPr>
          <p:cNvSpPr txBox="1"/>
          <p:nvPr/>
        </p:nvSpPr>
        <p:spPr>
          <a:xfrm>
            <a:off x="2882357" y="9766835"/>
            <a:ext cx="2039443" cy="230832"/>
          </a:xfrm>
          <a:prstGeom prst="rect">
            <a:avLst/>
          </a:prstGeom>
          <a:noFill/>
        </p:spPr>
        <p:txBody>
          <a:bodyPr wrap="square" rtlCol="0">
            <a:spAutoFit/>
          </a:bodyPr>
          <a:lstStyle/>
          <a:p>
            <a:r>
              <a:rPr kumimoji="1" lang="ja-JP" altLang="en-US" sz="900" b="1" dirty="0"/>
              <a:t>気をつけたいこと</a:t>
            </a:r>
          </a:p>
        </p:txBody>
      </p:sp>
      <p:sp>
        <p:nvSpPr>
          <p:cNvPr id="41" name="正方形/長方形 40">
            <a:extLst>
              <a:ext uri="{FF2B5EF4-FFF2-40B4-BE49-F238E27FC236}">
                <a16:creationId xmlns:a16="http://schemas.microsoft.com/office/drawing/2014/main" id="{039AB5DB-6A95-420F-C4D6-116D4028146A}"/>
              </a:ext>
            </a:extLst>
          </p:cNvPr>
          <p:cNvSpPr/>
          <p:nvPr/>
        </p:nvSpPr>
        <p:spPr>
          <a:xfrm>
            <a:off x="2938524" y="8096877"/>
            <a:ext cx="3149570" cy="468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テキスト ボックス 41">
            <a:extLst>
              <a:ext uri="{FF2B5EF4-FFF2-40B4-BE49-F238E27FC236}">
                <a16:creationId xmlns:a16="http://schemas.microsoft.com/office/drawing/2014/main" id="{240AEA69-CB54-8D8E-E2DA-C8FE32D4F60F}"/>
              </a:ext>
            </a:extLst>
          </p:cNvPr>
          <p:cNvSpPr txBox="1"/>
          <p:nvPr/>
        </p:nvSpPr>
        <p:spPr>
          <a:xfrm>
            <a:off x="2893391" y="8076213"/>
            <a:ext cx="2039443" cy="228736"/>
          </a:xfrm>
          <a:prstGeom prst="rect">
            <a:avLst/>
          </a:prstGeom>
          <a:noFill/>
        </p:spPr>
        <p:txBody>
          <a:bodyPr wrap="square" rtlCol="0">
            <a:spAutoFit/>
          </a:bodyPr>
          <a:lstStyle/>
          <a:p>
            <a:r>
              <a:rPr kumimoji="1" lang="ja-JP" altLang="en-US" sz="900" b="1" dirty="0"/>
              <a:t>気をつけたいこと</a:t>
            </a:r>
          </a:p>
        </p:txBody>
      </p:sp>
      <p:sp>
        <p:nvSpPr>
          <p:cNvPr id="46" name="正方形/長方形 45">
            <a:extLst>
              <a:ext uri="{FF2B5EF4-FFF2-40B4-BE49-F238E27FC236}">
                <a16:creationId xmlns:a16="http://schemas.microsoft.com/office/drawing/2014/main" id="{F0CB3CC7-EF3D-A5A6-B813-A8D142050382}"/>
              </a:ext>
            </a:extLst>
          </p:cNvPr>
          <p:cNvSpPr/>
          <p:nvPr/>
        </p:nvSpPr>
        <p:spPr>
          <a:xfrm>
            <a:off x="1953793" y="8642989"/>
            <a:ext cx="900000" cy="468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 name="テキスト ボックス 46">
            <a:extLst>
              <a:ext uri="{FF2B5EF4-FFF2-40B4-BE49-F238E27FC236}">
                <a16:creationId xmlns:a16="http://schemas.microsoft.com/office/drawing/2014/main" id="{99B1827D-98DF-C7D8-238C-6073F90AAA0D}"/>
              </a:ext>
            </a:extLst>
          </p:cNvPr>
          <p:cNvSpPr txBox="1"/>
          <p:nvPr/>
        </p:nvSpPr>
        <p:spPr>
          <a:xfrm>
            <a:off x="1908661" y="8622325"/>
            <a:ext cx="681126" cy="228736"/>
          </a:xfrm>
          <a:prstGeom prst="rect">
            <a:avLst/>
          </a:prstGeom>
          <a:noFill/>
        </p:spPr>
        <p:txBody>
          <a:bodyPr wrap="square" rtlCol="0">
            <a:spAutoFit/>
          </a:bodyPr>
          <a:lstStyle/>
          <a:p>
            <a:r>
              <a:rPr kumimoji="1" lang="ja-JP" altLang="en-US" sz="900" b="1" dirty="0"/>
              <a:t>所要時間</a:t>
            </a:r>
          </a:p>
        </p:txBody>
      </p:sp>
      <p:sp>
        <p:nvSpPr>
          <p:cNvPr id="48" name="テキスト ボックス 47">
            <a:extLst>
              <a:ext uri="{FF2B5EF4-FFF2-40B4-BE49-F238E27FC236}">
                <a16:creationId xmlns:a16="http://schemas.microsoft.com/office/drawing/2014/main" id="{09B0D8D3-D4A5-A26D-41AE-9963519344D3}"/>
              </a:ext>
            </a:extLst>
          </p:cNvPr>
          <p:cNvSpPr txBox="1"/>
          <p:nvPr/>
        </p:nvSpPr>
        <p:spPr>
          <a:xfrm>
            <a:off x="2623072" y="8917250"/>
            <a:ext cx="224248" cy="198238"/>
          </a:xfrm>
          <a:prstGeom prst="rect">
            <a:avLst/>
          </a:prstGeom>
          <a:noFill/>
        </p:spPr>
        <p:txBody>
          <a:bodyPr wrap="square" rtlCol="0">
            <a:spAutoFit/>
          </a:bodyPr>
          <a:lstStyle/>
          <a:p>
            <a:r>
              <a:rPr kumimoji="1" lang="ja-JP" altLang="en-US" sz="700" b="1" dirty="0"/>
              <a:t>分</a:t>
            </a:r>
          </a:p>
        </p:txBody>
      </p:sp>
      <p:sp>
        <p:nvSpPr>
          <p:cNvPr id="63" name="正方形/長方形 62">
            <a:extLst>
              <a:ext uri="{FF2B5EF4-FFF2-40B4-BE49-F238E27FC236}">
                <a16:creationId xmlns:a16="http://schemas.microsoft.com/office/drawing/2014/main" id="{6601FF75-8E90-D774-5806-5CEBE5986B5D}"/>
              </a:ext>
            </a:extLst>
          </p:cNvPr>
          <p:cNvSpPr/>
          <p:nvPr/>
        </p:nvSpPr>
        <p:spPr>
          <a:xfrm>
            <a:off x="2938524" y="8644994"/>
            <a:ext cx="3149570" cy="468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8" name="テキスト ボックス 67">
            <a:extLst>
              <a:ext uri="{FF2B5EF4-FFF2-40B4-BE49-F238E27FC236}">
                <a16:creationId xmlns:a16="http://schemas.microsoft.com/office/drawing/2014/main" id="{2014AFAC-7C6B-BDB0-96AC-D2A54984484D}"/>
              </a:ext>
            </a:extLst>
          </p:cNvPr>
          <p:cNvSpPr txBox="1"/>
          <p:nvPr/>
        </p:nvSpPr>
        <p:spPr>
          <a:xfrm>
            <a:off x="2893391" y="8624330"/>
            <a:ext cx="2039443" cy="228736"/>
          </a:xfrm>
          <a:prstGeom prst="rect">
            <a:avLst/>
          </a:prstGeom>
          <a:noFill/>
        </p:spPr>
        <p:txBody>
          <a:bodyPr wrap="square" rtlCol="0">
            <a:spAutoFit/>
          </a:bodyPr>
          <a:lstStyle/>
          <a:p>
            <a:r>
              <a:rPr kumimoji="1" lang="ja-JP" altLang="en-US" sz="900" b="1" dirty="0"/>
              <a:t>気をつけたいこと</a:t>
            </a:r>
          </a:p>
        </p:txBody>
      </p:sp>
      <p:sp>
        <p:nvSpPr>
          <p:cNvPr id="72" name="正方形/長方形 71">
            <a:extLst>
              <a:ext uri="{FF2B5EF4-FFF2-40B4-BE49-F238E27FC236}">
                <a16:creationId xmlns:a16="http://schemas.microsoft.com/office/drawing/2014/main" id="{E6268C7E-E7AF-9A31-BA07-723EBDBB2E81}"/>
              </a:ext>
            </a:extLst>
          </p:cNvPr>
          <p:cNvSpPr/>
          <p:nvPr/>
        </p:nvSpPr>
        <p:spPr>
          <a:xfrm>
            <a:off x="449448" y="8084581"/>
            <a:ext cx="1427457" cy="48279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800" b="1" dirty="0">
                <a:solidFill>
                  <a:schemeClr val="tx1"/>
                </a:solidFill>
              </a:rPr>
              <a:t>大きな公園、緑地など</a:t>
            </a:r>
          </a:p>
        </p:txBody>
      </p:sp>
      <p:sp>
        <p:nvSpPr>
          <p:cNvPr id="86" name="正方形/長方形 85">
            <a:extLst>
              <a:ext uri="{FF2B5EF4-FFF2-40B4-BE49-F238E27FC236}">
                <a16:creationId xmlns:a16="http://schemas.microsoft.com/office/drawing/2014/main" id="{3E915382-AFA5-0F8A-F9F2-49590D7CF88F}"/>
              </a:ext>
            </a:extLst>
          </p:cNvPr>
          <p:cNvSpPr/>
          <p:nvPr/>
        </p:nvSpPr>
        <p:spPr>
          <a:xfrm>
            <a:off x="454195" y="8628199"/>
            <a:ext cx="1427457" cy="48279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800" b="1" dirty="0">
                <a:solidFill>
                  <a:schemeClr val="tx1"/>
                </a:solidFill>
              </a:rPr>
              <a:t>大きな公園、緑地など</a:t>
            </a:r>
          </a:p>
        </p:txBody>
      </p:sp>
      <p:sp>
        <p:nvSpPr>
          <p:cNvPr id="88" name="正方形/長方形 87">
            <a:extLst>
              <a:ext uri="{FF2B5EF4-FFF2-40B4-BE49-F238E27FC236}">
                <a16:creationId xmlns:a16="http://schemas.microsoft.com/office/drawing/2014/main" id="{87FBE07D-4E2E-0663-8091-6EB46F181D51}"/>
              </a:ext>
            </a:extLst>
          </p:cNvPr>
          <p:cNvSpPr/>
          <p:nvPr/>
        </p:nvSpPr>
        <p:spPr>
          <a:xfrm>
            <a:off x="449448" y="9763224"/>
            <a:ext cx="1422921" cy="4817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800" b="1" dirty="0">
                <a:solidFill>
                  <a:schemeClr val="tx1"/>
                </a:solidFill>
              </a:rPr>
              <a:t>市立小・中学校など</a:t>
            </a:r>
          </a:p>
        </p:txBody>
      </p:sp>
      <p:sp>
        <p:nvSpPr>
          <p:cNvPr id="91" name="テキスト ボックス 90">
            <a:extLst>
              <a:ext uri="{FF2B5EF4-FFF2-40B4-BE49-F238E27FC236}">
                <a16:creationId xmlns:a16="http://schemas.microsoft.com/office/drawing/2014/main" id="{2A2EF714-224F-8F07-9D68-2F5DEA024C95}"/>
              </a:ext>
            </a:extLst>
          </p:cNvPr>
          <p:cNvSpPr txBox="1"/>
          <p:nvPr/>
        </p:nvSpPr>
        <p:spPr>
          <a:xfrm>
            <a:off x="294094" y="7355230"/>
            <a:ext cx="6347022" cy="276999"/>
          </a:xfrm>
          <a:prstGeom prst="rect">
            <a:avLst/>
          </a:prstGeom>
          <a:noFill/>
        </p:spPr>
        <p:txBody>
          <a:bodyPr wrap="square" rtlCol="0">
            <a:spAutoFit/>
          </a:bodyPr>
          <a:lstStyle/>
          <a:p>
            <a:pPr indent="-1403100"/>
            <a:r>
              <a:rPr kumimoji="1" lang="ja-JP" altLang="en-US" sz="1200" b="1" dirty="0">
                <a:latin typeface="+mn-ea"/>
              </a:rPr>
              <a:t>それぞれのルートの所要時間や、気をつけたいことを下の空欄に書きとめておきましょう。</a:t>
            </a:r>
            <a:endParaRPr kumimoji="1" lang="en-US" altLang="ja-JP" sz="1200" b="1" dirty="0">
              <a:latin typeface="+mn-ea"/>
            </a:endParaRPr>
          </a:p>
        </p:txBody>
      </p:sp>
      <p:sp>
        <p:nvSpPr>
          <p:cNvPr id="147" name="角丸四角形 237">
            <a:extLst>
              <a:ext uri="{FF2B5EF4-FFF2-40B4-BE49-F238E27FC236}">
                <a16:creationId xmlns:a16="http://schemas.microsoft.com/office/drawing/2014/main" id="{92A0B2F3-DB98-9F01-C517-24B6D5936CF3}"/>
              </a:ext>
            </a:extLst>
          </p:cNvPr>
          <p:cNvSpPr/>
          <p:nvPr/>
        </p:nvSpPr>
        <p:spPr>
          <a:xfrm>
            <a:off x="356415" y="2420819"/>
            <a:ext cx="1457561" cy="2466384"/>
          </a:xfrm>
          <a:prstGeom prst="roundRect">
            <a:avLst>
              <a:gd name="adj" fmla="val 3293"/>
            </a:avLst>
          </a:prstGeom>
          <a:solidFill>
            <a:srgbClr val="85C8A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152" name="テキスト ボックス 151">
            <a:extLst>
              <a:ext uri="{FF2B5EF4-FFF2-40B4-BE49-F238E27FC236}">
                <a16:creationId xmlns:a16="http://schemas.microsoft.com/office/drawing/2014/main" id="{FAB007C3-98AA-CCBC-3E70-6E98E5055184}"/>
              </a:ext>
            </a:extLst>
          </p:cNvPr>
          <p:cNvSpPr txBox="1"/>
          <p:nvPr/>
        </p:nvSpPr>
        <p:spPr>
          <a:xfrm>
            <a:off x="342270" y="2461135"/>
            <a:ext cx="1589180" cy="288541"/>
          </a:xfrm>
          <a:prstGeom prst="rect">
            <a:avLst/>
          </a:prstGeom>
          <a:noFill/>
        </p:spPr>
        <p:txBody>
          <a:bodyPr wrap="square" rtlCol="0">
            <a:spAutoFit/>
          </a:bodyPr>
          <a:lstStyle/>
          <a:p>
            <a:pPr>
              <a:lnSpc>
                <a:spcPts val="1600"/>
              </a:lnSpc>
            </a:pPr>
            <a:r>
              <a:rPr kumimoji="1" lang="ja-JP" altLang="en-US" sz="1200" b="1" dirty="0"/>
              <a:t>自宅や周辺を確認</a:t>
            </a:r>
            <a:endParaRPr kumimoji="1" lang="en-US" altLang="ja-JP" sz="1200" b="1" dirty="0"/>
          </a:p>
        </p:txBody>
      </p:sp>
      <p:sp>
        <p:nvSpPr>
          <p:cNvPr id="157" name="テキスト ボックス 156">
            <a:extLst>
              <a:ext uri="{FF2B5EF4-FFF2-40B4-BE49-F238E27FC236}">
                <a16:creationId xmlns:a16="http://schemas.microsoft.com/office/drawing/2014/main" id="{7AD2CE44-5040-0515-F236-D0B40B692DB3}"/>
              </a:ext>
            </a:extLst>
          </p:cNvPr>
          <p:cNvSpPr txBox="1"/>
          <p:nvPr/>
        </p:nvSpPr>
        <p:spPr>
          <a:xfrm>
            <a:off x="351159" y="2733087"/>
            <a:ext cx="1447178" cy="461665"/>
          </a:xfrm>
          <a:prstGeom prst="rect">
            <a:avLst/>
          </a:prstGeom>
          <a:noFill/>
        </p:spPr>
        <p:txBody>
          <a:bodyPr wrap="square" rtlCol="0">
            <a:spAutoFit/>
          </a:bodyPr>
          <a:lstStyle/>
          <a:p>
            <a:r>
              <a:rPr kumimoji="1" lang="ja-JP" altLang="en-US" sz="1200" b="1" dirty="0"/>
              <a:t>隣近所で情報共有や助け合い</a:t>
            </a:r>
          </a:p>
        </p:txBody>
      </p:sp>
      <p:sp>
        <p:nvSpPr>
          <p:cNvPr id="185" name="テキスト ボックス 184">
            <a:extLst>
              <a:ext uri="{FF2B5EF4-FFF2-40B4-BE49-F238E27FC236}">
                <a16:creationId xmlns:a16="http://schemas.microsoft.com/office/drawing/2014/main" id="{6605E980-AA96-996F-E09D-58DFAD959C33}"/>
              </a:ext>
            </a:extLst>
          </p:cNvPr>
          <p:cNvSpPr txBox="1"/>
          <p:nvPr/>
        </p:nvSpPr>
        <p:spPr>
          <a:xfrm>
            <a:off x="329322" y="3240407"/>
            <a:ext cx="1367852" cy="276999"/>
          </a:xfrm>
          <a:prstGeom prst="rect">
            <a:avLst/>
          </a:prstGeom>
          <a:noFill/>
        </p:spPr>
        <p:txBody>
          <a:bodyPr wrap="square" rtlCol="0">
            <a:spAutoFit/>
          </a:bodyPr>
          <a:lstStyle/>
          <a:p>
            <a:r>
              <a:rPr kumimoji="1" lang="ja-JP" altLang="en-US" sz="1200" b="1" dirty="0"/>
              <a:t>一時避難場所</a:t>
            </a:r>
          </a:p>
        </p:txBody>
      </p:sp>
      <p:grpSp>
        <p:nvGrpSpPr>
          <p:cNvPr id="189" name="グループ化 188">
            <a:extLst>
              <a:ext uri="{FF2B5EF4-FFF2-40B4-BE49-F238E27FC236}">
                <a16:creationId xmlns:a16="http://schemas.microsoft.com/office/drawing/2014/main" id="{F606AA6C-2DA1-6B65-EDFF-942A2E1D83AF}"/>
              </a:ext>
            </a:extLst>
          </p:cNvPr>
          <p:cNvGrpSpPr/>
          <p:nvPr/>
        </p:nvGrpSpPr>
        <p:grpSpPr>
          <a:xfrm>
            <a:off x="1869974" y="3758117"/>
            <a:ext cx="664393" cy="546819"/>
            <a:chOff x="1396668" y="-6167993"/>
            <a:chExt cx="6701719" cy="5515744"/>
          </a:xfrm>
        </p:grpSpPr>
        <p:pic>
          <p:nvPicPr>
            <p:cNvPr id="192" name="図 191">
              <a:extLst>
                <a:ext uri="{FF2B5EF4-FFF2-40B4-BE49-F238E27FC236}">
                  <a16:creationId xmlns:a16="http://schemas.microsoft.com/office/drawing/2014/main" id="{810EA6C3-7C06-A706-C523-CC93C793ECE9}"/>
                </a:ext>
              </a:extLst>
            </p:cNvPr>
            <p:cNvPicPr>
              <a:picLocks noChangeAspect="1"/>
            </p:cNvPicPr>
            <p:nvPr/>
          </p:nvPicPr>
          <p:blipFill>
            <a:blip r:embed="rId12" cstate="email">
              <a:extLst>
                <a:ext uri="{28A0092B-C50C-407E-A947-70E740481C1C}">
                  <a14:useLocalDpi xmlns:a14="http://schemas.microsoft.com/office/drawing/2010/main"/>
                </a:ext>
              </a:extLst>
            </a:blip>
            <a:stretch>
              <a:fillRect/>
            </a:stretch>
          </p:blipFill>
          <p:spPr>
            <a:xfrm>
              <a:off x="3261571" y="-3261588"/>
              <a:ext cx="4836816" cy="2505425"/>
            </a:xfrm>
            <a:prstGeom prst="rect">
              <a:avLst/>
            </a:prstGeom>
          </p:spPr>
        </p:pic>
        <p:pic>
          <p:nvPicPr>
            <p:cNvPr id="193" name="図 192">
              <a:extLst>
                <a:ext uri="{FF2B5EF4-FFF2-40B4-BE49-F238E27FC236}">
                  <a16:creationId xmlns:a16="http://schemas.microsoft.com/office/drawing/2014/main" id="{6C73C862-04E5-D51A-19C9-6E1798A9A64A}"/>
                </a:ext>
              </a:extLst>
            </p:cNvPr>
            <p:cNvPicPr>
              <a:picLocks noChangeAspect="1"/>
            </p:cNvPicPr>
            <p:nvPr/>
          </p:nvPicPr>
          <p:blipFill>
            <a:blip r:embed="rId13" cstate="email">
              <a:extLst>
                <a:ext uri="{28A0092B-C50C-407E-A947-70E740481C1C}">
                  <a14:useLocalDpi xmlns:a14="http://schemas.microsoft.com/office/drawing/2010/main"/>
                </a:ext>
              </a:extLst>
            </a:blip>
            <a:stretch>
              <a:fillRect/>
            </a:stretch>
          </p:blipFill>
          <p:spPr>
            <a:xfrm>
              <a:off x="1396668" y="-6167993"/>
              <a:ext cx="3591423" cy="5515744"/>
            </a:xfrm>
            <a:prstGeom prst="rect">
              <a:avLst/>
            </a:prstGeom>
          </p:spPr>
        </p:pic>
        <p:pic>
          <p:nvPicPr>
            <p:cNvPr id="194" name="図 193">
              <a:extLst>
                <a:ext uri="{FF2B5EF4-FFF2-40B4-BE49-F238E27FC236}">
                  <a16:creationId xmlns:a16="http://schemas.microsoft.com/office/drawing/2014/main" id="{CD9AC680-F3AD-F7BC-839B-AD786F883CD0}"/>
                </a:ext>
              </a:extLst>
            </p:cNvPr>
            <p:cNvPicPr>
              <a:picLocks noChangeAspect="1"/>
            </p:cNvPicPr>
            <p:nvPr/>
          </p:nvPicPr>
          <p:blipFill>
            <a:blip r:embed="rId14" cstate="email">
              <a:extLst>
                <a:ext uri="{28A0092B-C50C-407E-A947-70E740481C1C}">
                  <a14:useLocalDpi xmlns:a14="http://schemas.microsoft.com/office/drawing/2010/main"/>
                </a:ext>
              </a:extLst>
            </a:blip>
            <a:stretch>
              <a:fillRect/>
            </a:stretch>
          </p:blipFill>
          <p:spPr>
            <a:xfrm>
              <a:off x="4588246" y="-3762122"/>
              <a:ext cx="2515137" cy="3099202"/>
            </a:xfrm>
            <a:prstGeom prst="rect">
              <a:avLst/>
            </a:prstGeom>
          </p:spPr>
        </p:pic>
      </p:grpSp>
      <p:sp>
        <p:nvSpPr>
          <p:cNvPr id="197" name="角丸四角形 249">
            <a:extLst>
              <a:ext uri="{FF2B5EF4-FFF2-40B4-BE49-F238E27FC236}">
                <a16:creationId xmlns:a16="http://schemas.microsoft.com/office/drawing/2014/main" id="{4F91056C-0518-489B-7865-8BBEF63E2B0C}"/>
              </a:ext>
            </a:extLst>
          </p:cNvPr>
          <p:cNvSpPr/>
          <p:nvPr/>
        </p:nvSpPr>
        <p:spPr>
          <a:xfrm>
            <a:off x="5093809" y="2540551"/>
            <a:ext cx="1439651" cy="1380597"/>
          </a:xfrm>
          <a:prstGeom prst="roundRect">
            <a:avLst>
              <a:gd name="adj" fmla="val 3513"/>
            </a:avLst>
          </a:prstGeom>
          <a:solidFill>
            <a:srgbClr val="FFD966"/>
          </a:solidFill>
          <a:ln>
            <a:solidFill>
              <a:srgbClr val="121037"/>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1200" b="1" dirty="0">
                <a:solidFill>
                  <a:schemeClr val="tx1"/>
                </a:solidFill>
              </a:rPr>
              <a:t>避難所</a:t>
            </a:r>
          </a:p>
        </p:txBody>
      </p:sp>
      <p:sp>
        <p:nvSpPr>
          <p:cNvPr id="201" name="角丸四角形 249">
            <a:extLst>
              <a:ext uri="{FF2B5EF4-FFF2-40B4-BE49-F238E27FC236}">
                <a16:creationId xmlns:a16="http://schemas.microsoft.com/office/drawing/2014/main" id="{83E5E192-620B-BAC5-8D38-408A78036521}"/>
              </a:ext>
            </a:extLst>
          </p:cNvPr>
          <p:cNvSpPr/>
          <p:nvPr/>
        </p:nvSpPr>
        <p:spPr>
          <a:xfrm>
            <a:off x="5107905" y="4110540"/>
            <a:ext cx="1426193" cy="776664"/>
          </a:xfrm>
          <a:prstGeom prst="roundRect">
            <a:avLst>
              <a:gd name="adj" fmla="val 3513"/>
            </a:avLst>
          </a:prstGeom>
          <a:solidFill>
            <a:srgbClr val="A8D8C6"/>
          </a:solidFill>
          <a:ln>
            <a:solidFill>
              <a:srgbClr val="12103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rPr>
              <a:t>自宅</a:t>
            </a:r>
            <a:endParaRPr kumimoji="1" lang="en-US" altLang="ja-JP" sz="1200" b="1" dirty="0">
              <a:solidFill>
                <a:schemeClr val="tx1"/>
              </a:solidFill>
            </a:endParaRPr>
          </a:p>
        </p:txBody>
      </p:sp>
      <p:sp>
        <p:nvSpPr>
          <p:cNvPr id="202" name="正方形/長方形 201">
            <a:extLst>
              <a:ext uri="{FF2B5EF4-FFF2-40B4-BE49-F238E27FC236}">
                <a16:creationId xmlns:a16="http://schemas.microsoft.com/office/drawing/2014/main" id="{114B9691-8160-230B-3D58-425FEEF21B28}"/>
              </a:ext>
            </a:extLst>
          </p:cNvPr>
          <p:cNvSpPr/>
          <p:nvPr/>
        </p:nvSpPr>
        <p:spPr>
          <a:xfrm>
            <a:off x="5151135" y="2963920"/>
            <a:ext cx="1328134" cy="88449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800" b="1" dirty="0">
                <a:solidFill>
                  <a:schemeClr val="tx1"/>
                </a:solidFill>
              </a:rPr>
              <a:t>市立小・中学校など</a:t>
            </a:r>
          </a:p>
        </p:txBody>
      </p:sp>
      <p:pic>
        <p:nvPicPr>
          <p:cNvPr id="203" name="図 202">
            <a:extLst>
              <a:ext uri="{FF2B5EF4-FFF2-40B4-BE49-F238E27FC236}">
                <a16:creationId xmlns:a16="http://schemas.microsoft.com/office/drawing/2014/main" id="{ED18D421-AA84-8148-8BAF-7057E6C046E4}"/>
              </a:ext>
            </a:extLst>
          </p:cNvPr>
          <p:cNvPicPr>
            <a:picLocks noChangeAspect="1"/>
          </p:cNvPicPr>
          <p:nvPr/>
        </p:nvPicPr>
        <p:blipFill rotWithShape="1">
          <a:blip r:embed="rId15" cstate="email">
            <a:extLst>
              <a:ext uri="{28A0092B-C50C-407E-A947-70E740481C1C}">
                <a14:useLocalDpi xmlns:a14="http://schemas.microsoft.com/office/drawing/2010/main"/>
              </a:ext>
            </a:extLst>
          </a:blip>
          <a:srcRect t="-3795"/>
          <a:stretch/>
        </p:blipFill>
        <p:spPr>
          <a:xfrm>
            <a:off x="6129791" y="2562411"/>
            <a:ext cx="330427" cy="324980"/>
          </a:xfrm>
          <a:prstGeom prst="rect">
            <a:avLst/>
          </a:prstGeom>
        </p:spPr>
      </p:pic>
      <p:sp>
        <p:nvSpPr>
          <p:cNvPr id="148" name="テキスト ボックス 147">
            <a:extLst>
              <a:ext uri="{FF2B5EF4-FFF2-40B4-BE49-F238E27FC236}">
                <a16:creationId xmlns:a16="http://schemas.microsoft.com/office/drawing/2014/main" id="{7C6644EA-B211-A19E-FDF5-8C6CC9084240}"/>
              </a:ext>
            </a:extLst>
          </p:cNvPr>
          <p:cNvSpPr txBox="1"/>
          <p:nvPr/>
        </p:nvSpPr>
        <p:spPr>
          <a:xfrm>
            <a:off x="1811721" y="4412099"/>
            <a:ext cx="1627155" cy="261610"/>
          </a:xfrm>
          <a:prstGeom prst="rect">
            <a:avLst/>
          </a:prstGeom>
          <a:noFill/>
        </p:spPr>
        <p:txBody>
          <a:bodyPr wrap="square" rtlCol="0">
            <a:spAutoFit/>
          </a:bodyPr>
          <a:lstStyle/>
          <a:p>
            <a:r>
              <a:rPr kumimoji="1" lang="ja-JP" altLang="en-US" sz="1100" b="1" dirty="0"/>
              <a:t>上記以外の場合</a:t>
            </a:r>
          </a:p>
        </p:txBody>
      </p:sp>
      <p:cxnSp>
        <p:nvCxnSpPr>
          <p:cNvPr id="149" name="直線矢印コネクタ 148">
            <a:extLst>
              <a:ext uri="{FF2B5EF4-FFF2-40B4-BE49-F238E27FC236}">
                <a16:creationId xmlns:a16="http://schemas.microsoft.com/office/drawing/2014/main" id="{CEA0C1E7-6ED1-1323-D95D-506198D9F51D}"/>
              </a:ext>
            </a:extLst>
          </p:cNvPr>
          <p:cNvCxnSpPr>
            <a:cxnSpLocks/>
          </p:cNvCxnSpPr>
          <p:nvPr/>
        </p:nvCxnSpPr>
        <p:spPr>
          <a:xfrm>
            <a:off x="1811721" y="2804435"/>
            <a:ext cx="3296184" cy="0"/>
          </a:xfrm>
          <a:prstGeom prst="straightConnector1">
            <a:avLst/>
          </a:prstGeom>
          <a:ln w="50800">
            <a:solidFill>
              <a:srgbClr val="121037"/>
            </a:solidFill>
            <a:tailEnd type="triangle" w="med" len="sm"/>
          </a:ln>
        </p:spPr>
        <p:style>
          <a:lnRef idx="1">
            <a:schemeClr val="accent1"/>
          </a:lnRef>
          <a:fillRef idx="0">
            <a:schemeClr val="accent1"/>
          </a:fillRef>
          <a:effectRef idx="0">
            <a:schemeClr val="accent1"/>
          </a:effectRef>
          <a:fontRef idx="minor">
            <a:schemeClr val="tx1"/>
          </a:fontRef>
        </p:style>
      </p:cxnSp>
      <p:cxnSp>
        <p:nvCxnSpPr>
          <p:cNvPr id="153" name="直線矢印コネクタ 152">
            <a:extLst>
              <a:ext uri="{FF2B5EF4-FFF2-40B4-BE49-F238E27FC236}">
                <a16:creationId xmlns:a16="http://schemas.microsoft.com/office/drawing/2014/main" id="{CA43012C-0351-87A9-D166-81E3FD9071F6}"/>
              </a:ext>
            </a:extLst>
          </p:cNvPr>
          <p:cNvCxnSpPr>
            <a:cxnSpLocks/>
          </p:cNvCxnSpPr>
          <p:nvPr/>
        </p:nvCxnSpPr>
        <p:spPr>
          <a:xfrm>
            <a:off x="1811721" y="4652598"/>
            <a:ext cx="3296184" cy="0"/>
          </a:xfrm>
          <a:prstGeom prst="straightConnector1">
            <a:avLst/>
          </a:prstGeom>
          <a:ln w="50800">
            <a:solidFill>
              <a:srgbClr val="121037"/>
            </a:solidFill>
            <a:tailEnd type="triangle" w="med" len="sm"/>
          </a:ln>
        </p:spPr>
        <p:style>
          <a:lnRef idx="1">
            <a:schemeClr val="accent1"/>
          </a:lnRef>
          <a:fillRef idx="0">
            <a:schemeClr val="accent1"/>
          </a:fillRef>
          <a:effectRef idx="0">
            <a:schemeClr val="accent1"/>
          </a:effectRef>
          <a:fontRef idx="minor">
            <a:schemeClr val="tx1"/>
          </a:fontRef>
        </p:style>
      </p:cxnSp>
      <p:sp>
        <p:nvSpPr>
          <p:cNvPr id="155" name="テキスト ボックス 154">
            <a:extLst>
              <a:ext uri="{FF2B5EF4-FFF2-40B4-BE49-F238E27FC236}">
                <a16:creationId xmlns:a16="http://schemas.microsoft.com/office/drawing/2014/main" id="{B28D2127-0112-A9B1-460A-9CAD5ED8914D}"/>
              </a:ext>
            </a:extLst>
          </p:cNvPr>
          <p:cNvSpPr txBox="1"/>
          <p:nvPr/>
        </p:nvSpPr>
        <p:spPr>
          <a:xfrm>
            <a:off x="1781682" y="2526380"/>
            <a:ext cx="2345128" cy="261610"/>
          </a:xfrm>
          <a:prstGeom prst="rect">
            <a:avLst/>
          </a:prstGeom>
          <a:noFill/>
        </p:spPr>
        <p:txBody>
          <a:bodyPr wrap="square" rtlCol="0">
            <a:spAutoFit/>
          </a:bodyPr>
          <a:lstStyle/>
          <a:p>
            <a:r>
              <a:rPr kumimoji="1" lang="ja-JP" altLang="en-US" sz="1100" b="1" dirty="0"/>
              <a:t>火災はないが自宅が倒壊のおそれ</a:t>
            </a:r>
          </a:p>
        </p:txBody>
      </p:sp>
      <p:cxnSp>
        <p:nvCxnSpPr>
          <p:cNvPr id="160" name="直線矢印コネクタ 159">
            <a:extLst>
              <a:ext uri="{FF2B5EF4-FFF2-40B4-BE49-F238E27FC236}">
                <a16:creationId xmlns:a16="http://schemas.microsoft.com/office/drawing/2014/main" id="{234D67FB-C24E-D285-F2F4-AEC72FFB7503}"/>
              </a:ext>
            </a:extLst>
          </p:cNvPr>
          <p:cNvCxnSpPr>
            <a:cxnSpLocks/>
          </p:cNvCxnSpPr>
          <p:nvPr/>
        </p:nvCxnSpPr>
        <p:spPr>
          <a:xfrm>
            <a:off x="1822127" y="3704785"/>
            <a:ext cx="720403" cy="0"/>
          </a:xfrm>
          <a:prstGeom prst="straightConnector1">
            <a:avLst/>
          </a:prstGeom>
          <a:ln w="50800">
            <a:solidFill>
              <a:srgbClr val="121037"/>
            </a:solidFill>
            <a:tailEnd type="triangle" w="med" len="sm"/>
          </a:ln>
        </p:spPr>
        <p:style>
          <a:lnRef idx="1">
            <a:schemeClr val="accent1"/>
          </a:lnRef>
          <a:fillRef idx="0">
            <a:schemeClr val="accent1"/>
          </a:fillRef>
          <a:effectRef idx="0">
            <a:schemeClr val="accent1"/>
          </a:effectRef>
          <a:fontRef idx="minor">
            <a:schemeClr val="tx1"/>
          </a:fontRef>
        </p:style>
      </p:cxnSp>
      <p:sp>
        <p:nvSpPr>
          <p:cNvPr id="161" name="角丸四角形 249">
            <a:extLst>
              <a:ext uri="{FF2B5EF4-FFF2-40B4-BE49-F238E27FC236}">
                <a16:creationId xmlns:a16="http://schemas.microsoft.com/office/drawing/2014/main" id="{A8E9B99E-61FE-78F1-5816-299F9458CC52}"/>
              </a:ext>
            </a:extLst>
          </p:cNvPr>
          <p:cNvSpPr/>
          <p:nvPr/>
        </p:nvSpPr>
        <p:spPr>
          <a:xfrm>
            <a:off x="2541648" y="3238908"/>
            <a:ext cx="1760876" cy="1109187"/>
          </a:xfrm>
          <a:prstGeom prst="roundRect">
            <a:avLst>
              <a:gd name="adj" fmla="val 3513"/>
            </a:avLst>
          </a:prstGeom>
          <a:solidFill>
            <a:srgbClr val="F3AEAB"/>
          </a:solidFill>
          <a:ln>
            <a:solidFill>
              <a:srgbClr val="121037"/>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1200" b="1" dirty="0">
                <a:solidFill>
                  <a:schemeClr val="tx1"/>
                </a:solidFill>
              </a:rPr>
              <a:t>広域避難場所</a:t>
            </a:r>
          </a:p>
        </p:txBody>
      </p:sp>
      <p:sp>
        <p:nvSpPr>
          <p:cNvPr id="162" name="テキスト ボックス 161">
            <a:extLst>
              <a:ext uri="{FF2B5EF4-FFF2-40B4-BE49-F238E27FC236}">
                <a16:creationId xmlns:a16="http://schemas.microsoft.com/office/drawing/2014/main" id="{74A8C0B0-ABAA-CBEC-6AA9-4F620ADA666C}"/>
              </a:ext>
            </a:extLst>
          </p:cNvPr>
          <p:cNvSpPr txBox="1"/>
          <p:nvPr/>
        </p:nvSpPr>
        <p:spPr>
          <a:xfrm>
            <a:off x="4230596" y="2896673"/>
            <a:ext cx="936048" cy="430887"/>
          </a:xfrm>
          <a:prstGeom prst="rect">
            <a:avLst/>
          </a:prstGeom>
          <a:noFill/>
        </p:spPr>
        <p:txBody>
          <a:bodyPr wrap="square" rtlCol="0">
            <a:spAutoFit/>
          </a:bodyPr>
          <a:lstStyle/>
          <a:p>
            <a:pPr algn="ctr"/>
            <a:r>
              <a:rPr kumimoji="1" lang="ja-JP" altLang="en-US" sz="1100" b="1" dirty="0"/>
              <a:t>自宅で</a:t>
            </a:r>
            <a:endParaRPr kumimoji="1" lang="en-US" altLang="ja-JP" sz="1100" b="1" dirty="0"/>
          </a:p>
          <a:p>
            <a:pPr algn="ctr"/>
            <a:r>
              <a:rPr kumimoji="1" lang="ja-JP" altLang="en-US" sz="1100" b="1" dirty="0"/>
              <a:t>生活は困難</a:t>
            </a:r>
          </a:p>
        </p:txBody>
      </p:sp>
      <p:sp>
        <p:nvSpPr>
          <p:cNvPr id="165" name="テキスト ボックス 164">
            <a:extLst>
              <a:ext uri="{FF2B5EF4-FFF2-40B4-BE49-F238E27FC236}">
                <a16:creationId xmlns:a16="http://schemas.microsoft.com/office/drawing/2014/main" id="{0A04F5E8-F298-DD7E-0038-B25BA04B0265}"/>
              </a:ext>
            </a:extLst>
          </p:cNvPr>
          <p:cNvSpPr txBox="1"/>
          <p:nvPr/>
        </p:nvSpPr>
        <p:spPr>
          <a:xfrm>
            <a:off x="4404466" y="3943150"/>
            <a:ext cx="828079" cy="430887"/>
          </a:xfrm>
          <a:prstGeom prst="rect">
            <a:avLst/>
          </a:prstGeom>
          <a:noFill/>
        </p:spPr>
        <p:txBody>
          <a:bodyPr wrap="square" rtlCol="0">
            <a:spAutoFit/>
          </a:bodyPr>
          <a:lstStyle/>
          <a:p>
            <a:pPr algn="ctr"/>
            <a:r>
              <a:rPr kumimoji="1" lang="ja-JP" altLang="en-US" sz="1100" b="1" dirty="0"/>
              <a:t>自宅</a:t>
            </a:r>
            <a:endParaRPr kumimoji="1" lang="en-US" altLang="ja-JP" sz="1100" b="1" dirty="0"/>
          </a:p>
          <a:p>
            <a:pPr algn="ctr"/>
            <a:r>
              <a:rPr kumimoji="1" lang="ja-JP" altLang="en-US" sz="1100" b="1" dirty="0"/>
              <a:t>が安全</a:t>
            </a:r>
            <a:endParaRPr kumimoji="1" lang="en-US" altLang="ja-JP" sz="1100" b="1" dirty="0"/>
          </a:p>
        </p:txBody>
      </p:sp>
      <p:sp>
        <p:nvSpPr>
          <p:cNvPr id="167" name="正方形/長方形 166">
            <a:extLst>
              <a:ext uri="{FF2B5EF4-FFF2-40B4-BE49-F238E27FC236}">
                <a16:creationId xmlns:a16="http://schemas.microsoft.com/office/drawing/2014/main" id="{E5B1B11C-40A2-26E4-D703-546A77B1F9D8}"/>
              </a:ext>
            </a:extLst>
          </p:cNvPr>
          <p:cNvSpPr/>
          <p:nvPr/>
        </p:nvSpPr>
        <p:spPr>
          <a:xfrm>
            <a:off x="2623072" y="3540059"/>
            <a:ext cx="1610037" cy="74633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800" b="1" dirty="0">
                <a:solidFill>
                  <a:schemeClr val="tx1"/>
                </a:solidFill>
              </a:rPr>
              <a:t>大きな公園、緑地など</a:t>
            </a:r>
          </a:p>
        </p:txBody>
      </p:sp>
      <p:cxnSp>
        <p:nvCxnSpPr>
          <p:cNvPr id="171" name="直線コネクタ 170">
            <a:extLst>
              <a:ext uri="{FF2B5EF4-FFF2-40B4-BE49-F238E27FC236}">
                <a16:creationId xmlns:a16="http://schemas.microsoft.com/office/drawing/2014/main" id="{89C8EC95-EF7B-7EE0-1BBD-327456E2E143}"/>
              </a:ext>
            </a:extLst>
          </p:cNvPr>
          <p:cNvCxnSpPr>
            <a:cxnSpLocks/>
          </p:cNvCxnSpPr>
          <p:nvPr/>
        </p:nvCxnSpPr>
        <p:spPr>
          <a:xfrm flipH="1">
            <a:off x="4303761" y="3726386"/>
            <a:ext cx="232191" cy="0"/>
          </a:xfrm>
          <a:prstGeom prst="line">
            <a:avLst/>
          </a:prstGeom>
          <a:ln w="50800">
            <a:solidFill>
              <a:schemeClr val="tx1"/>
            </a:solidFill>
          </a:ln>
        </p:spPr>
        <p:style>
          <a:lnRef idx="1">
            <a:schemeClr val="dk1"/>
          </a:lnRef>
          <a:fillRef idx="0">
            <a:schemeClr val="dk1"/>
          </a:fillRef>
          <a:effectRef idx="0">
            <a:schemeClr val="dk1"/>
          </a:effectRef>
          <a:fontRef idx="minor">
            <a:schemeClr val="tx1"/>
          </a:fontRef>
        </p:style>
      </p:cxnSp>
      <p:pic>
        <p:nvPicPr>
          <p:cNvPr id="172" name="グラフィックス 171">
            <a:extLst>
              <a:ext uri="{FF2B5EF4-FFF2-40B4-BE49-F238E27FC236}">
                <a16:creationId xmlns:a16="http://schemas.microsoft.com/office/drawing/2014/main" id="{3CDEFD4F-7277-9B7A-78FA-B785B0D30DDE}"/>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3934233" y="3540059"/>
            <a:ext cx="286861" cy="342900"/>
          </a:xfrm>
          <a:prstGeom prst="rect">
            <a:avLst/>
          </a:prstGeom>
        </p:spPr>
      </p:pic>
      <p:sp>
        <p:nvSpPr>
          <p:cNvPr id="174" name="フリーフォーム: 図形 173">
            <a:extLst>
              <a:ext uri="{FF2B5EF4-FFF2-40B4-BE49-F238E27FC236}">
                <a16:creationId xmlns:a16="http://schemas.microsoft.com/office/drawing/2014/main" id="{BAB1FE04-1967-7FDF-E026-0622978E5636}"/>
              </a:ext>
            </a:extLst>
          </p:cNvPr>
          <p:cNvSpPr/>
          <p:nvPr/>
        </p:nvSpPr>
        <p:spPr>
          <a:xfrm>
            <a:off x="4535824" y="3353471"/>
            <a:ext cx="548266" cy="1043153"/>
          </a:xfrm>
          <a:custGeom>
            <a:avLst/>
            <a:gdLst>
              <a:gd name="connsiteX0" fmla="*/ 678264 w 683288"/>
              <a:gd name="connsiteY0" fmla="*/ 0 h 1276140"/>
              <a:gd name="connsiteX1" fmla="*/ 0 w 683288"/>
              <a:gd name="connsiteY1" fmla="*/ 0 h 1276140"/>
              <a:gd name="connsiteX2" fmla="*/ 0 w 683288"/>
              <a:gd name="connsiteY2" fmla="*/ 1276140 h 1276140"/>
              <a:gd name="connsiteX3" fmla="*/ 683288 w 683288"/>
              <a:gd name="connsiteY3" fmla="*/ 1276140 h 1276140"/>
            </a:gdLst>
            <a:ahLst/>
            <a:cxnLst>
              <a:cxn ang="0">
                <a:pos x="connsiteX0" y="connsiteY0"/>
              </a:cxn>
              <a:cxn ang="0">
                <a:pos x="connsiteX1" y="connsiteY1"/>
              </a:cxn>
              <a:cxn ang="0">
                <a:pos x="connsiteX2" y="connsiteY2"/>
              </a:cxn>
              <a:cxn ang="0">
                <a:pos x="connsiteX3" y="connsiteY3"/>
              </a:cxn>
            </a:cxnLst>
            <a:rect l="l" t="t" r="r" b="b"/>
            <a:pathLst>
              <a:path w="683288" h="1276140">
                <a:moveTo>
                  <a:pt x="678264" y="0"/>
                </a:moveTo>
                <a:lnTo>
                  <a:pt x="0" y="0"/>
                </a:lnTo>
                <a:lnTo>
                  <a:pt x="0" y="1276140"/>
                </a:lnTo>
                <a:lnTo>
                  <a:pt x="683288" y="1276140"/>
                </a:lnTo>
              </a:path>
            </a:pathLst>
          </a:custGeom>
          <a:noFill/>
          <a:ln w="50800">
            <a:solidFill>
              <a:schemeClr val="tx1"/>
            </a:solidFill>
            <a:headEnd type="triangle" w="med" len="sm"/>
            <a:tailEnd type="triangle" w="med" len="s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3" name="テキスト ボックス 212">
            <a:extLst>
              <a:ext uri="{FF2B5EF4-FFF2-40B4-BE49-F238E27FC236}">
                <a16:creationId xmlns:a16="http://schemas.microsoft.com/office/drawing/2014/main" id="{C8419FD6-8AF9-FEFC-F9FE-FFD13638D37E}"/>
              </a:ext>
            </a:extLst>
          </p:cNvPr>
          <p:cNvSpPr txBox="1"/>
          <p:nvPr/>
        </p:nvSpPr>
        <p:spPr>
          <a:xfrm>
            <a:off x="1762864" y="3050109"/>
            <a:ext cx="826629" cy="630942"/>
          </a:xfrm>
          <a:prstGeom prst="rect">
            <a:avLst/>
          </a:prstGeom>
          <a:noFill/>
        </p:spPr>
        <p:txBody>
          <a:bodyPr wrap="square" rtlCol="0">
            <a:spAutoFit/>
          </a:bodyPr>
          <a:lstStyle/>
          <a:p>
            <a:pPr algn="ctr"/>
            <a:r>
              <a:rPr kumimoji="1" lang="ja-JP" altLang="en-US" sz="1400" b="1" dirty="0">
                <a:solidFill>
                  <a:srgbClr val="C00000"/>
                </a:solidFill>
              </a:rPr>
              <a:t>大火災</a:t>
            </a:r>
            <a:endParaRPr kumimoji="1" lang="en-US" altLang="ja-JP" sz="1200" b="1" dirty="0"/>
          </a:p>
          <a:p>
            <a:pPr algn="ctr"/>
            <a:r>
              <a:rPr kumimoji="1" lang="ja-JP" altLang="en-US" sz="1050" b="1" dirty="0"/>
              <a:t>が起きて</a:t>
            </a:r>
            <a:endParaRPr kumimoji="1" lang="en-US" altLang="ja-JP" sz="1050" b="1" dirty="0"/>
          </a:p>
          <a:p>
            <a:pPr algn="ctr"/>
            <a:r>
              <a:rPr kumimoji="1" lang="ja-JP" altLang="en-US" sz="1050" b="1" dirty="0"/>
              <a:t>いる場合</a:t>
            </a:r>
          </a:p>
        </p:txBody>
      </p:sp>
      <p:pic>
        <p:nvPicPr>
          <p:cNvPr id="214" name="図 213">
            <a:extLst>
              <a:ext uri="{FF2B5EF4-FFF2-40B4-BE49-F238E27FC236}">
                <a16:creationId xmlns:a16="http://schemas.microsoft.com/office/drawing/2014/main" id="{51F17229-2100-CA5A-AA2B-99B53B5B0DF9}"/>
              </a:ext>
            </a:extLst>
          </p:cNvPr>
          <p:cNvPicPr>
            <a:picLocks noChangeAspect="1"/>
          </p:cNvPicPr>
          <p:nvPr/>
        </p:nvPicPr>
        <p:blipFill>
          <a:blip r:embed="rId11" cstate="email">
            <a:extLst>
              <a:ext uri="{28A0092B-C50C-407E-A947-70E740481C1C}">
                <a14:useLocalDpi xmlns:a14="http://schemas.microsoft.com/office/drawing/2010/main"/>
              </a:ext>
            </a:extLst>
          </a:blip>
          <a:stretch>
            <a:fillRect/>
          </a:stretch>
        </p:blipFill>
        <p:spPr>
          <a:xfrm>
            <a:off x="3959843" y="2338768"/>
            <a:ext cx="629149" cy="447286"/>
          </a:xfrm>
          <a:prstGeom prst="rect">
            <a:avLst/>
          </a:prstGeom>
        </p:spPr>
      </p:pic>
      <p:sp>
        <p:nvSpPr>
          <p:cNvPr id="220" name="正方形/長方形 219">
            <a:extLst>
              <a:ext uri="{FF2B5EF4-FFF2-40B4-BE49-F238E27FC236}">
                <a16:creationId xmlns:a16="http://schemas.microsoft.com/office/drawing/2014/main" id="{5E1D1D06-F897-A9E3-9CD5-9D61D7EA5176}"/>
              </a:ext>
            </a:extLst>
          </p:cNvPr>
          <p:cNvSpPr/>
          <p:nvPr/>
        </p:nvSpPr>
        <p:spPr>
          <a:xfrm>
            <a:off x="415357" y="3479411"/>
            <a:ext cx="1346173" cy="1289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800" b="1" dirty="0">
                <a:solidFill>
                  <a:schemeClr val="tx1"/>
                </a:solidFill>
              </a:rPr>
              <a:t>近くの公園、空き地など</a:t>
            </a:r>
          </a:p>
        </p:txBody>
      </p:sp>
      <p:pic>
        <p:nvPicPr>
          <p:cNvPr id="218" name="図 217" descr="建物, 女性, 裁判所, スポーツゲーム が含まれている画像&#10;&#10;AI によって生成されたコンテンツは間違っている可能性があります。">
            <a:extLst>
              <a:ext uri="{FF2B5EF4-FFF2-40B4-BE49-F238E27FC236}">
                <a16:creationId xmlns:a16="http://schemas.microsoft.com/office/drawing/2014/main" id="{18B3803C-9DDA-0877-0D47-55FDDF194268}"/>
              </a:ext>
            </a:extLst>
          </p:cNvPr>
          <p:cNvPicPr>
            <a:picLocks noChangeAspect="1"/>
          </p:cNvPicPr>
          <p:nvPr/>
        </p:nvPicPr>
        <p:blipFill>
          <a:blip r:embed="rId16" cstate="email">
            <a:extLst>
              <a:ext uri="{28A0092B-C50C-407E-A947-70E740481C1C}">
                <a14:useLocalDpi xmlns:a14="http://schemas.microsoft.com/office/drawing/2010/main"/>
              </a:ext>
            </a:extLst>
          </a:blip>
          <a:srcRect/>
          <a:stretch/>
        </p:blipFill>
        <p:spPr>
          <a:xfrm>
            <a:off x="1084049" y="4247622"/>
            <a:ext cx="594477" cy="456131"/>
          </a:xfrm>
          <a:prstGeom prst="rect">
            <a:avLst/>
          </a:prstGeom>
        </p:spPr>
      </p:pic>
      <p:pic>
        <p:nvPicPr>
          <p:cNvPr id="219" name="図 218" descr="食品 が含まれている画像&#10;&#10;AI によって生成されたコンテンツは間違っている可能性があります。">
            <a:extLst>
              <a:ext uri="{FF2B5EF4-FFF2-40B4-BE49-F238E27FC236}">
                <a16:creationId xmlns:a16="http://schemas.microsoft.com/office/drawing/2014/main" id="{084340F5-A0CB-FD8A-9FEF-77E822CF0232}"/>
              </a:ext>
            </a:extLst>
          </p:cNvPr>
          <p:cNvPicPr>
            <a:picLocks noChangeAspect="1"/>
          </p:cNvPicPr>
          <p:nvPr/>
        </p:nvPicPr>
        <p:blipFill>
          <a:blip r:embed="rId17" cstate="email">
            <a:extLst>
              <a:ext uri="{28A0092B-C50C-407E-A947-70E740481C1C}">
                <a14:useLocalDpi xmlns:a14="http://schemas.microsoft.com/office/drawing/2010/main"/>
              </a:ext>
            </a:extLst>
          </a:blip>
          <a:srcRect/>
          <a:stretch/>
        </p:blipFill>
        <p:spPr>
          <a:xfrm>
            <a:off x="467377" y="4237155"/>
            <a:ext cx="540794" cy="466598"/>
          </a:xfrm>
          <a:prstGeom prst="rect">
            <a:avLst/>
          </a:prstGeom>
        </p:spPr>
      </p:pic>
      <p:grpSp>
        <p:nvGrpSpPr>
          <p:cNvPr id="56" name="グループ化 55">
            <a:extLst>
              <a:ext uri="{FF2B5EF4-FFF2-40B4-BE49-F238E27FC236}">
                <a16:creationId xmlns:a16="http://schemas.microsoft.com/office/drawing/2014/main" id="{8C245581-D685-4CEF-50F0-C935658A7475}"/>
              </a:ext>
            </a:extLst>
          </p:cNvPr>
          <p:cNvGrpSpPr/>
          <p:nvPr/>
        </p:nvGrpSpPr>
        <p:grpSpPr>
          <a:xfrm>
            <a:off x="13411200" y="143080"/>
            <a:ext cx="1451477" cy="539300"/>
            <a:chOff x="13411200" y="205372"/>
            <a:chExt cx="1451477" cy="539300"/>
          </a:xfrm>
        </p:grpSpPr>
        <p:sp>
          <p:nvSpPr>
            <p:cNvPr id="57" name="正方形/長方形 56">
              <a:extLst>
                <a:ext uri="{FF2B5EF4-FFF2-40B4-BE49-F238E27FC236}">
                  <a16:creationId xmlns:a16="http://schemas.microsoft.com/office/drawing/2014/main" id="{62F0F699-2B7A-8D76-6F46-50A4885259C9}"/>
                </a:ext>
              </a:extLst>
            </p:cNvPr>
            <p:cNvSpPr/>
            <p:nvPr/>
          </p:nvSpPr>
          <p:spPr>
            <a:xfrm>
              <a:off x="13411200" y="205372"/>
              <a:ext cx="1451477" cy="539300"/>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59" name="テキスト ボックス 58">
              <a:extLst>
                <a:ext uri="{FF2B5EF4-FFF2-40B4-BE49-F238E27FC236}">
                  <a16:creationId xmlns:a16="http://schemas.microsoft.com/office/drawing/2014/main" id="{DFE56395-06D7-95EF-9F52-C323C7E8D27B}"/>
                </a:ext>
              </a:extLst>
            </p:cNvPr>
            <p:cNvSpPr txBox="1"/>
            <p:nvPr/>
          </p:nvSpPr>
          <p:spPr>
            <a:xfrm>
              <a:off x="13471248" y="259579"/>
              <a:ext cx="1331381" cy="430887"/>
            </a:xfrm>
            <a:prstGeom prst="rect">
              <a:avLst/>
            </a:prstGeom>
            <a:noFill/>
          </p:spPr>
          <p:txBody>
            <a:bodyPr wrap="square" lIns="0" tIns="0" rIns="0" bIns="0" rtlCol="0">
              <a:spAutoFit/>
            </a:bodyPr>
            <a:lstStyle/>
            <a:p>
              <a:pPr algn="ctr"/>
              <a:r>
                <a:rPr kumimoji="1" lang="ja-JP" altLang="en-US" sz="2800" b="1" dirty="0">
                  <a:latin typeface="游ゴシック Medium" panose="020B0500000000000000" pitchFamily="50" charset="-128"/>
                  <a:ea typeface="游ゴシック Medium" panose="020B0500000000000000" pitchFamily="50" charset="-128"/>
                </a:rPr>
                <a:t>自宅用</a:t>
              </a:r>
              <a:endParaRPr kumimoji="1" lang="en-US" altLang="ja-JP" sz="2800" b="1" dirty="0">
                <a:latin typeface="游ゴシック Medium" panose="020B0500000000000000" pitchFamily="50" charset="-128"/>
                <a:ea typeface="游ゴシック Medium" panose="020B0500000000000000" pitchFamily="50" charset="-128"/>
              </a:endParaRPr>
            </a:p>
          </p:txBody>
        </p:sp>
      </p:grpSp>
      <p:sp>
        <p:nvSpPr>
          <p:cNvPr id="12" name="テキスト ボックス 11">
            <a:extLst>
              <a:ext uri="{FF2B5EF4-FFF2-40B4-BE49-F238E27FC236}">
                <a16:creationId xmlns:a16="http://schemas.microsoft.com/office/drawing/2014/main" id="{546F7EF8-2687-4539-141D-D0AF7D5E5482}"/>
              </a:ext>
            </a:extLst>
          </p:cNvPr>
          <p:cNvSpPr txBox="1"/>
          <p:nvPr/>
        </p:nvSpPr>
        <p:spPr>
          <a:xfrm>
            <a:off x="9025463" y="4933743"/>
            <a:ext cx="4020652" cy="1477328"/>
          </a:xfrm>
          <a:prstGeom prst="rect">
            <a:avLst/>
          </a:prstGeom>
          <a:noFill/>
        </p:spPr>
        <p:txBody>
          <a:bodyPr wrap="non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ja-JP" altLang="en-US" dirty="0">
                <a:latin typeface="BIZ UDPゴシック" panose="020B0400000000000000" pitchFamily="50" charset="-128"/>
                <a:ea typeface="BIZ UDPゴシック" panose="020B0400000000000000" pitchFamily="50" charset="-128"/>
              </a:rPr>
              <a:t>「ガイドマップかわさき」</a:t>
            </a:r>
            <a:endParaRPr kumimoji="1" lang="en-US" altLang="ja-JP" dirty="0">
              <a:latin typeface="BIZ UDPゴシック" panose="020B0400000000000000" pitchFamily="50" charset="-128"/>
              <a:ea typeface="BIZ UDPゴシック" panose="020B0400000000000000" pitchFamily="50" charset="-128"/>
            </a:endParaRPr>
          </a:p>
          <a:p>
            <a:r>
              <a:rPr kumimoji="1" lang="ja-JP" altLang="en-US" dirty="0">
                <a:latin typeface="BIZ UDPゴシック" panose="020B0400000000000000" pitchFamily="50" charset="-128"/>
                <a:ea typeface="BIZ UDPゴシック" panose="020B0400000000000000" pitchFamily="50" charset="-128"/>
              </a:rPr>
              <a:t>⇒「防災マップ」</a:t>
            </a:r>
            <a:endParaRPr kumimoji="1" lang="en-US" altLang="ja-JP" dirty="0">
              <a:latin typeface="BIZ UDPゴシック" panose="020B0400000000000000" pitchFamily="50" charset="-128"/>
              <a:ea typeface="BIZ UDPゴシック" panose="020B0400000000000000" pitchFamily="50" charset="-128"/>
            </a:endParaRPr>
          </a:p>
          <a:p>
            <a:r>
              <a:rPr kumimoji="1" lang="ja-JP" altLang="en-US" dirty="0">
                <a:latin typeface="BIZ UDPゴシック" panose="020B0400000000000000" pitchFamily="50" charset="-128"/>
                <a:ea typeface="BIZ UDPゴシック" panose="020B0400000000000000" pitchFamily="50" charset="-128"/>
              </a:rPr>
              <a:t>⇒「避難所・防災施設」を選び、</a:t>
            </a:r>
            <a:endParaRPr kumimoji="1" lang="en-US" altLang="ja-JP" dirty="0">
              <a:latin typeface="BIZ UDPゴシック" panose="020B0400000000000000" pitchFamily="50" charset="-128"/>
              <a:ea typeface="BIZ UDPゴシック" panose="020B0400000000000000" pitchFamily="50" charset="-128"/>
            </a:endParaRPr>
          </a:p>
          <a:p>
            <a:r>
              <a:rPr kumimoji="1" lang="ja-JP" altLang="en-US" dirty="0">
                <a:latin typeface="BIZ UDPゴシック" panose="020B0400000000000000" pitchFamily="50" charset="-128"/>
                <a:ea typeface="BIZ UDPゴシック" panose="020B0400000000000000" pitchFamily="50" charset="-128"/>
              </a:rPr>
              <a:t>町会周辺地図をスクリーンショットして</a:t>
            </a:r>
            <a:endParaRPr kumimoji="1" lang="en-US" altLang="ja-JP" dirty="0">
              <a:latin typeface="BIZ UDPゴシック" panose="020B0400000000000000" pitchFamily="50" charset="-128"/>
              <a:ea typeface="BIZ UDPゴシック" panose="020B0400000000000000" pitchFamily="50" charset="-128"/>
            </a:endParaRPr>
          </a:p>
          <a:p>
            <a:r>
              <a:rPr kumimoji="1" lang="ja-JP" altLang="en-US" dirty="0">
                <a:latin typeface="BIZ UDPゴシック" panose="020B0400000000000000" pitchFamily="50" charset="-128"/>
                <a:ea typeface="BIZ UDPゴシック" panose="020B0400000000000000" pitchFamily="50" charset="-128"/>
              </a:rPr>
              <a:t>このページに張り付けましょう！</a:t>
            </a:r>
          </a:p>
        </p:txBody>
      </p:sp>
    </p:spTree>
    <p:extLst>
      <p:ext uri="{BB962C8B-B14F-4D97-AF65-F5344CB8AC3E}">
        <p14:creationId xmlns:p14="http://schemas.microsoft.com/office/powerpoint/2010/main" val="1029073302"/>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noFill/>
        <a:ln>
          <a:solidFill>
            <a:schemeClr val="tx1"/>
          </a:solidFill>
        </a:ln>
      </a:spPr>
      <a:bodyPr rtlCol="0" anchor="ctr"/>
      <a:lstStyle>
        <a:defPPr algn="ctr">
          <a:defRPr kumimoji="1" dirty="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8214</TotalTime>
  <Words>1189</Words>
  <Application>Microsoft Office PowerPoint</Application>
  <PresentationFormat>ユーザー設定</PresentationFormat>
  <Paragraphs>231</Paragraphs>
  <Slides>2</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BIZ UDPゴシック</vt:lpstr>
      <vt:lpstr>游ゴシック</vt:lpstr>
      <vt:lpstr>游ゴシック Medium</vt:lpstr>
      <vt:lpstr>Arial</vt:lpstr>
      <vt:lpstr>Calibri</vt:lpstr>
      <vt:lpstr>Calibri Light</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
  <cp:lastModifiedBy>桒原桃香_50（ま）防災まちづくり推進課</cp:lastModifiedBy>
  <cp:revision>527</cp:revision>
  <cp:lastPrinted>2025-10-30T08:21:43Z</cp:lastPrinted>
  <dcterms:created xsi:type="dcterms:W3CDTF">2021-12-16T04:35:56Z</dcterms:created>
  <dcterms:modified xsi:type="dcterms:W3CDTF">2026-03-23T23:34:09Z</dcterms:modified>
</cp:coreProperties>
</file>