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20" r:id="rId1"/>
  </p:sldMasterIdLst>
  <p:notesMasterIdLst>
    <p:notesMasterId r:id="rId4"/>
  </p:notesMasterIdLst>
  <p:sldIdLst>
    <p:sldId id="263" r:id="rId2"/>
    <p:sldId id="264" r:id="rId3"/>
  </p:sldIdLst>
  <p:sldSz cx="15119350" cy="10691813"/>
  <p:notesSz cx="10234613" cy="146637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86" userDrawn="1">
          <p15:clr>
            <a:srgbClr val="A4A3A4"/>
          </p15:clr>
        </p15:guide>
        <p15:guide id="2" pos="4739"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A7E54"/>
    <a:srgbClr val="339966"/>
    <a:srgbClr val="005400"/>
    <a:srgbClr val="006600"/>
    <a:srgbClr val="B80088"/>
    <a:srgbClr val="CC0099"/>
    <a:srgbClr val="999999"/>
    <a:srgbClr val="9F9F9F"/>
    <a:srgbClr val="FF5050"/>
    <a:srgbClr val="66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366" autoAdjust="0"/>
    <p:restoredTop sz="94434" autoAdjust="0"/>
  </p:normalViewPr>
  <p:slideViewPr>
    <p:cSldViewPr snapToGrid="0" showGuides="1">
      <p:cViewPr varScale="1">
        <p:scale>
          <a:sx n="69" d="100"/>
          <a:sy n="69" d="100"/>
        </p:scale>
        <p:origin x="1746" y="78"/>
      </p:cViewPr>
      <p:guideLst>
        <p:guide orient="horz" pos="3186"/>
        <p:guide pos="4739"/>
      </p:guideLst>
    </p:cSldViewPr>
  </p:slideViewPr>
  <p:notesTextViewPr>
    <p:cViewPr>
      <p:scale>
        <a:sx n="150" d="100"/>
        <a:sy n="15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5" y="2"/>
            <a:ext cx="4435885" cy="736138"/>
          </a:xfrm>
          <a:prstGeom prst="rect">
            <a:avLst/>
          </a:prstGeom>
        </p:spPr>
        <p:txBody>
          <a:bodyPr vert="horz" lIns="136438" tIns="68214" rIns="136438" bIns="68214" rtlCol="0"/>
          <a:lstStyle>
            <a:lvl1pPr algn="l">
              <a:defRPr sz="1900"/>
            </a:lvl1pPr>
          </a:lstStyle>
          <a:p>
            <a:endParaRPr kumimoji="1" lang="ja-JP" altLang="en-US"/>
          </a:p>
        </p:txBody>
      </p:sp>
      <p:sp>
        <p:nvSpPr>
          <p:cNvPr id="3" name="日付プレースホルダー 2"/>
          <p:cNvSpPr>
            <a:spLocks noGrp="1"/>
          </p:cNvSpPr>
          <p:nvPr>
            <p:ph type="dt" idx="1"/>
          </p:nvPr>
        </p:nvSpPr>
        <p:spPr>
          <a:xfrm>
            <a:off x="5796338" y="2"/>
            <a:ext cx="4435882" cy="736138"/>
          </a:xfrm>
          <a:prstGeom prst="rect">
            <a:avLst/>
          </a:prstGeom>
        </p:spPr>
        <p:txBody>
          <a:bodyPr vert="horz" lIns="136438" tIns="68214" rIns="136438" bIns="68214" rtlCol="0"/>
          <a:lstStyle>
            <a:lvl1pPr algn="r">
              <a:defRPr sz="1900"/>
            </a:lvl1pPr>
          </a:lstStyle>
          <a:p>
            <a:fld id="{57607A32-5C22-483D-9545-22BC63B7C9E4}" type="datetimeFigureOut">
              <a:rPr kumimoji="1" lang="ja-JP" altLang="en-US" smtClean="0"/>
              <a:t>2026/3/24</a:t>
            </a:fld>
            <a:endParaRPr kumimoji="1" lang="ja-JP" altLang="en-US"/>
          </a:p>
        </p:txBody>
      </p:sp>
      <p:sp>
        <p:nvSpPr>
          <p:cNvPr id="4" name="スライド イメージ プレースホルダー 3"/>
          <p:cNvSpPr>
            <a:spLocks noGrp="1" noRot="1" noChangeAspect="1"/>
          </p:cNvSpPr>
          <p:nvPr>
            <p:ph type="sldImg" idx="2"/>
          </p:nvPr>
        </p:nvSpPr>
        <p:spPr>
          <a:xfrm>
            <a:off x="1619250" y="1833563"/>
            <a:ext cx="6996113" cy="4946650"/>
          </a:xfrm>
          <a:prstGeom prst="rect">
            <a:avLst/>
          </a:prstGeom>
          <a:noFill/>
          <a:ln w="12700">
            <a:solidFill>
              <a:prstClr val="black"/>
            </a:solidFill>
          </a:ln>
        </p:spPr>
        <p:txBody>
          <a:bodyPr vert="horz" lIns="136438" tIns="68214" rIns="136438" bIns="68214" rtlCol="0" anchor="ctr"/>
          <a:lstStyle/>
          <a:p>
            <a:endParaRPr lang="ja-JP" altLang="en-US"/>
          </a:p>
        </p:txBody>
      </p:sp>
      <p:sp>
        <p:nvSpPr>
          <p:cNvPr id="5" name="ノート プレースホルダー 4"/>
          <p:cNvSpPr>
            <a:spLocks noGrp="1"/>
          </p:cNvSpPr>
          <p:nvPr>
            <p:ph type="body" sz="quarter" idx="3"/>
          </p:nvPr>
        </p:nvSpPr>
        <p:spPr>
          <a:xfrm>
            <a:off x="1022765" y="7057021"/>
            <a:ext cx="8189136" cy="5773476"/>
          </a:xfrm>
          <a:prstGeom prst="rect">
            <a:avLst/>
          </a:prstGeom>
        </p:spPr>
        <p:txBody>
          <a:bodyPr vert="horz" lIns="136438" tIns="68214" rIns="136438" bIns="68214"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5" y="13927610"/>
            <a:ext cx="4435885" cy="736138"/>
          </a:xfrm>
          <a:prstGeom prst="rect">
            <a:avLst/>
          </a:prstGeom>
        </p:spPr>
        <p:txBody>
          <a:bodyPr vert="horz" lIns="136438" tIns="68214" rIns="136438" bIns="68214" rtlCol="0" anchor="b"/>
          <a:lstStyle>
            <a:lvl1pPr algn="l">
              <a:defRPr sz="1900"/>
            </a:lvl1pPr>
          </a:lstStyle>
          <a:p>
            <a:endParaRPr kumimoji="1" lang="ja-JP" altLang="en-US"/>
          </a:p>
        </p:txBody>
      </p:sp>
      <p:sp>
        <p:nvSpPr>
          <p:cNvPr id="7" name="スライド番号プレースホルダー 6"/>
          <p:cNvSpPr>
            <a:spLocks noGrp="1"/>
          </p:cNvSpPr>
          <p:nvPr>
            <p:ph type="sldNum" sz="quarter" idx="5"/>
          </p:nvPr>
        </p:nvSpPr>
        <p:spPr>
          <a:xfrm>
            <a:off x="5796338" y="13927610"/>
            <a:ext cx="4435882" cy="736138"/>
          </a:xfrm>
          <a:prstGeom prst="rect">
            <a:avLst/>
          </a:prstGeom>
        </p:spPr>
        <p:txBody>
          <a:bodyPr vert="horz" lIns="136438" tIns="68214" rIns="136438" bIns="68214" rtlCol="0" anchor="b"/>
          <a:lstStyle>
            <a:lvl1pPr algn="r">
              <a:defRPr sz="1900"/>
            </a:lvl1pPr>
          </a:lstStyle>
          <a:p>
            <a:fld id="{C88C3EBF-6A74-49D5-81CA-84F7675EC2F3}" type="slidenum">
              <a:rPr kumimoji="1" lang="ja-JP" altLang="en-US" smtClean="0"/>
              <a:t>‹#›</a:t>
            </a:fld>
            <a:endParaRPr kumimoji="1" lang="ja-JP" altLang="en-US"/>
          </a:p>
        </p:txBody>
      </p:sp>
    </p:spTree>
    <p:extLst>
      <p:ext uri="{BB962C8B-B14F-4D97-AF65-F5344CB8AC3E}">
        <p14:creationId xmlns:p14="http://schemas.microsoft.com/office/powerpoint/2010/main" val="3682754594"/>
      </p:ext>
    </p:extLst>
  </p:cSld>
  <p:clrMap bg1="lt1" tx1="dk1" bg2="lt2" tx2="dk2" accent1="accent1" accent2="accent2" accent3="accent3" accent4="accent4" accent5="accent5" accent6="accent6" hlink="hlink" folHlink="folHlink"/>
  <p:notesStyle>
    <a:lvl1pPr marL="0" algn="l" defTabSz="1213714" rtl="0" eaLnBrk="1" latinLnBrk="0" hangingPunct="1">
      <a:defRPr kumimoji="1" sz="1593" kern="1200">
        <a:solidFill>
          <a:schemeClr val="tx1"/>
        </a:solidFill>
        <a:latin typeface="+mn-lt"/>
        <a:ea typeface="+mn-ea"/>
        <a:cs typeface="+mn-cs"/>
      </a:defRPr>
    </a:lvl1pPr>
    <a:lvl2pPr marL="606857" algn="l" defTabSz="1213714" rtl="0" eaLnBrk="1" latinLnBrk="0" hangingPunct="1">
      <a:defRPr kumimoji="1" sz="1593" kern="1200">
        <a:solidFill>
          <a:schemeClr val="tx1"/>
        </a:solidFill>
        <a:latin typeface="+mn-lt"/>
        <a:ea typeface="+mn-ea"/>
        <a:cs typeface="+mn-cs"/>
      </a:defRPr>
    </a:lvl2pPr>
    <a:lvl3pPr marL="1213714" algn="l" defTabSz="1213714" rtl="0" eaLnBrk="1" latinLnBrk="0" hangingPunct="1">
      <a:defRPr kumimoji="1" sz="1593" kern="1200">
        <a:solidFill>
          <a:schemeClr val="tx1"/>
        </a:solidFill>
        <a:latin typeface="+mn-lt"/>
        <a:ea typeface="+mn-ea"/>
        <a:cs typeface="+mn-cs"/>
      </a:defRPr>
    </a:lvl3pPr>
    <a:lvl4pPr marL="1820571" algn="l" defTabSz="1213714" rtl="0" eaLnBrk="1" latinLnBrk="0" hangingPunct="1">
      <a:defRPr kumimoji="1" sz="1593" kern="1200">
        <a:solidFill>
          <a:schemeClr val="tx1"/>
        </a:solidFill>
        <a:latin typeface="+mn-lt"/>
        <a:ea typeface="+mn-ea"/>
        <a:cs typeface="+mn-cs"/>
      </a:defRPr>
    </a:lvl4pPr>
    <a:lvl5pPr marL="2427429" algn="l" defTabSz="1213714" rtl="0" eaLnBrk="1" latinLnBrk="0" hangingPunct="1">
      <a:defRPr kumimoji="1" sz="1593" kern="1200">
        <a:solidFill>
          <a:schemeClr val="tx1"/>
        </a:solidFill>
        <a:latin typeface="+mn-lt"/>
        <a:ea typeface="+mn-ea"/>
        <a:cs typeface="+mn-cs"/>
      </a:defRPr>
    </a:lvl5pPr>
    <a:lvl6pPr marL="3034287" algn="l" defTabSz="1213714" rtl="0" eaLnBrk="1" latinLnBrk="0" hangingPunct="1">
      <a:defRPr kumimoji="1" sz="1593" kern="1200">
        <a:solidFill>
          <a:schemeClr val="tx1"/>
        </a:solidFill>
        <a:latin typeface="+mn-lt"/>
        <a:ea typeface="+mn-ea"/>
        <a:cs typeface="+mn-cs"/>
      </a:defRPr>
    </a:lvl6pPr>
    <a:lvl7pPr marL="3641144" algn="l" defTabSz="1213714" rtl="0" eaLnBrk="1" latinLnBrk="0" hangingPunct="1">
      <a:defRPr kumimoji="1" sz="1593" kern="1200">
        <a:solidFill>
          <a:schemeClr val="tx1"/>
        </a:solidFill>
        <a:latin typeface="+mn-lt"/>
        <a:ea typeface="+mn-ea"/>
        <a:cs typeface="+mn-cs"/>
      </a:defRPr>
    </a:lvl7pPr>
    <a:lvl8pPr marL="4248001" algn="l" defTabSz="1213714" rtl="0" eaLnBrk="1" latinLnBrk="0" hangingPunct="1">
      <a:defRPr kumimoji="1" sz="1593" kern="1200">
        <a:solidFill>
          <a:schemeClr val="tx1"/>
        </a:solidFill>
        <a:latin typeface="+mn-lt"/>
        <a:ea typeface="+mn-ea"/>
        <a:cs typeface="+mn-cs"/>
      </a:defRPr>
    </a:lvl8pPr>
    <a:lvl9pPr marL="4854858" algn="l" defTabSz="1213714" rtl="0" eaLnBrk="1" latinLnBrk="0" hangingPunct="1">
      <a:defRPr kumimoji="1" sz="1593"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619250" y="1833563"/>
            <a:ext cx="6996113" cy="4946650"/>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C88C3EBF-6A74-49D5-81CA-84F7675EC2F3}" type="slidenum">
              <a:rPr kumimoji="1" lang="ja-JP" altLang="en-US" smtClean="0"/>
              <a:t>1</a:t>
            </a:fld>
            <a:endParaRPr kumimoji="1" lang="ja-JP" altLang="en-US"/>
          </a:p>
        </p:txBody>
      </p:sp>
    </p:spTree>
    <p:extLst>
      <p:ext uri="{BB962C8B-B14F-4D97-AF65-F5344CB8AC3E}">
        <p14:creationId xmlns:p14="http://schemas.microsoft.com/office/powerpoint/2010/main" val="6152893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C88C3EBF-6A74-49D5-81CA-84F7675EC2F3}" type="slidenum">
              <a:rPr kumimoji="1" lang="ja-JP" altLang="en-US" smtClean="0"/>
              <a:t>2</a:t>
            </a:fld>
            <a:endParaRPr kumimoji="1" lang="ja-JP" altLang="en-US"/>
          </a:p>
        </p:txBody>
      </p:sp>
    </p:spTree>
    <p:extLst>
      <p:ext uri="{BB962C8B-B14F-4D97-AF65-F5344CB8AC3E}">
        <p14:creationId xmlns:p14="http://schemas.microsoft.com/office/powerpoint/2010/main" val="12504972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133951" y="1749795"/>
            <a:ext cx="12851448" cy="3722335"/>
          </a:xfrm>
        </p:spPr>
        <p:txBody>
          <a:bodyPr anchor="b"/>
          <a:lstStyle>
            <a:lvl1pPr algn="ctr">
              <a:defRPr sz="9354"/>
            </a:lvl1pPr>
          </a:lstStyle>
          <a:p>
            <a:r>
              <a:rPr lang="ja-JP" altLang="en-US"/>
              <a:t>マスター タイトルの書式設定</a:t>
            </a:r>
            <a:endParaRPr lang="en-US" dirty="0"/>
          </a:p>
        </p:txBody>
      </p:sp>
      <p:sp>
        <p:nvSpPr>
          <p:cNvPr id="3" name="Subtitle 2"/>
          <p:cNvSpPr>
            <a:spLocks noGrp="1"/>
          </p:cNvSpPr>
          <p:nvPr>
            <p:ph type="subTitle" idx="1"/>
          </p:nvPr>
        </p:nvSpPr>
        <p:spPr>
          <a:xfrm>
            <a:off x="1889919" y="5615678"/>
            <a:ext cx="11339513" cy="2581379"/>
          </a:xfrm>
        </p:spPr>
        <p:txBody>
          <a:bodyPr/>
          <a:lstStyle>
            <a:lvl1pPr marL="0" indent="0" algn="ctr">
              <a:buNone/>
              <a:defRPr sz="3742"/>
            </a:lvl1pPr>
            <a:lvl2pPr marL="712775" indent="0" algn="ctr">
              <a:buNone/>
              <a:defRPr sz="3118"/>
            </a:lvl2pPr>
            <a:lvl3pPr marL="1425550" indent="0" algn="ctr">
              <a:buNone/>
              <a:defRPr sz="2806"/>
            </a:lvl3pPr>
            <a:lvl4pPr marL="2138324" indent="0" algn="ctr">
              <a:buNone/>
              <a:defRPr sz="2494"/>
            </a:lvl4pPr>
            <a:lvl5pPr marL="2851099" indent="0" algn="ctr">
              <a:buNone/>
              <a:defRPr sz="2494"/>
            </a:lvl5pPr>
            <a:lvl6pPr marL="3563874" indent="0" algn="ctr">
              <a:buNone/>
              <a:defRPr sz="2494"/>
            </a:lvl6pPr>
            <a:lvl7pPr marL="4276649" indent="0" algn="ctr">
              <a:buNone/>
              <a:defRPr sz="2494"/>
            </a:lvl7pPr>
            <a:lvl8pPr marL="4989424" indent="0" algn="ctr">
              <a:buNone/>
              <a:defRPr sz="2494"/>
            </a:lvl8pPr>
            <a:lvl9pPr marL="5702198" indent="0" algn="ctr">
              <a:buNone/>
              <a:defRPr sz="2494"/>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89750C83-3C0E-469E-B2F2-FC10B0C830CB}" type="datetimeFigureOut">
              <a:rPr kumimoji="1" lang="ja-JP" altLang="en-US" smtClean="0"/>
              <a:t>2026/3/24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FDF9556-38C9-4875-ADDF-C5819317FCB9}" type="slidenum">
              <a:rPr kumimoji="1" lang="ja-JP" altLang="en-US" smtClean="0"/>
              <a:t>‹#›</a:t>
            </a:fld>
            <a:endParaRPr kumimoji="1" lang="ja-JP" altLang="en-US"/>
          </a:p>
        </p:txBody>
      </p:sp>
    </p:spTree>
    <p:extLst>
      <p:ext uri="{BB962C8B-B14F-4D97-AF65-F5344CB8AC3E}">
        <p14:creationId xmlns:p14="http://schemas.microsoft.com/office/powerpoint/2010/main" val="10375144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9750C83-3C0E-469E-B2F2-FC10B0C830CB}" type="datetimeFigureOut">
              <a:rPr kumimoji="1" lang="ja-JP" altLang="en-US" smtClean="0"/>
              <a:t>2026/3/24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FDF9556-38C9-4875-ADDF-C5819317FCB9}" type="slidenum">
              <a:rPr kumimoji="1" lang="ja-JP" altLang="en-US" smtClean="0"/>
              <a:t>‹#›</a:t>
            </a:fld>
            <a:endParaRPr kumimoji="1" lang="ja-JP" altLang="en-US"/>
          </a:p>
        </p:txBody>
      </p:sp>
    </p:spTree>
    <p:extLst>
      <p:ext uri="{BB962C8B-B14F-4D97-AF65-F5344CB8AC3E}">
        <p14:creationId xmlns:p14="http://schemas.microsoft.com/office/powerpoint/2010/main" val="2823923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819786" y="569240"/>
            <a:ext cx="3260110" cy="906081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1039456" y="569240"/>
            <a:ext cx="9591338" cy="906081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9750C83-3C0E-469E-B2F2-FC10B0C830CB}" type="datetimeFigureOut">
              <a:rPr kumimoji="1" lang="ja-JP" altLang="en-US" smtClean="0"/>
              <a:t>2026/3/24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FDF9556-38C9-4875-ADDF-C5819317FCB9}" type="slidenum">
              <a:rPr kumimoji="1" lang="ja-JP" altLang="en-US" smtClean="0"/>
              <a:t>‹#›</a:t>
            </a:fld>
            <a:endParaRPr kumimoji="1" lang="ja-JP" altLang="en-US"/>
          </a:p>
        </p:txBody>
      </p:sp>
    </p:spTree>
    <p:extLst>
      <p:ext uri="{BB962C8B-B14F-4D97-AF65-F5344CB8AC3E}">
        <p14:creationId xmlns:p14="http://schemas.microsoft.com/office/powerpoint/2010/main" val="33936696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9750C83-3C0E-469E-B2F2-FC10B0C830CB}" type="datetimeFigureOut">
              <a:rPr kumimoji="1" lang="ja-JP" altLang="en-US" smtClean="0"/>
              <a:t>2026/3/24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FDF9556-38C9-4875-ADDF-C5819317FCB9}" type="slidenum">
              <a:rPr kumimoji="1" lang="ja-JP" altLang="en-US" smtClean="0"/>
              <a:t>‹#›</a:t>
            </a:fld>
            <a:endParaRPr kumimoji="1" lang="ja-JP" altLang="en-US"/>
          </a:p>
        </p:txBody>
      </p:sp>
    </p:spTree>
    <p:extLst>
      <p:ext uri="{BB962C8B-B14F-4D97-AF65-F5344CB8AC3E}">
        <p14:creationId xmlns:p14="http://schemas.microsoft.com/office/powerpoint/2010/main" val="10596851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1031582" y="2665532"/>
            <a:ext cx="13040439" cy="4447496"/>
          </a:xfrm>
        </p:spPr>
        <p:txBody>
          <a:bodyPr anchor="b"/>
          <a:lstStyle>
            <a:lvl1pPr>
              <a:defRPr sz="9354"/>
            </a:lvl1pPr>
          </a:lstStyle>
          <a:p>
            <a:r>
              <a:rPr lang="ja-JP" altLang="en-US"/>
              <a:t>マスター タイトルの書式設定</a:t>
            </a:r>
            <a:endParaRPr lang="en-US" dirty="0"/>
          </a:p>
        </p:txBody>
      </p:sp>
      <p:sp>
        <p:nvSpPr>
          <p:cNvPr id="3" name="Text Placeholder 2"/>
          <p:cNvSpPr>
            <a:spLocks noGrp="1"/>
          </p:cNvSpPr>
          <p:nvPr>
            <p:ph type="body" idx="1"/>
          </p:nvPr>
        </p:nvSpPr>
        <p:spPr>
          <a:xfrm>
            <a:off x="1031582" y="7155103"/>
            <a:ext cx="13040439" cy="2338833"/>
          </a:xfrm>
        </p:spPr>
        <p:txBody>
          <a:bodyPr/>
          <a:lstStyle>
            <a:lvl1pPr marL="0" indent="0">
              <a:buNone/>
              <a:defRPr sz="3742">
                <a:solidFill>
                  <a:schemeClr val="tx1"/>
                </a:solidFill>
              </a:defRPr>
            </a:lvl1pPr>
            <a:lvl2pPr marL="712775" indent="0">
              <a:buNone/>
              <a:defRPr sz="3118">
                <a:solidFill>
                  <a:schemeClr val="tx1">
                    <a:tint val="75000"/>
                  </a:schemeClr>
                </a:solidFill>
              </a:defRPr>
            </a:lvl2pPr>
            <a:lvl3pPr marL="1425550" indent="0">
              <a:buNone/>
              <a:defRPr sz="2806">
                <a:solidFill>
                  <a:schemeClr val="tx1">
                    <a:tint val="75000"/>
                  </a:schemeClr>
                </a:solidFill>
              </a:defRPr>
            </a:lvl3pPr>
            <a:lvl4pPr marL="2138324" indent="0">
              <a:buNone/>
              <a:defRPr sz="2494">
                <a:solidFill>
                  <a:schemeClr val="tx1">
                    <a:tint val="75000"/>
                  </a:schemeClr>
                </a:solidFill>
              </a:defRPr>
            </a:lvl4pPr>
            <a:lvl5pPr marL="2851099" indent="0">
              <a:buNone/>
              <a:defRPr sz="2494">
                <a:solidFill>
                  <a:schemeClr val="tx1">
                    <a:tint val="75000"/>
                  </a:schemeClr>
                </a:solidFill>
              </a:defRPr>
            </a:lvl5pPr>
            <a:lvl6pPr marL="3563874" indent="0">
              <a:buNone/>
              <a:defRPr sz="2494">
                <a:solidFill>
                  <a:schemeClr val="tx1">
                    <a:tint val="75000"/>
                  </a:schemeClr>
                </a:solidFill>
              </a:defRPr>
            </a:lvl6pPr>
            <a:lvl7pPr marL="4276649" indent="0">
              <a:buNone/>
              <a:defRPr sz="2494">
                <a:solidFill>
                  <a:schemeClr val="tx1">
                    <a:tint val="75000"/>
                  </a:schemeClr>
                </a:solidFill>
              </a:defRPr>
            </a:lvl7pPr>
            <a:lvl8pPr marL="4989424" indent="0">
              <a:buNone/>
              <a:defRPr sz="2494">
                <a:solidFill>
                  <a:schemeClr val="tx1">
                    <a:tint val="75000"/>
                  </a:schemeClr>
                </a:solidFill>
              </a:defRPr>
            </a:lvl8pPr>
            <a:lvl9pPr marL="5702198" indent="0">
              <a:buNone/>
              <a:defRPr sz="2494">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9750C83-3C0E-469E-B2F2-FC10B0C830CB}" type="datetimeFigureOut">
              <a:rPr kumimoji="1" lang="ja-JP" altLang="en-US" smtClean="0"/>
              <a:t>2026/3/24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FDF9556-38C9-4875-ADDF-C5819317FCB9}" type="slidenum">
              <a:rPr kumimoji="1" lang="ja-JP" altLang="en-US" smtClean="0"/>
              <a:t>‹#›</a:t>
            </a:fld>
            <a:endParaRPr kumimoji="1" lang="ja-JP" altLang="en-US"/>
          </a:p>
        </p:txBody>
      </p:sp>
    </p:spTree>
    <p:extLst>
      <p:ext uri="{BB962C8B-B14F-4D97-AF65-F5344CB8AC3E}">
        <p14:creationId xmlns:p14="http://schemas.microsoft.com/office/powerpoint/2010/main" val="7103026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1039455" y="2846200"/>
            <a:ext cx="6425724" cy="67838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7654171" y="2846200"/>
            <a:ext cx="6425724" cy="67838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9750C83-3C0E-469E-B2F2-FC10B0C830CB}" type="datetimeFigureOut">
              <a:rPr kumimoji="1" lang="ja-JP" altLang="en-US" smtClean="0"/>
              <a:t>2026/3/24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FDF9556-38C9-4875-ADDF-C5819317FCB9}" type="slidenum">
              <a:rPr kumimoji="1" lang="ja-JP" altLang="en-US" smtClean="0"/>
              <a:t>‹#›</a:t>
            </a:fld>
            <a:endParaRPr kumimoji="1" lang="ja-JP" altLang="en-US"/>
          </a:p>
        </p:txBody>
      </p:sp>
    </p:spTree>
    <p:extLst>
      <p:ext uri="{BB962C8B-B14F-4D97-AF65-F5344CB8AC3E}">
        <p14:creationId xmlns:p14="http://schemas.microsoft.com/office/powerpoint/2010/main" val="40194224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1041425" y="569242"/>
            <a:ext cx="13040439" cy="2066590"/>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1041426" y="2620980"/>
            <a:ext cx="6396193" cy="1284502"/>
          </a:xfrm>
        </p:spPr>
        <p:txBody>
          <a:bodyPr anchor="b"/>
          <a:lstStyle>
            <a:lvl1pPr marL="0" indent="0">
              <a:buNone/>
              <a:defRPr sz="3742" b="1"/>
            </a:lvl1pPr>
            <a:lvl2pPr marL="712775" indent="0">
              <a:buNone/>
              <a:defRPr sz="3118" b="1"/>
            </a:lvl2pPr>
            <a:lvl3pPr marL="1425550" indent="0">
              <a:buNone/>
              <a:defRPr sz="2806" b="1"/>
            </a:lvl3pPr>
            <a:lvl4pPr marL="2138324" indent="0">
              <a:buNone/>
              <a:defRPr sz="2494" b="1"/>
            </a:lvl4pPr>
            <a:lvl5pPr marL="2851099" indent="0">
              <a:buNone/>
              <a:defRPr sz="2494" b="1"/>
            </a:lvl5pPr>
            <a:lvl6pPr marL="3563874" indent="0">
              <a:buNone/>
              <a:defRPr sz="2494" b="1"/>
            </a:lvl6pPr>
            <a:lvl7pPr marL="4276649" indent="0">
              <a:buNone/>
              <a:defRPr sz="2494" b="1"/>
            </a:lvl7pPr>
            <a:lvl8pPr marL="4989424" indent="0">
              <a:buNone/>
              <a:defRPr sz="2494" b="1"/>
            </a:lvl8pPr>
            <a:lvl9pPr marL="5702198" indent="0">
              <a:buNone/>
              <a:defRPr sz="2494" b="1"/>
            </a:lvl9pPr>
          </a:lstStyle>
          <a:p>
            <a:pPr lvl="0"/>
            <a:r>
              <a:rPr lang="ja-JP" altLang="en-US"/>
              <a:t>マスター テキストの書式設定</a:t>
            </a:r>
          </a:p>
        </p:txBody>
      </p:sp>
      <p:sp>
        <p:nvSpPr>
          <p:cNvPr id="4" name="Content Placeholder 3"/>
          <p:cNvSpPr>
            <a:spLocks noGrp="1"/>
          </p:cNvSpPr>
          <p:nvPr>
            <p:ph sz="half" idx="2"/>
          </p:nvPr>
        </p:nvSpPr>
        <p:spPr>
          <a:xfrm>
            <a:off x="1041426" y="3905482"/>
            <a:ext cx="6396193" cy="574437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7654172" y="2620980"/>
            <a:ext cx="6427693" cy="1284502"/>
          </a:xfrm>
        </p:spPr>
        <p:txBody>
          <a:bodyPr anchor="b"/>
          <a:lstStyle>
            <a:lvl1pPr marL="0" indent="0">
              <a:buNone/>
              <a:defRPr sz="3742" b="1"/>
            </a:lvl1pPr>
            <a:lvl2pPr marL="712775" indent="0">
              <a:buNone/>
              <a:defRPr sz="3118" b="1"/>
            </a:lvl2pPr>
            <a:lvl3pPr marL="1425550" indent="0">
              <a:buNone/>
              <a:defRPr sz="2806" b="1"/>
            </a:lvl3pPr>
            <a:lvl4pPr marL="2138324" indent="0">
              <a:buNone/>
              <a:defRPr sz="2494" b="1"/>
            </a:lvl4pPr>
            <a:lvl5pPr marL="2851099" indent="0">
              <a:buNone/>
              <a:defRPr sz="2494" b="1"/>
            </a:lvl5pPr>
            <a:lvl6pPr marL="3563874" indent="0">
              <a:buNone/>
              <a:defRPr sz="2494" b="1"/>
            </a:lvl6pPr>
            <a:lvl7pPr marL="4276649" indent="0">
              <a:buNone/>
              <a:defRPr sz="2494" b="1"/>
            </a:lvl7pPr>
            <a:lvl8pPr marL="4989424" indent="0">
              <a:buNone/>
              <a:defRPr sz="2494" b="1"/>
            </a:lvl8pPr>
            <a:lvl9pPr marL="5702198" indent="0">
              <a:buNone/>
              <a:defRPr sz="2494" b="1"/>
            </a:lvl9pPr>
          </a:lstStyle>
          <a:p>
            <a:pPr lvl="0"/>
            <a:r>
              <a:rPr lang="ja-JP" altLang="en-US"/>
              <a:t>マスター テキストの書式設定</a:t>
            </a:r>
          </a:p>
        </p:txBody>
      </p:sp>
      <p:sp>
        <p:nvSpPr>
          <p:cNvPr id="6" name="Content Placeholder 5"/>
          <p:cNvSpPr>
            <a:spLocks noGrp="1"/>
          </p:cNvSpPr>
          <p:nvPr>
            <p:ph sz="quarter" idx="4"/>
          </p:nvPr>
        </p:nvSpPr>
        <p:spPr>
          <a:xfrm>
            <a:off x="7654172" y="3905482"/>
            <a:ext cx="6427693" cy="574437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89750C83-3C0E-469E-B2F2-FC10B0C830CB}" type="datetimeFigureOut">
              <a:rPr kumimoji="1" lang="ja-JP" altLang="en-US" smtClean="0"/>
              <a:t>2026/3/24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FFDF9556-38C9-4875-ADDF-C5819317FCB9}" type="slidenum">
              <a:rPr kumimoji="1" lang="ja-JP" altLang="en-US" smtClean="0"/>
              <a:t>‹#›</a:t>
            </a:fld>
            <a:endParaRPr kumimoji="1" lang="ja-JP" altLang="en-US"/>
          </a:p>
        </p:txBody>
      </p:sp>
    </p:spTree>
    <p:extLst>
      <p:ext uri="{BB962C8B-B14F-4D97-AF65-F5344CB8AC3E}">
        <p14:creationId xmlns:p14="http://schemas.microsoft.com/office/powerpoint/2010/main" val="31304363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89750C83-3C0E-469E-B2F2-FC10B0C830CB}" type="datetimeFigureOut">
              <a:rPr kumimoji="1" lang="ja-JP" altLang="en-US" smtClean="0"/>
              <a:t>2026/3/24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FFDF9556-38C9-4875-ADDF-C5819317FCB9}" type="slidenum">
              <a:rPr kumimoji="1" lang="ja-JP" altLang="en-US" smtClean="0"/>
              <a:t>‹#›</a:t>
            </a:fld>
            <a:endParaRPr kumimoji="1" lang="ja-JP" altLang="en-US"/>
          </a:p>
        </p:txBody>
      </p:sp>
    </p:spTree>
    <p:extLst>
      <p:ext uri="{BB962C8B-B14F-4D97-AF65-F5344CB8AC3E}">
        <p14:creationId xmlns:p14="http://schemas.microsoft.com/office/powerpoint/2010/main" val="23271875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9750C83-3C0E-469E-B2F2-FC10B0C830CB}" type="datetimeFigureOut">
              <a:rPr kumimoji="1" lang="ja-JP" altLang="en-US" smtClean="0"/>
              <a:t>2026/3/24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FFDF9556-38C9-4875-ADDF-C5819317FCB9}" type="slidenum">
              <a:rPr kumimoji="1" lang="ja-JP" altLang="en-US" smtClean="0"/>
              <a:t>‹#›</a:t>
            </a:fld>
            <a:endParaRPr kumimoji="1" lang="ja-JP" altLang="en-US"/>
          </a:p>
        </p:txBody>
      </p:sp>
    </p:spTree>
    <p:extLst>
      <p:ext uri="{BB962C8B-B14F-4D97-AF65-F5344CB8AC3E}">
        <p14:creationId xmlns:p14="http://schemas.microsoft.com/office/powerpoint/2010/main" val="37088720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1041425" y="712788"/>
            <a:ext cx="4876384" cy="2494756"/>
          </a:xfrm>
        </p:spPr>
        <p:txBody>
          <a:bodyPr anchor="b"/>
          <a:lstStyle>
            <a:lvl1pPr>
              <a:defRPr sz="4989"/>
            </a:lvl1pPr>
          </a:lstStyle>
          <a:p>
            <a:r>
              <a:rPr lang="ja-JP" altLang="en-US"/>
              <a:t>マスター タイトルの書式設定</a:t>
            </a:r>
            <a:endParaRPr lang="en-US" dirty="0"/>
          </a:p>
        </p:txBody>
      </p:sp>
      <p:sp>
        <p:nvSpPr>
          <p:cNvPr id="3" name="Content Placeholder 2"/>
          <p:cNvSpPr>
            <a:spLocks noGrp="1"/>
          </p:cNvSpPr>
          <p:nvPr>
            <p:ph idx="1"/>
          </p:nvPr>
        </p:nvSpPr>
        <p:spPr>
          <a:xfrm>
            <a:off x="6427693" y="1539425"/>
            <a:ext cx="7654171" cy="7598117"/>
          </a:xfrm>
        </p:spPr>
        <p:txBody>
          <a:bodyPr/>
          <a:lstStyle>
            <a:lvl1pPr>
              <a:defRPr sz="4989"/>
            </a:lvl1pPr>
            <a:lvl2pPr>
              <a:defRPr sz="4365"/>
            </a:lvl2pPr>
            <a:lvl3pPr>
              <a:defRPr sz="3742"/>
            </a:lvl3pPr>
            <a:lvl4pPr>
              <a:defRPr sz="3118"/>
            </a:lvl4pPr>
            <a:lvl5pPr>
              <a:defRPr sz="3118"/>
            </a:lvl5pPr>
            <a:lvl6pPr>
              <a:defRPr sz="3118"/>
            </a:lvl6pPr>
            <a:lvl7pPr>
              <a:defRPr sz="3118"/>
            </a:lvl7pPr>
            <a:lvl8pPr>
              <a:defRPr sz="3118"/>
            </a:lvl8pPr>
            <a:lvl9pPr>
              <a:defRPr sz="3118"/>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1041425" y="3207544"/>
            <a:ext cx="4876384" cy="5942372"/>
          </a:xfrm>
        </p:spPr>
        <p:txBody>
          <a:bodyPr/>
          <a:lstStyle>
            <a:lvl1pPr marL="0" indent="0">
              <a:buNone/>
              <a:defRPr sz="2494"/>
            </a:lvl1pPr>
            <a:lvl2pPr marL="712775" indent="0">
              <a:buNone/>
              <a:defRPr sz="2183"/>
            </a:lvl2pPr>
            <a:lvl3pPr marL="1425550" indent="0">
              <a:buNone/>
              <a:defRPr sz="1871"/>
            </a:lvl3pPr>
            <a:lvl4pPr marL="2138324" indent="0">
              <a:buNone/>
              <a:defRPr sz="1559"/>
            </a:lvl4pPr>
            <a:lvl5pPr marL="2851099" indent="0">
              <a:buNone/>
              <a:defRPr sz="1559"/>
            </a:lvl5pPr>
            <a:lvl6pPr marL="3563874" indent="0">
              <a:buNone/>
              <a:defRPr sz="1559"/>
            </a:lvl6pPr>
            <a:lvl7pPr marL="4276649" indent="0">
              <a:buNone/>
              <a:defRPr sz="1559"/>
            </a:lvl7pPr>
            <a:lvl8pPr marL="4989424" indent="0">
              <a:buNone/>
              <a:defRPr sz="1559"/>
            </a:lvl8pPr>
            <a:lvl9pPr marL="5702198" indent="0">
              <a:buNone/>
              <a:defRPr sz="1559"/>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9750C83-3C0E-469E-B2F2-FC10B0C830CB}" type="datetimeFigureOut">
              <a:rPr kumimoji="1" lang="ja-JP" altLang="en-US" smtClean="0"/>
              <a:t>2026/3/24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FDF9556-38C9-4875-ADDF-C5819317FCB9}" type="slidenum">
              <a:rPr kumimoji="1" lang="ja-JP" altLang="en-US" smtClean="0"/>
              <a:t>‹#›</a:t>
            </a:fld>
            <a:endParaRPr kumimoji="1" lang="ja-JP" altLang="en-US"/>
          </a:p>
        </p:txBody>
      </p:sp>
    </p:spTree>
    <p:extLst>
      <p:ext uri="{BB962C8B-B14F-4D97-AF65-F5344CB8AC3E}">
        <p14:creationId xmlns:p14="http://schemas.microsoft.com/office/powerpoint/2010/main" val="16957802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1041425" y="712788"/>
            <a:ext cx="4876384" cy="2494756"/>
          </a:xfrm>
        </p:spPr>
        <p:txBody>
          <a:bodyPr anchor="b"/>
          <a:lstStyle>
            <a:lvl1pPr>
              <a:defRPr sz="4989"/>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6427693" y="1539425"/>
            <a:ext cx="7654171" cy="7598117"/>
          </a:xfrm>
        </p:spPr>
        <p:txBody>
          <a:bodyPr anchor="t"/>
          <a:lstStyle>
            <a:lvl1pPr marL="0" indent="0">
              <a:buNone/>
              <a:defRPr sz="4989"/>
            </a:lvl1pPr>
            <a:lvl2pPr marL="712775" indent="0">
              <a:buNone/>
              <a:defRPr sz="4365"/>
            </a:lvl2pPr>
            <a:lvl3pPr marL="1425550" indent="0">
              <a:buNone/>
              <a:defRPr sz="3742"/>
            </a:lvl3pPr>
            <a:lvl4pPr marL="2138324" indent="0">
              <a:buNone/>
              <a:defRPr sz="3118"/>
            </a:lvl4pPr>
            <a:lvl5pPr marL="2851099" indent="0">
              <a:buNone/>
              <a:defRPr sz="3118"/>
            </a:lvl5pPr>
            <a:lvl6pPr marL="3563874" indent="0">
              <a:buNone/>
              <a:defRPr sz="3118"/>
            </a:lvl6pPr>
            <a:lvl7pPr marL="4276649" indent="0">
              <a:buNone/>
              <a:defRPr sz="3118"/>
            </a:lvl7pPr>
            <a:lvl8pPr marL="4989424" indent="0">
              <a:buNone/>
              <a:defRPr sz="3118"/>
            </a:lvl8pPr>
            <a:lvl9pPr marL="5702198" indent="0">
              <a:buNone/>
              <a:defRPr sz="3118"/>
            </a:lvl9pPr>
          </a:lstStyle>
          <a:p>
            <a:r>
              <a:rPr lang="ja-JP" altLang="en-US"/>
              <a:t>図を追加</a:t>
            </a:r>
            <a:endParaRPr lang="en-US" dirty="0"/>
          </a:p>
        </p:txBody>
      </p:sp>
      <p:sp>
        <p:nvSpPr>
          <p:cNvPr id="4" name="Text Placeholder 3"/>
          <p:cNvSpPr>
            <a:spLocks noGrp="1"/>
          </p:cNvSpPr>
          <p:nvPr>
            <p:ph type="body" sz="half" idx="2"/>
          </p:nvPr>
        </p:nvSpPr>
        <p:spPr>
          <a:xfrm>
            <a:off x="1041425" y="3207544"/>
            <a:ext cx="4876384" cy="5942372"/>
          </a:xfrm>
        </p:spPr>
        <p:txBody>
          <a:bodyPr/>
          <a:lstStyle>
            <a:lvl1pPr marL="0" indent="0">
              <a:buNone/>
              <a:defRPr sz="2494"/>
            </a:lvl1pPr>
            <a:lvl2pPr marL="712775" indent="0">
              <a:buNone/>
              <a:defRPr sz="2183"/>
            </a:lvl2pPr>
            <a:lvl3pPr marL="1425550" indent="0">
              <a:buNone/>
              <a:defRPr sz="1871"/>
            </a:lvl3pPr>
            <a:lvl4pPr marL="2138324" indent="0">
              <a:buNone/>
              <a:defRPr sz="1559"/>
            </a:lvl4pPr>
            <a:lvl5pPr marL="2851099" indent="0">
              <a:buNone/>
              <a:defRPr sz="1559"/>
            </a:lvl5pPr>
            <a:lvl6pPr marL="3563874" indent="0">
              <a:buNone/>
              <a:defRPr sz="1559"/>
            </a:lvl6pPr>
            <a:lvl7pPr marL="4276649" indent="0">
              <a:buNone/>
              <a:defRPr sz="1559"/>
            </a:lvl7pPr>
            <a:lvl8pPr marL="4989424" indent="0">
              <a:buNone/>
              <a:defRPr sz="1559"/>
            </a:lvl8pPr>
            <a:lvl9pPr marL="5702198" indent="0">
              <a:buNone/>
              <a:defRPr sz="1559"/>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9750C83-3C0E-469E-B2F2-FC10B0C830CB}" type="datetimeFigureOut">
              <a:rPr kumimoji="1" lang="ja-JP" altLang="en-US" smtClean="0"/>
              <a:t>2026/3/24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FDF9556-38C9-4875-ADDF-C5819317FCB9}" type="slidenum">
              <a:rPr kumimoji="1" lang="ja-JP" altLang="en-US" smtClean="0"/>
              <a:t>‹#›</a:t>
            </a:fld>
            <a:endParaRPr kumimoji="1" lang="ja-JP" altLang="en-US"/>
          </a:p>
        </p:txBody>
      </p:sp>
    </p:spTree>
    <p:extLst>
      <p:ext uri="{BB962C8B-B14F-4D97-AF65-F5344CB8AC3E}">
        <p14:creationId xmlns:p14="http://schemas.microsoft.com/office/powerpoint/2010/main" val="36195382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39456" y="569242"/>
            <a:ext cx="13040439" cy="2066590"/>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1039456" y="2846200"/>
            <a:ext cx="13040439" cy="6783857"/>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1039455" y="9909729"/>
            <a:ext cx="3401854" cy="569240"/>
          </a:xfrm>
          <a:prstGeom prst="rect">
            <a:avLst/>
          </a:prstGeom>
        </p:spPr>
        <p:txBody>
          <a:bodyPr vert="horz" lIns="91440" tIns="45720" rIns="91440" bIns="45720" rtlCol="0" anchor="ctr"/>
          <a:lstStyle>
            <a:lvl1pPr algn="l">
              <a:defRPr sz="1871">
                <a:solidFill>
                  <a:schemeClr val="tx1">
                    <a:tint val="75000"/>
                  </a:schemeClr>
                </a:solidFill>
              </a:defRPr>
            </a:lvl1pPr>
          </a:lstStyle>
          <a:p>
            <a:fld id="{89750C83-3C0E-469E-B2F2-FC10B0C830CB}" type="datetimeFigureOut">
              <a:rPr kumimoji="1" lang="ja-JP" altLang="en-US" smtClean="0"/>
              <a:t>2026/3/24</a:t>
            </a:fld>
            <a:endParaRPr kumimoji="1" lang="ja-JP" altLang="en-US"/>
          </a:p>
        </p:txBody>
      </p:sp>
      <p:sp>
        <p:nvSpPr>
          <p:cNvPr id="5" name="Footer Placeholder 4"/>
          <p:cNvSpPr>
            <a:spLocks noGrp="1"/>
          </p:cNvSpPr>
          <p:nvPr>
            <p:ph type="ftr" sz="quarter" idx="3"/>
          </p:nvPr>
        </p:nvSpPr>
        <p:spPr>
          <a:xfrm>
            <a:off x="5008285" y="9909729"/>
            <a:ext cx="5102781" cy="569240"/>
          </a:xfrm>
          <a:prstGeom prst="rect">
            <a:avLst/>
          </a:prstGeom>
        </p:spPr>
        <p:txBody>
          <a:bodyPr vert="horz" lIns="91440" tIns="45720" rIns="91440" bIns="45720" rtlCol="0" anchor="ctr"/>
          <a:lstStyle>
            <a:lvl1pPr algn="ctr">
              <a:defRPr sz="1871">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10678041" y="9909729"/>
            <a:ext cx="3401854" cy="569240"/>
          </a:xfrm>
          <a:prstGeom prst="rect">
            <a:avLst/>
          </a:prstGeom>
        </p:spPr>
        <p:txBody>
          <a:bodyPr vert="horz" lIns="91440" tIns="45720" rIns="91440" bIns="45720" rtlCol="0" anchor="ctr"/>
          <a:lstStyle>
            <a:lvl1pPr algn="r">
              <a:defRPr sz="1871">
                <a:solidFill>
                  <a:schemeClr val="tx1">
                    <a:tint val="75000"/>
                  </a:schemeClr>
                </a:solidFill>
              </a:defRPr>
            </a:lvl1pPr>
          </a:lstStyle>
          <a:p>
            <a:fld id="{FFDF9556-38C9-4875-ADDF-C5819317FCB9}" type="slidenum">
              <a:rPr kumimoji="1" lang="ja-JP" altLang="en-US" smtClean="0"/>
              <a:t>‹#›</a:t>
            </a:fld>
            <a:endParaRPr kumimoji="1" lang="ja-JP" altLang="en-US"/>
          </a:p>
        </p:txBody>
      </p:sp>
    </p:spTree>
    <p:extLst>
      <p:ext uri="{BB962C8B-B14F-4D97-AF65-F5344CB8AC3E}">
        <p14:creationId xmlns:p14="http://schemas.microsoft.com/office/powerpoint/2010/main" val="430723787"/>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1425550" rtl="0" eaLnBrk="1" latinLnBrk="0" hangingPunct="1">
        <a:lnSpc>
          <a:spcPct val="90000"/>
        </a:lnSpc>
        <a:spcBef>
          <a:spcPct val="0"/>
        </a:spcBef>
        <a:buNone/>
        <a:defRPr kumimoji="1" sz="6860" kern="1200">
          <a:solidFill>
            <a:schemeClr val="tx1"/>
          </a:solidFill>
          <a:latin typeface="+mj-lt"/>
          <a:ea typeface="+mj-ea"/>
          <a:cs typeface="+mj-cs"/>
        </a:defRPr>
      </a:lvl1pPr>
    </p:titleStyle>
    <p:bodyStyle>
      <a:lvl1pPr marL="356387" indent="-356387" algn="l" defTabSz="1425550" rtl="0" eaLnBrk="1" latinLnBrk="0" hangingPunct="1">
        <a:lnSpc>
          <a:spcPct val="90000"/>
        </a:lnSpc>
        <a:spcBef>
          <a:spcPts val="1559"/>
        </a:spcBef>
        <a:buFont typeface="Arial" panose="020B0604020202020204" pitchFamily="34" charset="0"/>
        <a:buChar char="•"/>
        <a:defRPr kumimoji="1" sz="4365" kern="1200">
          <a:solidFill>
            <a:schemeClr val="tx1"/>
          </a:solidFill>
          <a:latin typeface="+mn-lt"/>
          <a:ea typeface="+mn-ea"/>
          <a:cs typeface="+mn-cs"/>
        </a:defRPr>
      </a:lvl1pPr>
      <a:lvl2pPr marL="1069162" indent="-356387" algn="l" defTabSz="1425550" rtl="0" eaLnBrk="1" latinLnBrk="0" hangingPunct="1">
        <a:lnSpc>
          <a:spcPct val="90000"/>
        </a:lnSpc>
        <a:spcBef>
          <a:spcPts val="780"/>
        </a:spcBef>
        <a:buFont typeface="Arial" panose="020B0604020202020204" pitchFamily="34" charset="0"/>
        <a:buChar char="•"/>
        <a:defRPr kumimoji="1" sz="3742" kern="1200">
          <a:solidFill>
            <a:schemeClr val="tx1"/>
          </a:solidFill>
          <a:latin typeface="+mn-lt"/>
          <a:ea typeface="+mn-ea"/>
          <a:cs typeface="+mn-cs"/>
        </a:defRPr>
      </a:lvl2pPr>
      <a:lvl3pPr marL="1781937" indent="-356387" algn="l" defTabSz="1425550" rtl="0" eaLnBrk="1" latinLnBrk="0" hangingPunct="1">
        <a:lnSpc>
          <a:spcPct val="90000"/>
        </a:lnSpc>
        <a:spcBef>
          <a:spcPts val="780"/>
        </a:spcBef>
        <a:buFont typeface="Arial" panose="020B0604020202020204" pitchFamily="34" charset="0"/>
        <a:buChar char="•"/>
        <a:defRPr kumimoji="1" sz="3118" kern="1200">
          <a:solidFill>
            <a:schemeClr val="tx1"/>
          </a:solidFill>
          <a:latin typeface="+mn-lt"/>
          <a:ea typeface="+mn-ea"/>
          <a:cs typeface="+mn-cs"/>
        </a:defRPr>
      </a:lvl3pPr>
      <a:lvl4pPr marL="2494712" indent="-356387" algn="l" defTabSz="1425550" rtl="0" eaLnBrk="1" latinLnBrk="0" hangingPunct="1">
        <a:lnSpc>
          <a:spcPct val="90000"/>
        </a:lnSpc>
        <a:spcBef>
          <a:spcPts val="780"/>
        </a:spcBef>
        <a:buFont typeface="Arial" panose="020B0604020202020204" pitchFamily="34" charset="0"/>
        <a:buChar char="•"/>
        <a:defRPr kumimoji="1" sz="2806" kern="1200">
          <a:solidFill>
            <a:schemeClr val="tx1"/>
          </a:solidFill>
          <a:latin typeface="+mn-lt"/>
          <a:ea typeface="+mn-ea"/>
          <a:cs typeface="+mn-cs"/>
        </a:defRPr>
      </a:lvl4pPr>
      <a:lvl5pPr marL="3207487" indent="-356387" algn="l" defTabSz="1425550" rtl="0" eaLnBrk="1" latinLnBrk="0" hangingPunct="1">
        <a:lnSpc>
          <a:spcPct val="90000"/>
        </a:lnSpc>
        <a:spcBef>
          <a:spcPts val="780"/>
        </a:spcBef>
        <a:buFont typeface="Arial" panose="020B0604020202020204" pitchFamily="34" charset="0"/>
        <a:buChar char="•"/>
        <a:defRPr kumimoji="1" sz="2806" kern="1200">
          <a:solidFill>
            <a:schemeClr val="tx1"/>
          </a:solidFill>
          <a:latin typeface="+mn-lt"/>
          <a:ea typeface="+mn-ea"/>
          <a:cs typeface="+mn-cs"/>
        </a:defRPr>
      </a:lvl5pPr>
      <a:lvl6pPr marL="3920261" indent="-356387" algn="l" defTabSz="1425550" rtl="0" eaLnBrk="1" latinLnBrk="0" hangingPunct="1">
        <a:lnSpc>
          <a:spcPct val="90000"/>
        </a:lnSpc>
        <a:spcBef>
          <a:spcPts val="780"/>
        </a:spcBef>
        <a:buFont typeface="Arial" panose="020B0604020202020204" pitchFamily="34" charset="0"/>
        <a:buChar char="•"/>
        <a:defRPr kumimoji="1" sz="2806" kern="1200">
          <a:solidFill>
            <a:schemeClr val="tx1"/>
          </a:solidFill>
          <a:latin typeface="+mn-lt"/>
          <a:ea typeface="+mn-ea"/>
          <a:cs typeface="+mn-cs"/>
        </a:defRPr>
      </a:lvl6pPr>
      <a:lvl7pPr marL="4633036" indent="-356387" algn="l" defTabSz="1425550" rtl="0" eaLnBrk="1" latinLnBrk="0" hangingPunct="1">
        <a:lnSpc>
          <a:spcPct val="90000"/>
        </a:lnSpc>
        <a:spcBef>
          <a:spcPts val="780"/>
        </a:spcBef>
        <a:buFont typeface="Arial" panose="020B0604020202020204" pitchFamily="34" charset="0"/>
        <a:buChar char="•"/>
        <a:defRPr kumimoji="1" sz="2806" kern="1200">
          <a:solidFill>
            <a:schemeClr val="tx1"/>
          </a:solidFill>
          <a:latin typeface="+mn-lt"/>
          <a:ea typeface="+mn-ea"/>
          <a:cs typeface="+mn-cs"/>
        </a:defRPr>
      </a:lvl7pPr>
      <a:lvl8pPr marL="5345811" indent="-356387" algn="l" defTabSz="1425550" rtl="0" eaLnBrk="1" latinLnBrk="0" hangingPunct="1">
        <a:lnSpc>
          <a:spcPct val="90000"/>
        </a:lnSpc>
        <a:spcBef>
          <a:spcPts val="780"/>
        </a:spcBef>
        <a:buFont typeface="Arial" panose="020B0604020202020204" pitchFamily="34" charset="0"/>
        <a:buChar char="•"/>
        <a:defRPr kumimoji="1" sz="2806" kern="1200">
          <a:solidFill>
            <a:schemeClr val="tx1"/>
          </a:solidFill>
          <a:latin typeface="+mn-lt"/>
          <a:ea typeface="+mn-ea"/>
          <a:cs typeface="+mn-cs"/>
        </a:defRPr>
      </a:lvl8pPr>
      <a:lvl9pPr marL="6058586" indent="-356387" algn="l" defTabSz="1425550" rtl="0" eaLnBrk="1" latinLnBrk="0" hangingPunct="1">
        <a:lnSpc>
          <a:spcPct val="90000"/>
        </a:lnSpc>
        <a:spcBef>
          <a:spcPts val="780"/>
        </a:spcBef>
        <a:buFont typeface="Arial" panose="020B0604020202020204" pitchFamily="34" charset="0"/>
        <a:buChar char="•"/>
        <a:defRPr kumimoji="1" sz="2806" kern="1200">
          <a:solidFill>
            <a:schemeClr val="tx1"/>
          </a:solidFill>
          <a:latin typeface="+mn-lt"/>
          <a:ea typeface="+mn-ea"/>
          <a:cs typeface="+mn-cs"/>
        </a:defRPr>
      </a:lvl9pPr>
    </p:bodyStyle>
    <p:otherStyle>
      <a:defPPr>
        <a:defRPr lang="en-US"/>
      </a:defPPr>
      <a:lvl1pPr marL="0" algn="l" defTabSz="1425550" rtl="0" eaLnBrk="1" latinLnBrk="0" hangingPunct="1">
        <a:defRPr kumimoji="1" sz="2806" kern="1200">
          <a:solidFill>
            <a:schemeClr val="tx1"/>
          </a:solidFill>
          <a:latin typeface="+mn-lt"/>
          <a:ea typeface="+mn-ea"/>
          <a:cs typeface="+mn-cs"/>
        </a:defRPr>
      </a:lvl1pPr>
      <a:lvl2pPr marL="712775" algn="l" defTabSz="1425550" rtl="0" eaLnBrk="1" latinLnBrk="0" hangingPunct="1">
        <a:defRPr kumimoji="1" sz="2806" kern="1200">
          <a:solidFill>
            <a:schemeClr val="tx1"/>
          </a:solidFill>
          <a:latin typeface="+mn-lt"/>
          <a:ea typeface="+mn-ea"/>
          <a:cs typeface="+mn-cs"/>
        </a:defRPr>
      </a:lvl2pPr>
      <a:lvl3pPr marL="1425550" algn="l" defTabSz="1425550" rtl="0" eaLnBrk="1" latinLnBrk="0" hangingPunct="1">
        <a:defRPr kumimoji="1" sz="2806" kern="1200">
          <a:solidFill>
            <a:schemeClr val="tx1"/>
          </a:solidFill>
          <a:latin typeface="+mn-lt"/>
          <a:ea typeface="+mn-ea"/>
          <a:cs typeface="+mn-cs"/>
        </a:defRPr>
      </a:lvl3pPr>
      <a:lvl4pPr marL="2138324" algn="l" defTabSz="1425550" rtl="0" eaLnBrk="1" latinLnBrk="0" hangingPunct="1">
        <a:defRPr kumimoji="1" sz="2806" kern="1200">
          <a:solidFill>
            <a:schemeClr val="tx1"/>
          </a:solidFill>
          <a:latin typeface="+mn-lt"/>
          <a:ea typeface="+mn-ea"/>
          <a:cs typeface="+mn-cs"/>
        </a:defRPr>
      </a:lvl4pPr>
      <a:lvl5pPr marL="2851099" algn="l" defTabSz="1425550" rtl="0" eaLnBrk="1" latinLnBrk="0" hangingPunct="1">
        <a:defRPr kumimoji="1" sz="2806" kern="1200">
          <a:solidFill>
            <a:schemeClr val="tx1"/>
          </a:solidFill>
          <a:latin typeface="+mn-lt"/>
          <a:ea typeface="+mn-ea"/>
          <a:cs typeface="+mn-cs"/>
        </a:defRPr>
      </a:lvl5pPr>
      <a:lvl6pPr marL="3563874" algn="l" defTabSz="1425550" rtl="0" eaLnBrk="1" latinLnBrk="0" hangingPunct="1">
        <a:defRPr kumimoji="1" sz="2806" kern="1200">
          <a:solidFill>
            <a:schemeClr val="tx1"/>
          </a:solidFill>
          <a:latin typeface="+mn-lt"/>
          <a:ea typeface="+mn-ea"/>
          <a:cs typeface="+mn-cs"/>
        </a:defRPr>
      </a:lvl6pPr>
      <a:lvl7pPr marL="4276649" algn="l" defTabSz="1425550" rtl="0" eaLnBrk="1" latinLnBrk="0" hangingPunct="1">
        <a:defRPr kumimoji="1" sz="2806" kern="1200">
          <a:solidFill>
            <a:schemeClr val="tx1"/>
          </a:solidFill>
          <a:latin typeface="+mn-lt"/>
          <a:ea typeface="+mn-ea"/>
          <a:cs typeface="+mn-cs"/>
        </a:defRPr>
      </a:lvl7pPr>
      <a:lvl8pPr marL="4989424" algn="l" defTabSz="1425550" rtl="0" eaLnBrk="1" latinLnBrk="0" hangingPunct="1">
        <a:defRPr kumimoji="1" sz="2806" kern="1200">
          <a:solidFill>
            <a:schemeClr val="tx1"/>
          </a:solidFill>
          <a:latin typeface="+mn-lt"/>
          <a:ea typeface="+mn-ea"/>
          <a:cs typeface="+mn-cs"/>
        </a:defRPr>
      </a:lvl8pPr>
      <a:lvl9pPr marL="5702198" algn="l" defTabSz="1425550" rtl="0" eaLnBrk="1" latinLnBrk="0" hangingPunct="1">
        <a:defRPr kumimoji="1" sz="2806"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image" Target="../media/image9.png"/><Relationship Id="rId11" Type="http://schemas.openxmlformats.org/officeDocument/2006/relationships/image" Target="../media/image14.png"/><Relationship Id="rId5" Type="http://schemas.openxmlformats.org/officeDocument/2006/relationships/image" Target="../media/image8.png"/><Relationship Id="rId10" Type="http://schemas.openxmlformats.org/officeDocument/2006/relationships/image" Target="../media/image13.png"/><Relationship Id="rId4" Type="http://schemas.openxmlformats.org/officeDocument/2006/relationships/image" Target="../media/image7.png"/><Relationship Id="rId9"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53" name="正方形/長方形 52">
            <a:extLst>
              <a:ext uri="{FF2B5EF4-FFF2-40B4-BE49-F238E27FC236}">
                <a16:creationId xmlns:a16="http://schemas.microsoft.com/office/drawing/2014/main" id="{D08177FD-1E4B-1D4A-C51B-4FDF83ACEEB8}"/>
              </a:ext>
            </a:extLst>
          </p:cNvPr>
          <p:cNvSpPr/>
          <p:nvPr/>
        </p:nvSpPr>
        <p:spPr>
          <a:xfrm>
            <a:off x="199240" y="805580"/>
            <a:ext cx="7217088" cy="5398028"/>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5" name="正方形/長方形 464">
            <a:extLst>
              <a:ext uri="{FF2B5EF4-FFF2-40B4-BE49-F238E27FC236}">
                <a16:creationId xmlns:a16="http://schemas.microsoft.com/office/drawing/2014/main" id="{945D53C5-D28A-4E57-E754-8D16F0DFC2EA}"/>
              </a:ext>
            </a:extLst>
          </p:cNvPr>
          <p:cNvSpPr/>
          <p:nvPr/>
        </p:nvSpPr>
        <p:spPr>
          <a:xfrm>
            <a:off x="7722611" y="4554800"/>
            <a:ext cx="7151017" cy="1146037"/>
          </a:xfrm>
          <a:prstGeom prst="rect">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08000" tIns="108000" rIns="108000" bIns="36000" rtlCol="0" anchor="t"/>
          <a:lstStyle/>
          <a:p>
            <a:r>
              <a:rPr kumimoji="1" lang="ja-JP" altLang="en-US" sz="1600" b="1" dirty="0">
                <a:solidFill>
                  <a:schemeClr val="tx1"/>
                </a:solidFill>
                <a:latin typeface="BIZ UDPゴシック" panose="020B0400000000000000" pitchFamily="50" charset="-128"/>
                <a:ea typeface="BIZ UDPゴシック" panose="020B0400000000000000" pitchFamily="50" charset="-128"/>
              </a:rPr>
              <a:t>自宅内で浸水深よりも高い場所 に避難できますか？</a:t>
            </a:r>
            <a:endParaRPr kumimoji="1" lang="en-US" altLang="ja-JP" sz="1600" b="1" dirty="0">
              <a:solidFill>
                <a:schemeClr val="tx1"/>
              </a:solidFill>
              <a:latin typeface="BIZ UDPゴシック" panose="020B0400000000000000" pitchFamily="50" charset="-128"/>
              <a:ea typeface="BIZ UDPゴシック" panose="020B0400000000000000" pitchFamily="50" charset="-128"/>
            </a:endParaRPr>
          </a:p>
        </p:txBody>
      </p:sp>
      <p:sp>
        <p:nvSpPr>
          <p:cNvPr id="455" name="正方形/長方形 454"/>
          <p:cNvSpPr/>
          <p:nvPr/>
        </p:nvSpPr>
        <p:spPr>
          <a:xfrm>
            <a:off x="7722611" y="982684"/>
            <a:ext cx="7151016" cy="3443109"/>
          </a:xfrm>
          <a:prstGeom prst="rect">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08000" tIns="108000" rIns="108000" bIns="36000" rtlCol="0" anchor="t"/>
          <a:lstStyle/>
          <a:p>
            <a:r>
              <a:rPr kumimoji="1" lang="ja-JP" altLang="en-US" sz="1600" b="1" dirty="0">
                <a:solidFill>
                  <a:schemeClr val="tx1"/>
                </a:solidFill>
                <a:latin typeface="BIZ UDゴシック" panose="020B0400000000000000" pitchFamily="49" charset="-128"/>
                <a:ea typeface="BIZ UDゴシック" panose="020B0400000000000000" pitchFamily="49" charset="-128"/>
              </a:rPr>
              <a:t>●●地区は、●●川の洪水の際に</a:t>
            </a:r>
            <a:endParaRPr kumimoji="1" lang="en-US" altLang="ja-JP" sz="1600" b="1" dirty="0">
              <a:solidFill>
                <a:schemeClr val="tx1"/>
              </a:solidFill>
              <a:latin typeface="BIZ UDゴシック" panose="020B0400000000000000" pitchFamily="49" charset="-128"/>
              <a:ea typeface="BIZ UDゴシック" panose="020B0400000000000000" pitchFamily="49" charset="-128"/>
            </a:endParaRPr>
          </a:p>
          <a:p>
            <a:r>
              <a:rPr kumimoji="1" lang="ja-JP" altLang="en-US" sz="1600" b="1" dirty="0">
                <a:solidFill>
                  <a:schemeClr val="tx1"/>
                </a:solidFill>
                <a:latin typeface="BIZ UDゴシック" panose="020B0400000000000000" pitchFamily="49" charset="-128"/>
                <a:ea typeface="BIZ UDゴシック" panose="020B0400000000000000" pitchFamily="49" charset="-128"/>
              </a:rPr>
              <a:t>最大で</a:t>
            </a:r>
            <a:r>
              <a:rPr kumimoji="1" lang="ja-JP" altLang="en-US" sz="1600" b="1" dirty="0">
                <a:solidFill>
                  <a:srgbClr val="FF0000"/>
                </a:solidFill>
                <a:latin typeface="BIZ UDゴシック" panose="020B0400000000000000" pitchFamily="49" charset="-128"/>
                <a:ea typeface="BIZ UDゴシック" panose="020B0400000000000000" pitchFamily="49" charset="-128"/>
              </a:rPr>
              <a:t>●●ｍの高さまで浸水</a:t>
            </a:r>
            <a:r>
              <a:rPr kumimoji="1" lang="ja-JP" altLang="en-US" sz="1600" b="1" dirty="0">
                <a:solidFill>
                  <a:schemeClr val="tx1"/>
                </a:solidFill>
                <a:latin typeface="BIZ UDゴシック" panose="020B0400000000000000" pitchFamily="49" charset="-128"/>
                <a:ea typeface="BIZ UDゴシック" panose="020B0400000000000000" pitchFamily="49" charset="-128"/>
              </a:rPr>
              <a:t>する恐れがあります。</a:t>
            </a:r>
            <a:endParaRPr kumimoji="1" lang="en-US" altLang="ja-JP" sz="1600" b="1" dirty="0">
              <a:solidFill>
                <a:schemeClr val="tx1"/>
              </a:solidFill>
              <a:latin typeface="BIZ UDゴシック" panose="020B0400000000000000" pitchFamily="49" charset="-128"/>
              <a:ea typeface="BIZ UDゴシック" panose="020B0400000000000000" pitchFamily="49" charset="-128"/>
            </a:endParaRPr>
          </a:p>
          <a:p>
            <a:endParaRPr kumimoji="1" lang="en-US" altLang="ja-JP" sz="800" dirty="0">
              <a:solidFill>
                <a:schemeClr val="tx1"/>
              </a:solidFill>
              <a:latin typeface="BIZ UDPゴシック" panose="020B0400000000000000" pitchFamily="50" charset="-128"/>
              <a:ea typeface="BIZ UDPゴシック" panose="020B0400000000000000" pitchFamily="50" charset="-128"/>
            </a:endParaRPr>
          </a:p>
        </p:txBody>
      </p:sp>
      <p:grpSp>
        <p:nvGrpSpPr>
          <p:cNvPr id="464" name="グループ化 463">
            <a:extLst>
              <a:ext uri="{FF2B5EF4-FFF2-40B4-BE49-F238E27FC236}">
                <a16:creationId xmlns:a16="http://schemas.microsoft.com/office/drawing/2014/main" id="{4602A8AE-E90E-AE5A-B5FD-D858AF799D87}"/>
              </a:ext>
            </a:extLst>
          </p:cNvPr>
          <p:cNvGrpSpPr/>
          <p:nvPr/>
        </p:nvGrpSpPr>
        <p:grpSpPr>
          <a:xfrm>
            <a:off x="8111993" y="2236453"/>
            <a:ext cx="4174891" cy="2012235"/>
            <a:chOff x="8158372" y="3324677"/>
            <a:chExt cx="3783364" cy="1823525"/>
          </a:xfrm>
        </p:grpSpPr>
        <p:sp>
          <p:nvSpPr>
            <p:cNvPr id="461" name="正方形/長方形 460">
              <a:extLst>
                <a:ext uri="{FF2B5EF4-FFF2-40B4-BE49-F238E27FC236}">
                  <a16:creationId xmlns:a16="http://schemas.microsoft.com/office/drawing/2014/main" id="{72492F14-E611-B424-7AF2-D68058D7166D}"/>
                </a:ext>
              </a:extLst>
            </p:cNvPr>
            <p:cNvSpPr/>
            <p:nvPr/>
          </p:nvSpPr>
          <p:spPr>
            <a:xfrm>
              <a:off x="8161020" y="4667250"/>
              <a:ext cx="3775710" cy="476250"/>
            </a:xfrm>
            <a:prstGeom prst="rect">
              <a:avLst/>
            </a:prstGeom>
            <a:solidFill>
              <a:srgbClr val="F1FA82"/>
            </a:solidFill>
            <a:ln>
              <a:solidFill>
                <a:srgbClr val="FFFF9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340" name="グループ化 339">
              <a:extLst>
                <a:ext uri="{FF2B5EF4-FFF2-40B4-BE49-F238E27FC236}">
                  <a16:creationId xmlns:a16="http://schemas.microsoft.com/office/drawing/2014/main" id="{A247DF96-718A-16DD-6EAB-4342C7559A65}"/>
                </a:ext>
              </a:extLst>
            </p:cNvPr>
            <p:cNvGrpSpPr/>
            <p:nvPr/>
          </p:nvGrpSpPr>
          <p:grpSpPr>
            <a:xfrm>
              <a:off x="8158372" y="3324677"/>
              <a:ext cx="3783364" cy="1823525"/>
              <a:chOff x="9340329" y="-1669644"/>
              <a:chExt cx="2604020" cy="1237601"/>
            </a:xfrm>
          </p:grpSpPr>
          <p:sp>
            <p:nvSpPr>
              <p:cNvPr id="341" name="正方形/長方形 340">
                <a:extLst>
                  <a:ext uri="{FF2B5EF4-FFF2-40B4-BE49-F238E27FC236}">
                    <a16:creationId xmlns:a16="http://schemas.microsoft.com/office/drawing/2014/main" id="{0738FEDB-FE92-7C39-7C6F-6046E0F75C5A}"/>
                  </a:ext>
                </a:extLst>
              </p:cNvPr>
              <p:cNvSpPr/>
              <p:nvPr/>
            </p:nvSpPr>
            <p:spPr>
              <a:xfrm>
                <a:off x="9344190" y="-1658834"/>
                <a:ext cx="2599796" cy="122344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2" name="フリーフォーム: 図形 7">
                <a:extLst>
                  <a:ext uri="{FF2B5EF4-FFF2-40B4-BE49-F238E27FC236}">
                    <a16:creationId xmlns:a16="http://schemas.microsoft.com/office/drawing/2014/main" id="{04D08675-C1A5-EC28-1D19-9A40F717DFA3}"/>
                  </a:ext>
                </a:extLst>
              </p:cNvPr>
              <p:cNvSpPr/>
              <p:nvPr/>
            </p:nvSpPr>
            <p:spPr>
              <a:xfrm>
                <a:off x="9342710" y="-1365318"/>
                <a:ext cx="2601639" cy="412818"/>
              </a:xfrm>
              <a:custGeom>
                <a:avLst/>
                <a:gdLst>
                  <a:gd name="connsiteX0" fmla="*/ 0 w 2599260"/>
                  <a:gd name="connsiteY0" fmla="*/ 0 h 412818"/>
                  <a:gd name="connsiteX1" fmla="*/ 1433195 w 2599260"/>
                  <a:gd name="connsiteY1" fmla="*/ 0 h 412818"/>
                  <a:gd name="connsiteX2" fmla="*/ 1433195 w 2599260"/>
                  <a:gd name="connsiteY2" fmla="*/ 8005 h 412818"/>
                  <a:gd name="connsiteX3" fmla="*/ 2599260 w 2599260"/>
                  <a:gd name="connsiteY3" fmla="*/ 8005 h 412818"/>
                  <a:gd name="connsiteX4" fmla="*/ 2599260 w 2599260"/>
                  <a:gd name="connsiteY4" fmla="*/ 241368 h 412818"/>
                  <a:gd name="connsiteX5" fmla="*/ 1613423 w 2599260"/>
                  <a:gd name="connsiteY5" fmla="*/ 241368 h 412818"/>
                  <a:gd name="connsiteX6" fmla="*/ 1433195 w 2599260"/>
                  <a:gd name="connsiteY6" fmla="*/ 403573 h 412818"/>
                  <a:gd name="connsiteX7" fmla="*/ 1433195 w 2599260"/>
                  <a:gd name="connsiteY7" fmla="*/ 411458 h 412818"/>
                  <a:gd name="connsiteX8" fmla="*/ 1424434 w 2599260"/>
                  <a:gd name="connsiteY8" fmla="*/ 411458 h 412818"/>
                  <a:gd name="connsiteX9" fmla="*/ 1422923 w 2599260"/>
                  <a:gd name="connsiteY9" fmla="*/ 412818 h 412818"/>
                  <a:gd name="connsiteX10" fmla="*/ 1422939 w 2599260"/>
                  <a:gd name="connsiteY10" fmla="*/ 411458 h 412818"/>
                  <a:gd name="connsiteX11" fmla="*/ 0 w 2599260"/>
                  <a:gd name="connsiteY11" fmla="*/ 411458 h 412818"/>
                  <a:gd name="connsiteX0" fmla="*/ 0 w 2599260"/>
                  <a:gd name="connsiteY0" fmla="*/ 0 h 412818"/>
                  <a:gd name="connsiteX1" fmla="*/ 1433195 w 2599260"/>
                  <a:gd name="connsiteY1" fmla="*/ 0 h 412818"/>
                  <a:gd name="connsiteX2" fmla="*/ 1433195 w 2599260"/>
                  <a:gd name="connsiteY2" fmla="*/ 8005 h 412818"/>
                  <a:gd name="connsiteX3" fmla="*/ 2599260 w 2599260"/>
                  <a:gd name="connsiteY3" fmla="*/ 8005 h 412818"/>
                  <a:gd name="connsiteX4" fmla="*/ 2599260 w 2599260"/>
                  <a:gd name="connsiteY4" fmla="*/ 241368 h 412818"/>
                  <a:gd name="connsiteX5" fmla="*/ 1620567 w 2599260"/>
                  <a:gd name="connsiteY5" fmla="*/ 286611 h 412818"/>
                  <a:gd name="connsiteX6" fmla="*/ 1433195 w 2599260"/>
                  <a:gd name="connsiteY6" fmla="*/ 403573 h 412818"/>
                  <a:gd name="connsiteX7" fmla="*/ 1433195 w 2599260"/>
                  <a:gd name="connsiteY7" fmla="*/ 411458 h 412818"/>
                  <a:gd name="connsiteX8" fmla="*/ 1424434 w 2599260"/>
                  <a:gd name="connsiteY8" fmla="*/ 411458 h 412818"/>
                  <a:gd name="connsiteX9" fmla="*/ 1422923 w 2599260"/>
                  <a:gd name="connsiteY9" fmla="*/ 412818 h 412818"/>
                  <a:gd name="connsiteX10" fmla="*/ 1422939 w 2599260"/>
                  <a:gd name="connsiteY10" fmla="*/ 411458 h 412818"/>
                  <a:gd name="connsiteX11" fmla="*/ 0 w 2599260"/>
                  <a:gd name="connsiteY11" fmla="*/ 411458 h 412818"/>
                  <a:gd name="connsiteX12" fmla="*/ 0 w 2599260"/>
                  <a:gd name="connsiteY12" fmla="*/ 0 h 412818"/>
                  <a:gd name="connsiteX0" fmla="*/ 0 w 2599260"/>
                  <a:gd name="connsiteY0" fmla="*/ 0 h 412818"/>
                  <a:gd name="connsiteX1" fmla="*/ 1433195 w 2599260"/>
                  <a:gd name="connsiteY1" fmla="*/ 0 h 412818"/>
                  <a:gd name="connsiteX2" fmla="*/ 1433195 w 2599260"/>
                  <a:gd name="connsiteY2" fmla="*/ 8005 h 412818"/>
                  <a:gd name="connsiteX3" fmla="*/ 2599260 w 2599260"/>
                  <a:gd name="connsiteY3" fmla="*/ 8005 h 412818"/>
                  <a:gd name="connsiteX4" fmla="*/ 2599260 w 2599260"/>
                  <a:gd name="connsiteY4" fmla="*/ 296137 h 412818"/>
                  <a:gd name="connsiteX5" fmla="*/ 1620567 w 2599260"/>
                  <a:gd name="connsiteY5" fmla="*/ 286611 h 412818"/>
                  <a:gd name="connsiteX6" fmla="*/ 1433195 w 2599260"/>
                  <a:gd name="connsiteY6" fmla="*/ 403573 h 412818"/>
                  <a:gd name="connsiteX7" fmla="*/ 1433195 w 2599260"/>
                  <a:gd name="connsiteY7" fmla="*/ 411458 h 412818"/>
                  <a:gd name="connsiteX8" fmla="*/ 1424434 w 2599260"/>
                  <a:gd name="connsiteY8" fmla="*/ 411458 h 412818"/>
                  <a:gd name="connsiteX9" fmla="*/ 1422923 w 2599260"/>
                  <a:gd name="connsiteY9" fmla="*/ 412818 h 412818"/>
                  <a:gd name="connsiteX10" fmla="*/ 1422939 w 2599260"/>
                  <a:gd name="connsiteY10" fmla="*/ 411458 h 412818"/>
                  <a:gd name="connsiteX11" fmla="*/ 0 w 2599260"/>
                  <a:gd name="connsiteY11" fmla="*/ 411458 h 412818"/>
                  <a:gd name="connsiteX12" fmla="*/ 0 w 2599260"/>
                  <a:gd name="connsiteY12" fmla="*/ 0 h 4128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599260" h="412818">
                    <a:moveTo>
                      <a:pt x="0" y="0"/>
                    </a:moveTo>
                    <a:lnTo>
                      <a:pt x="1433195" y="0"/>
                    </a:lnTo>
                    <a:lnTo>
                      <a:pt x="1433195" y="8005"/>
                    </a:lnTo>
                    <a:lnTo>
                      <a:pt x="2599260" y="8005"/>
                    </a:lnTo>
                    <a:lnTo>
                      <a:pt x="2599260" y="296137"/>
                    </a:lnTo>
                    <a:lnTo>
                      <a:pt x="1620567" y="286611"/>
                    </a:lnTo>
                    <a:lnTo>
                      <a:pt x="1433195" y="403573"/>
                    </a:lnTo>
                    <a:lnTo>
                      <a:pt x="1433195" y="411458"/>
                    </a:lnTo>
                    <a:lnTo>
                      <a:pt x="1424434" y="411458"/>
                    </a:lnTo>
                    <a:lnTo>
                      <a:pt x="1422923" y="412818"/>
                    </a:lnTo>
                    <a:cubicBezTo>
                      <a:pt x="1422928" y="412365"/>
                      <a:pt x="1422934" y="411911"/>
                      <a:pt x="1422939" y="411458"/>
                    </a:cubicBezTo>
                    <a:lnTo>
                      <a:pt x="0" y="411458"/>
                    </a:lnTo>
                    <a:lnTo>
                      <a:pt x="0" y="0"/>
                    </a:lnTo>
                    <a:close/>
                  </a:path>
                </a:pathLst>
              </a:custGeom>
              <a:solidFill>
                <a:srgbClr val="FFC1C1"/>
              </a:solidFill>
              <a:ln w="1905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sz="2400" dirty="0"/>
              </a:p>
            </p:txBody>
          </p:sp>
          <p:sp>
            <p:nvSpPr>
              <p:cNvPr id="344" name="フリーフォーム: 図形 15">
                <a:extLst>
                  <a:ext uri="{FF2B5EF4-FFF2-40B4-BE49-F238E27FC236}">
                    <a16:creationId xmlns:a16="http://schemas.microsoft.com/office/drawing/2014/main" id="{593FAEF1-CE69-38DC-605E-0BE03C845727}"/>
                  </a:ext>
                </a:extLst>
              </p:cNvPr>
              <p:cNvSpPr/>
              <p:nvPr/>
            </p:nvSpPr>
            <p:spPr>
              <a:xfrm>
                <a:off x="9340330" y="-1076120"/>
                <a:ext cx="2603886" cy="562334"/>
              </a:xfrm>
              <a:custGeom>
                <a:avLst/>
                <a:gdLst>
                  <a:gd name="connsiteX0" fmla="*/ 1606277 w 2608784"/>
                  <a:gd name="connsiteY0" fmla="*/ 0 h 588168"/>
                  <a:gd name="connsiteX1" fmla="*/ 2608784 w 2608784"/>
                  <a:gd name="connsiteY1" fmla="*/ 2381 h 588168"/>
                  <a:gd name="connsiteX2" fmla="*/ 2608784 w 2608784"/>
                  <a:gd name="connsiteY2" fmla="*/ 354806 h 588168"/>
                  <a:gd name="connsiteX3" fmla="*/ 1622947 w 2608784"/>
                  <a:gd name="connsiteY3" fmla="*/ 354806 h 588168"/>
                  <a:gd name="connsiteX4" fmla="*/ 1432447 w 2608784"/>
                  <a:gd name="connsiteY4" fmla="*/ 588168 h 588168"/>
                  <a:gd name="connsiteX5" fmla="*/ 1432422 w 2608784"/>
                  <a:gd name="connsiteY5" fmla="*/ 583765 h 588168"/>
                  <a:gd name="connsiteX6" fmla="*/ 0 w 2608784"/>
                  <a:gd name="connsiteY6" fmla="*/ 583765 h 588168"/>
                  <a:gd name="connsiteX7" fmla="*/ 0 w 2608784"/>
                  <a:gd name="connsiteY7" fmla="*/ 167112 h 588168"/>
                  <a:gd name="connsiteX8" fmla="*/ 1432105 w 2608784"/>
                  <a:gd name="connsiteY8" fmla="*/ 167112 h 588168"/>
                  <a:gd name="connsiteX0" fmla="*/ 1618228 w 2608784"/>
                  <a:gd name="connsiteY0" fmla="*/ 0 h 592931"/>
                  <a:gd name="connsiteX1" fmla="*/ 2608784 w 2608784"/>
                  <a:gd name="connsiteY1" fmla="*/ 7144 h 592931"/>
                  <a:gd name="connsiteX2" fmla="*/ 2608784 w 2608784"/>
                  <a:gd name="connsiteY2" fmla="*/ 359569 h 592931"/>
                  <a:gd name="connsiteX3" fmla="*/ 1622947 w 2608784"/>
                  <a:gd name="connsiteY3" fmla="*/ 359569 h 592931"/>
                  <a:gd name="connsiteX4" fmla="*/ 1432447 w 2608784"/>
                  <a:gd name="connsiteY4" fmla="*/ 592931 h 592931"/>
                  <a:gd name="connsiteX5" fmla="*/ 1432422 w 2608784"/>
                  <a:gd name="connsiteY5" fmla="*/ 588528 h 592931"/>
                  <a:gd name="connsiteX6" fmla="*/ 0 w 2608784"/>
                  <a:gd name="connsiteY6" fmla="*/ 588528 h 592931"/>
                  <a:gd name="connsiteX7" fmla="*/ 0 w 2608784"/>
                  <a:gd name="connsiteY7" fmla="*/ 171875 h 592931"/>
                  <a:gd name="connsiteX8" fmla="*/ 1432105 w 2608784"/>
                  <a:gd name="connsiteY8" fmla="*/ 171875 h 592931"/>
                  <a:gd name="connsiteX9" fmla="*/ 1618228 w 2608784"/>
                  <a:gd name="connsiteY9" fmla="*/ 0 h 592931"/>
                  <a:gd name="connsiteX0" fmla="*/ 1618228 w 2608784"/>
                  <a:gd name="connsiteY0" fmla="*/ 0 h 592931"/>
                  <a:gd name="connsiteX1" fmla="*/ 2601614 w 2608784"/>
                  <a:gd name="connsiteY1" fmla="*/ 2382 h 592931"/>
                  <a:gd name="connsiteX2" fmla="*/ 2608784 w 2608784"/>
                  <a:gd name="connsiteY2" fmla="*/ 359569 h 592931"/>
                  <a:gd name="connsiteX3" fmla="*/ 1622947 w 2608784"/>
                  <a:gd name="connsiteY3" fmla="*/ 359569 h 592931"/>
                  <a:gd name="connsiteX4" fmla="*/ 1432447 w 2608784"/>
                  <a:gd name="connsiteY4" fmla="*/ 592931 h 592931"/>
                  <a:gd name="connsiteX5" fmla="*/ 1432422 w 2608784"/>
                  <a:gd name="connsiteY5" fmla="*/ 588528 h 592931"/>
                  <a:gd name="connsiteX6" fmla="*/ 0 w 2608784"/>
                  <a:gd name="connsiteY6" fmla="*/ 588528 h 592931"/>
                  <a:gd name="connsiteX7" fmla="*/ 0 w 2608784"/>
                  <a:gd name="connsiteY7" fmla="*/ 171875 h 592931"/>
                  <a:gd name="connsiteX8" fmla="*/ 1432105 w 2608784"/>
                  <a:gd name="connsiteY8" fmla="*/ 171875 h 592931"/>
                  <a:gd name="connsiteX9" fmla="*/ 1618228 w 2608784"/>
                  <a:gd name="connsiteY9" fmla="*/ 0 h 592931"/>
                  <a:gd name="connsiteX0" fmla="*/ 1618228 w 2608784"/>
                  <a:gd name="connsiteY0" fmla="*/ 0 h 592931"/>
                  <a:gd name="connsiteX1" fmla="*/ 2606394 w 2608784"/>
                  <a:gd name="connsiteY1" fmla="*/ 1 h 592931"/>
                  <a:gd name="connsiteX2" fmla="*/ 2608784 w 2608784"/>
                  <a:gd name="connsiteY2" fmla="*/ 359569 h 592931"/>
                  <a:gd name="connsiteX3" fmla="*/ 1622947 w 2608784"/>
                  <a:gd name="connsiteY3" fmla="*/ 359569 h 592931"/>
                  <a:gd name="connsiteX4" fmla="*/ 1432447 w 2608784"/>
                  <a:gd name="connsiteY4" fmla="*/ 592931 h 592931"/>
                  <a:gd name="connsiteX5" fmla="*/ 1432422 w 2608784"/>
                  <a:gd name="connsiteY5" fmla="*/ 588528 h 592931"/>
                  <a:gd name="connsiteX6" fmla="*/ 0 w 2608784"/>
                  <a:gd name="connsiteY6" fmla="*/ 588528 h 592931"/>
                  <a:gd name="connsiteX7" fmla="*/ 0 w 2608784"/>
                  <a:gd name="connsiteY7" fmla="*/ 171875 h 592931"/>
                  <a:gd name="connsiteX8" fmla="*/ 1432105 w 2608784"/>
                  <a:gd name="connsiteY8" fmla="*/ 171875 h 592931"/>
                  <a:gd name="connsiteX9" fmla="*/ 1618228 w 2608784"/>
                  <a:gd name="connsiteY9" fmla="*/ 0 h 592931"/>
                  <a:gd name="connsiteX0" fmla="*/ 1618228 w 2608784"/>
                  <a:gd name="connsiteY0" fmla="*/ 0 h 592931"/>
                  <a:gd name="connsiteX1" fmla="*/ 2606394 w 2608784"/>
                  <a:gd name="connsiteY1" fmla="*/ 1 h 592931"/>
                  <a:gd name="connsiteX2" fmla="*/ 2608784 w 2608784"/>
                  <a:gd name="connsiteY2" fmla="*/ 359569 h 592931"/>
                  <a:gd name="connsiteX3" fmla="*/ 1622947 w 2608784"/>
                  <a:gd name="connsiteY3" fmla="*/ 359569 h 592931"/>
                  <a:gd name="connsiteX4" fmla="*/ 1432447 w 2608784"/>
                  <a:gd name="connsiteY4" fmla="*/ 592931 h 592931"/>
                  <a:gd name="connsiteX5" fmla="*/ 1432422 w 2608784"/>
                  <a:gd name="connsiteY5" fmla="*/ 588528 h 592931"/>
                  <a:gd name="connsiteX6" fmla="*/ 0 w 2608784"/>
                  <a:gd name="connsiteY6" fmla="*/ 588528 h 592931"/>
                  <a:gd name="connsiteX7" fmla="*/ 0 w 2608784"/>
                  <a:gd name="connsiteY7" fmla="*/ 171875 h 592931"/>
                  <a:gd name="connsiteX8" fmla="*/ 1434496 w 2608784"/>
                  <a:gd name="connsiteY8" fmla="*/ 169493 h 592931"/>
                  <a:gd name="connsiteX9" fmla="*/ 1618228 w 2608784"/>
                  <a:gd name="connsiteY9" fmla="*/ 0 h 592931"/>
                  <a:gd name="connsiteX0" fmla="*/ 1618228 w 2608784"/>
                  <a:gd name="connsiteY0" fmla="*/ 0 h 610036"/>
                  <a:gd name="connsiteX1" fmla="*/ 2606394 w 2608784"/>
                  <a:gd name="connsiteY1" fmla="*/ 1 h 610036"/>
                  <a:gd name="connsiteX2" fmla="*/ 2608784 w 2608784"/>
                  <a:gd name="connsiteY2" fmla="*/ 359569 h 610036"/>
                  <a:gd name="connsiteX3" fmla="*/ 1622947 w 2608784"/>
                  <a:gd name="connsiteY3" fmla="*/ 359569 h 610036"/>
                  <a:gd name="connsiteX4" fmla="*/ 1432447 w 2608784"/>
                  <a:gd name="connsiteY4" fmla="*/ 592931 h 610036"/>
                  <a:gd name="connsiteX5" fmla="*/ 1432422 w 2608784"/>
                  <a:gd name="connsiteY5" fmla="*/ 609959 h 610036"/>
                  <a:gd name="connsiteX6" fmla="*/ 0 w 2608784"/>
                  <a:gd name="connsiteY6" fmla="*/ 588528 h 610036"/>
                  <a:gd name="connsiteX7" fmla="*/ 0 w 2608784"/>
                  <a:gd name="connsiteY7" fmla="*/ 171875 h 610036"/>
                  <a:gd name="connsiteX8" fmla="*/ 1434496 w 2608784"/>
                  <a:gd name="connsiteY8" fmla="*/ 169493 h 610036"/>
                  <a:gd name="connsiteX9" fmla="*/ 1618228 w 2608784"/>
                  <a:gd name="connsiteY9" fmla="*/ 0 h 610036"/>
                  <a:gd name="connsiteX0" fmla="*/ 1623008 w 2613564"/>
                  <a:gd name="connsiteY0" fmla="*/ 0 h 610036"/>
                  <a:gd name="connsiteX1" fmla="*/ 2611174 w 2613564"/>
                  <a:gd name="connsiteY1" fmla="*/ 1 h 610036"/>
                  <a:gd name="connsiteX2" fmla="*/ 2613564 w 2613564"/>
                  <a:gd name="connsiteY2" fmla="*/ 359569 h 610036"/>
                  <a:gd name="connsiteX3" fmla="*/ 1627727 w 2613564"/>
                  <a:gd name="connsiteY3" fmla="*/ 359569 h 610036"/>
                  <a:gd name="connsiteX4" fmla="*/ 1437227 w 2613564"/>
                  <a:gd name="connsiteY4" fmla="*/ 592931 h 610036"/>
                  <a:gd name="connsiteX5" fmla="*/ 1437202 w 2613564"/>
                  <a:gd name="connsiteY5" fmla="*/ 609959 h 610036"/>
                  <a:gd name="connsiteX6" fmla="*/ 0 w 2613564"/>
                  <a:gd name="connsiteY6" fmla="*/ 605197 h 610036"/>
                  <a:gd name="connsiteX7" fmla="*/ 4780 w 2613564"/>
                  <a:gd name="connsiteY7" fmla="*/ 171875 h 610036"/>
                  <a:gd name="connsiteX8" fmla="*/ 1439276 w 2613564"/>
                  <a:gd name="connsiteY8" fmla="*/ 169493 h 610036"/>
                  <a:gd name="connsiteX9" fmla="*/ 1623008 w 2613564"/>
                  <a:gd name="connsiteY9" fmla="*/ 0 h 610036"/>
                  <a:gd name="connsiteX0" fmla="*/ 1623008 w 2613564"/>
                  <a:gd name="connsiteY0" fmla="*/ 0 h 611981"/>
                  <a:gd name="connsiteX1" fmla="*/ 2611174 w 2613564"/>
                  <a:gd name="connsiteY1" fmla="*/ 1 h 611981"/>
                  <a:gd name="connsiteX2" fmla="*/ 2613564 w 2613564"/>
                  <a:gd name="connsiteY2" fmla="*/ 359569 h 611981"/>
                  <a:gd name="connsiteX3" fmla="*/ 1627727 w 2613564"/>
                  <a:gd name="connsiteY3" fmla="*/ 359569 h 611981"/>
                  <a:gd name="connsiteX4" fmla="*/ 1449178 w 2613564"/>
                  <a:gd name="connsiteY4" fmla="*/ 611981 h 611981"/>
                  <a:gd name="connsiteX5" fmla="*/ 1437202 w 2613564"/>
                  <a:gd name="connsiteY5" fmla="*/ 609959 h 611981"/>
                  <a:gd name="connsiteX6" fmla="*/ 0 w 2613564"/>
                  <a:gd name="connsiteY6" fmla="*/ 605197 h 611981"/>
                  <a:gd name="connsiteX7" fmla="*/ 4780 w 2613564"/>
                  <a:gd name="connsiteY7" fmla="*/ 171875 h 611981"/>
                  <a:gd name="connsiteX8" fmla="*/ 1439276 w 2613564"/>
                  <a:gd name="connsiteY8" fmla="*/ 169493 h 611981"/>
                  <a:gd name="connsiteX9" fmla="*/ 1623008 w 2613564"/>
                  <a:gd name="connsiteY9" fmla="*/ 0 h 611981"/>
                  <a:gd name="connsiteX0" fmla="*/ 1623008 w 2613564"/>
                  <a:gd name="connsiteY0" fmla="*/ 0 h 609959"/>
                  <a:gd name="connsiteX1" fmla="*/ 2611174 w 2613564"/>
                  <a:gd name="connsiteY1" fmla="*/ 1 h 609959"/>
                  <a:gd name="connsiteX2" fmla="*/ 2613564 w 2613564"/>
                  <a:gd name="connsiteY2" fmla="*/ 359569 h 609959"/>
                  <a:gd name="connsiteX3" fmla="*/ 1627727 w 2613564"/>
                  <a:gd name="connsiteY3" fmla="*/ 359569 h 609959"/>
                  <a:gd name="connsiteX4" fmla="*/ 1437202 w 2613564"/>
                  <a:gd name="connsiteY4" fmla="*/ 609959 h 609959"/>
                  <a:gd name="connsiteX5" fmla="*/ 0 w 2613564"/>
                  <a:gd name="connsiteY5" fmla="*/ 605197 h 609959"/>
                  <a:gd name="connsiteX6" fmla="*/ 4780 w 2613564"/>
                  <a:gd name="connsiteY6" fmla="*/ 171875 h 609959"/>
                  <a:gd name="connsiteX7" fmla="*/ 1439276 w 2613564"/>
                  <a:gd name="connsiteY7" fmla="*/ 169493 h 609959"/>
                  <a:gd name="connsiteX8" fmla="*/ 1623008 w 2613564"/>
                  <a:gd name="connsiteY8" fmla="*/ 0 h 609959"/>
                  <a:gd name="connsiteX0" fmla="*/ 1623008 w 2613564"/>
                  <a:gd name="connsiteY0" fmla="*/ 0 h 605197"/>
                  <a:gd name="connsiteX1" fmla="*/ 2611174 w 2613564"/>
                  <a:gd name="connsiteY1" fmla="*/ 1 h 605197"/>
                  <a:gd name="connsiteX2" fmla="*/ 2613564 w 2613564"/>
                  <a:gd name="connsiteY2" fmla="*/ 359569 h 605197"/>
                  <a:gd name="connsiteX3" fmla="*/ 1627727 w 2613564"/>
                  <a:gd name="connsiteY3" fmla="*/ 359569 h 605197"/>
                  <a:gd name="connsiteX4" fmla="*/ 1456324 w 2613564"/>
                  <a:gd name="connsiteY4" fmla="*/ 605197 h 605197"/>
                  <a:gd name="connsiteX5" fmla="*/ 0 w 2613564"/>
                  <a:gd name="connsiteY5" fmla="*/ 605197 h 605197"/>
                  <a:gd name="connsiteX6" fmla="*/ 4780 w 2613564"/>
                  <a:gd name="connsiteY6" fmla="*/ 171875 h 605197"/>
                  <a:gd name="connsiteX7" fmla="*/ 1439276 w 2613564"/>
                  <a:gd name="connsiteY7" fmla="*/ 169493 h 605197"/>
                  <a:gd name="connsiteX8" fmla="*/ 1623008 w 2613564"/>
                  <a:gd name="connsiteY8" fmla="*/ 0 h 605197"/>
                  <a:gd name="connsiteX0" fmla="*/ 1623008 w 2613564"/>
                  <a:gd name="connsiteY0" fmla="*/ 42862 h 605196"/>
                  <a:gd name="connsiteX1" fmla="*/ 2611174 w 2613564"/>
                  <a:gd name="connsiteY1" fmla="*/ 0 h 605196"/>
                  <a:gd name="connsiteX2" fmla="*/ 2613564 w 2613564"/>
                  <a:gd name="connsiteY2" fmla="*/ 359568 h 605196"/>
                  <a:gd name="connsiteX3" fmla="*/ 1627727 w 2613564"/>
                  <a:gd name="connsiteY3" fmla="*/ 359568 h 605196"/>
                  <a:gd name="connsiteX4" fmla="*/ 1456324 w 2613564"/>
                  <a:gd name="connsiteY4" fmla="*/ 605196 h 605196"/>
                  <a:gd name="connsiteX5" fmla="*/ 0 w 2613564"/>
                  <a:gd name="connsiteY5" fmla="*/ 605196 h 605196"/>
                  <a:gd name="connsiteX6" fmla="*/ 4780 w 2613564"/>
                  <a:gd name="connsiteY6" fmla="*/ 171874 h 605196"/>
                  <a:gd name="connsiteX7" fmla="*/ 1439276 w 2613564"/>
                  <a:gd name="connsiteY7" fmla="*/ 169492 h 605196"/>
                  <a:gd name="connsiteX8" fmla="*/ 1623008 w 2613564"/>
                  <a:gd name="connsiteY8" fmla="*/ 42862 h 605196"/>
                  <a:gd name="connsiteX0" fmla="*/ 1623008 w 2613794"/>
                  <a:gd name="connsiteY0" fmla="*/ 0 h 562334"/>
                  <a:gd name="connsiteX1" fmla="*/ 2613564 w 2613794"/>
                  <a:gd name="connsiteY1" fmla="*/ 2382 h 562334"/>
                  <a:gd name="connsiteX2" fmla="*/ 2613564 w 2613794"/>
                  <a:gd name="connsiteY2" fmla="*/ 316706 h 562334"/>
                  <a:gd name="connsiteX3" fmla="*/ 1627727 w 2613794"/>
                  <a:gd name="connsiteY3" fmla="*/ 316706 h 562334"/>
                  <a:gd name="connsiteX4" fmla="*/ 1456324 w 2613794"/>
                  <a:gd name="connsiteY4" fmla="*/ 562334 h 562334"/>
                  <a:gd name="connsiteX5" fmla="*/ 0 w 2613794"/>
                  <a:gd name="connsiteY5" fmla="*/ 562334 h 562334"/>
                  <a:gd name="connsiteX6" fmla="*/ 4780 w 2613794"/>
                  <a:gd name="connsiteY6" fmla="*/ 129012 h 562334"/>
                  <a:gd name="connsiteX7" fmla="*/ 1439276 w 2613794"/>
                  <a:gd name="connsiteY7" fmla="*/ 126630 h 562334"/>
                  <a:gd name="connsiteX8" fmla="*/ 1623008 w 2613794"/>
                  <a:gd name="connsiteY8" fmla="*/ 0 h 5623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613794" h="562334">
                    <a:moveTo>
                      <a:pt x="1623008" y="0"/>
                    </a:moveTo>
                    <a:lnTo>
                      <a:pt x="2613564" y="2382"/>
                    </a:lnTo>
                    <a:cubicBezTo>
                      <a:pt x="2614361" y="122238"/>
                      <a:pt x="2612767" y="196850"/>
                      <a:pt x="2613564" y="316706"/>
                    </a:cubicBezTo>
                    <a:lnTo>
                      <a:pt x="1627727" y="316706"/>
                    </a:lnTo>
                    <a:lnTo>
                      <a:pt x="1456324" y="562334"/>
                    </a:lnTo>
                    <a:lnTo>
                      <a:pt x="0" y="562334"/>
                    </a:lnTo>
                    <a:cubicBezTo>
                      <a:pt x="1593" y="417893"/>
                      <a:pt x="3187" y="273453"/>
                      <a:pt x="4780" y="129012"/>
                    </a:cubicBezTo>
                    <a:lnTo>
                      <a:pt x="1439276" y="126630"/>
                    </a:lnTo>
                    <a:cubicBezTo>
                      <a:pt x="1497333" y="70926"/>
                      <a:pt x="1564951" y="55704"/>
                      <a:pt x="1623008" y="0"/>
                    </a:cubicBezTo>
                    <a:close/>
                  </a:path>
                </a:pathLst>
              </a:custGeom>
              <a:solidFill>
                <a:srgbClr val="FAD5BE"/>
              </a:solidFill>
              <a:ln w="1905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sz="2400" dirty="0"/>
              </a:p>
            </p:txBody>
          </p:sp>
          <p:sp>
            <p:nvSpPr>
              <p:cNvPr id="345" name="正方形/長方形 344">
                <a:extLst>
                  <a:ext uri="{FF2B5EF4-FFF2-40B4-BE49-F238E27FC236}">
                    <a16:creationId xmlns:a16="http://schemas.microsoft.com/office/drawing/2014/main" id="{EA7F515F-A703-BF81-9F30-209A7BABDEC5}"/>
                  </a:ext>
                </a:extLst>
              </p:cNvPr>
              <p:cNvSpPr/>
              <p:nvPr/>
            </p:nvSpPr>
            <p:spPr>
              <a:xfrm>
                <a:off x="9342710" y="-1658834"/>
                <a:ext cx="2601275" cy="304088"/>
              </a:xfrm>
              <a:prstGeom prst="rect">
                <a:avLst/>
              </a:prstGeom>
              <a:solidFill>
                <a:srgbClr val="FF9B9B"/>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dirty="0"/>
              </a:p>
            </p:txBody>
          </p:sp>
          <p:sp>
            <p:nvSpPr>
              <p:cNvPr id="346" name="フリーフォーム: 図形 21">
                <a:extLst>
                  <a:ext uri="{FF2B5EF4-FFF2-40B4-BE49-F238E27FC236}">
                    <a16:creationId xmlns:a16="http://schemas.microsoft.com/office/drawing/2014/main" id="{3CDB98CB-B4B6-D181-7C12-1F4408E5B6FB}"/>
                  </a:ext>
                </a:extLst>
              </p:cNvPr>
              <p:cNvSpPr/>
              <p:nvPr/>
            </p:nvSpPr>
            <p:spPr>
              <a:xfrm>
                <a:off x="9340329" y="-1076325"/>
                <a:ext cx="2601276" cy="119063"/>
              </a:xfrm>
              <a:custGeom>
                <a:avLst/>
                <a:gdLst>
                  <a:gd name="connsiteX0" fmla="*/ 0 w 2605088"/>
                  <a:gd name="connsiteY0" fmla="*/ 166687 h 166687"/>
                  <a:gd name="connsiteX1" fmla="*/ 1431131 w 2605088"/>
                  <a:gd name="connsiteY1" fmla="*/ 166687 h 166687"/>
                  <a:gd name="connsiteX2" fmla="*/ 1612106 w 2605088"/>
                  <a:gd name="connsiteY2" fmla="*/ 0 h 166687"/>
                  <a:gd name="connsiteX3" fmla="*/ 2605088 w 2605088"/>
                  <a:gd name="connsiteY3" fmla="*/ 0 h 166687"/>
                  <a:gd name="connsiteX0" fmla="*/ 0 w 2605088"/>
                  <a:gd name="connsiteY0" fmla="*/ 166687 h 166687"/>
                  <a:gd name="connsiteX1" fmla="*/ 1431131 w 2605088"/>
                  <a:gd name="connsiteY1" fmla="*/ 166687 h 166687"/>
                  <a:gd name="connsiteX2" fmla="*/ 1588293 w 2605088"/>
                  <a:gd name="connsiteY2" fmla="*/ 2381 h 166687"/>
                  <a:gd name="connsiteX3" fmla="*/ 2605088 w 2605088"/>
                  <a:gd name="connsiteY3" fmla="*/ 0 h 166687"/>
                  <a:gd name="connsiteX0" fmla="*/ 0 w 2605088"/>
                  <a:gd name="connsiteY0" fmla="*/ 166687 h 169069"/>
                  <a:gd name="connsiteX1" fmla="*/ 1402556 w 2605088"/>
                  <a:gd name="connsiteY1" fmla="*/ 169069 h 169069"/>
                  <a:gd name="connsiteX2" fmla="*/ 1588293 w 2605088"/>
                  <a:gd name="connsiteY2" fmla="*/ 2381 h 169069"/>
                  <a:gd name="connsiteX3" fmla="*/ 2605088 w 2605088"/>
                  <a:gd name="connsiteY3" fmla="*/ 0 h 169069"/>
                  <a:gd name="connsiteX0" fmla="*/ 0 w 2605088"/>
                  <a:gd name="connsiteY0" fmla="*/ 166687 h 169069"/>
                  <a:gd name="connsiteX1" fmla="*/ 1402556 w 2605088"/>
                  <a:gd name="connsiteY1" fmla="*/ 169069 h 169069"/>
                  <a:gd name="connsiteX2" fmla="*/ 1605180 w 2605088"/>
                  <a:gd name="connsiteY2" fmla="*/ 4762 h 169069"/>
                  <a:gd name="connsiteX3" fmla="*/ 2605088 w 2605088"/>
                  <a:gd name="connsiteY3" fmla="*/ 0 h 169069"/>
                  <a:gd name="connsiteX0" fmla="*/ 0 w 2605088"/>
                  <a:gd name="connsiteY0" fmla="*/ 166687 h 169069"/>
                  <a:gd name="connsiteX1" fmla="*/ 1417030 w 2605088"/>
                  <a:gd name="connsiteY1" fmla="*/ 169069 h 169069"/>
                  <a:gd name="connsiteX2" fmla="*/ 1605180 w 2605088"/>
                  <a:gd name="connsiteY2" fmla="*/ 4762 h 169069"/>
                  <a:gd name="connsiteX3" fmla="*/ 2605088 w 2605088"/>
                  <a:gd name="connsiteY3" fmla="*/ 0 h 169069"/>
                  <a:gd name="connsiteX0" fmla="*/ 0 w 2605088"/>
                  <a:gd name="connsiteY0" fmla="*/ 166687 h 169069"/>
                  <a:gd name="connsiteX1" fmla="*/ 1436091 w 2605088"/>
                  <a:gd name="connsiteY1" fmla="*/ 169069 h 169069"/>
                  <a:gd name="connsiteX2" fmla="*/ 1605180 w 2605088"/>
                  <a:gd name="connsiteY2" fmla="*/ 4762 h 169069"/>
                  <a:gd name="connsiteX3" fmla="*/ 2605088 w 2605088"/>
                  <a:gd name="connsiteY3" fmla="*/ 0 h 169069"/>
                  <a:gd name="connsiteX0" fmla="*/ 0 w 2605088"/>
                  <a:gd name="connsiteY0" fmla="*/ 166687 h 169069"/>
                  <a:gd name="connsiteX1" fmla="*/ 1436091 w 2605088"/>
                  <a:gd name="connsiteY1" fmla="*/ 169069 h 169069"/>
                  <a:gd name="connsiteX2" fmla="*/ 1619476 w 2605088"/>
                  <a:gd name="connsiteY2" fmla="*/ 50006 h 169069"/>
                  <a:gd name="connsiteX3" fmla="*/ 2605088 w 2605088"/>
                  <a:gd name="connsiteY3" fmla="*/ 0 h 169069"/>
                  <a:gd name="connsiteX0" fmla="*/ 0 w 2602706"/>
                  <a:gd name="connsiteY0" fmla="*/ 116681 h 119063"/>
                  <a:gd name="connsiteX1" fmla="*/ 1436091 w 2602706"/>
                  <a:gd name="connsiteY1" fmla="*/ 119063 h 119063"/>
                  <a:gd name="connsiteX2" fmla="*/ 1619476 w 2602706"/>
                  <a:gd name="connsiteY2" fmla="*/ 0 h 119063"/>
                  <a:gd name="connsiteX3" fmla="*/ 2602706 w 2602706"/>
                  <a:gd name="connsiteY3" fmla="*/ 1 h 119063"/>
                </a:gdLst>
                <a:ahLst/>
                <a:cxnLst>
                  <a:cxn ang="0">
                    <a:pos x="connsiteX0" y="connsiteY0"/>
                  </a:cxn>
                  <a:cxn ang="0">
                    <a:pos x="connsiteX1" y="connsiteY1"/>
                  </a:cxn>
                  <a:cxn ang="0">
                    <a:pos x="connsiteX2" y="connsiteY2"/>
                  </a:cxn>
                  <a:cxn ang="0">
                    <a:pos x="connsiteX3" y="connsiteY3"/>
                  </a:cxn>
                </a:cxnLst>
                <a:rect l="l" t="t" r="r" b="b"/>
                <a:pathLst>
                  <a:path w="2602706" h="119063">
                    <a:moveTo>
                      <a:pt x="0" y="116681"/>
                    </a:moveTo>
                    <a:lnTo>
                      <a:pt x="1436091" y="119063"/>
                    </a:lnTo>
                    <a:lnTo>
                      <a:pt x="1619476" y="0"/>
                    </a:lnTo>
                    <a:lnTo>
                      <a:pt x="2602706" y="1"/>
                    </a:lnTo>
                  </a:path>
                </a:pathLst>
              </a:custGeom>
              <a:noFill/>
              <a:ln w="12700">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7" name="フリーフォーム: 図形 22">
                <a:extLst>
                  <a:ext uri="{FF2B5EF4-FFF2-40B4-BE49-F238E27FC236}">
                    <a16:creationId xmlns:a16="http://schemas.microsoft.com/office/drawing/2014/main" id="{B05FDF47-AD68-5934-5A24-B379922441E3}"/>
                  </a:ext>
                </a:extLst>
              </p:cNvPr>
              <p:cNvSpPr/>
              <p:nvPr/>
            </p:nvSpPr>
            <p:spPr>
              <a:xfrm>
                <a:off x="9342709" y="-760391"/>
                <a:ext cx="2601276" cy="247650"/>
              </a:xfrm>
              <a:custGeom>
                <a:avLst/>
                <a:gdLst>
                  <a:gd name="connsiteX0" fmla="*/ 0 w 2605088"/>
                  <a:gd name="connsiteY0" fmla="*/ 166687 h 166687"/>
                  <a:gd name="connsiteX1" fmla="*/ 1431131 w 2605088"/>
                  <a:gd name="connsiteY1" fmla="*/ 166687 h 166687"/>
                  <a:gd name="connsiteX2" fmla="*/ 1612106 w 2605088"/>
                  <a:gd name="connsiteY2" fmla="*/ 0 h 166687"/>
                  <a:gd name="connsiteX3" fmla="*/ 2605088 w 2605088"/>
                  <a:gd name="connsiteY3" fmla="*/ 0 h 166687"/>
                  <a:gd name="connsiteX0" fmla="*/ 0 w 2605088"/>
                  <a:gd name="connsiteY0" fmla="*/ 166687 h 226218"/>
                  <a:gd name="connsiteX1" fmla="*/ 1433513 w 2605088"/>
                  <a:gd name="connsiteY1" fmla="*/ 226218 h 226218"/>
                  <a:gd name="connsiteX2" fmla="*/ 1612106 w 2605088"/>
                  <a:gd name="connsiteY2" fmla="*/ 0 h 226218"/>
                  <a:gd name="connsiteX3" fmla="*/ 2605088 w 2605088"/>
                  <a:gd name="connsiteY3" fmla="*/ 0 h 226218"/>
                  <a:gd name="connsiteX0" fmla="*/ 0 w 2600323"/>
                  <a:gd name="connsiteY0" fmla="*/ 233362 h 233362"/>
                  <a:gd name="connsiteX1" fmla="*/ 1428748 w 2600323"/>
                  <a:gd name="connsiteY1" fmla="*/ 226218 h 233362"/>
                  <a:gd name="connsiteX2" fmla="*/ 1607341 w 2600323"/>
                  <a:gd name="connsiteY2" fmla="*/ 0 h 233362"/>
                  <a:gd name="connsiteX3" fmla="*/ 2600323 w 2600323"/>
                  <a:gd name="connsiteY3" fmla="*/ 0 h 233362"/>
                  <a:gd name="connsiteX0" fmla="*/ 0 w 2600323"/>
                  <a:gd name="connsiteY0" fmla="*/ 233362 h 247650"/>
                  <a:gd name="connsiteX1" fmla="*/ 1447808 w 2600323"/>
                  <a:gd name="connsiteY1" fmla="*/ 247650 h 247650"/>
                  <a:gd name="connsiteX2" fmla="*/ 1607341 w 2600323"/>
                  <a:gd name="connsiteY2" fmla="*/ 0 h 247650"/>
                  <a:gd name="connsiteX3" fmla="*/ 2600323 w 2600323"/>
                  <a:gd name="connsiteY3" fmla="*/ 0 h 247650"/>
                  <a:gd name="connsiteX0" fmla="*/ 0 w 2602705"/>
                  <a:gd name="connsiteY0" fmla="*/ 240506 h 247650"/>
                  <a:gd name="connsiteX1" fmla="*/ 1450190 w 2602705"/>
                  <a:gd name="connsiteY1" fmla="*/ 247650 h 247650"/>
                  <a:gd name="connsiteX2" fmla="*/ 1609723 w 2602705"/>
                  <a:gd name="connsiteY2" fmla="*/ 0 h 247650"/>
                  <a:gd name="connsiteX3" fmla="*/ 2602705 w 2602705"/>
                  <a:gd name="connsiteY3" fmla="*/ 0 h 247650"/>
                </a:gdLst>
                <a:ahLst/>
                <a:cxnLst>
                  <a:cxn ang="0">
                    <a:pos x="connsiteX0" y="connsiteY0"/>
                  </a:cxn>
                  <a:cxn ang="0">
                    <a:pos x="connsiteX1" y="connsiteY1"/>
                  </a:cxn>
                  <a:cxn ang="0">
                    <a:pos x="connsiteX2" y="connsiteY2"/>
                  </a:cxn>
                  <a:cxn ang="0">
                    <a:pos x="connsiteX3" y="connsiteY3"/>
                  </a:cxn>
                </a:cxnLst>
                <a:rect l="l" t="t" r="r" b="b"/>
                <a:pathLst>
                  <a:path w="2602705" h="247650">
                    <a:moveTo>
                      <a:pt x="0" y="240506"/>
                    </a:moveTo>
                    <a:lnTo>
                      <a:pt x="1450190" y="247650"/>
                    </a:lnTo>
                    <a:lnTo>
                      <a:pt x="1609723" y="0"/>
                    </a:lnTo>
                    <a:lnTo>
                      <a:pt x="2602705" y="0"/>
                    </a:lnTo>
                  </a:path>
                </a:pathLst>
              </a:custGeom>
              <a:noFill/>
              <a:ln w="12700">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348" name="直線コネクタ 347">
                <a:extLst>
                  <a:ext uri="{FF2B5EF4-FFF2-40B4-BE49-F238E27FC236}">
                    <a16:creationId xmlns:a16="http://schemas.microsoft.com/office/drawing/2014/main" id="{0109E936-0493-EDC6-22E5-13BED01EA841}"/>
                  </a:ext>
                </a:extLst>
              </p:cNvPr>
              <p:cNvCxnSpPr/>
              <p:nvPr/>
            </p:nvCxnSpPr>
            <p:spPr>
              <a:xfrm>
                <a:off x="9340329" y="-1354746"/>
                <a:ext cx="2603657" cy="0"/>
              </a:xfrm>
              <a:prstGeom prst="line">
                <a:avLst/>
              </a:prstGeom>
              <a:noFill/>
              <a:ln w="12700">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cxnSp>
          <p:grpSp>
            <p:nvGrpSpPr>
              <p:cNvPr id="349" name="グループ化 348">
                <a:extLst>
                  <a:ext uri="{FF2B5EF4-FFF2-40B4-BE49-F238E27FC236}">
                    <a16:creationId xmlns:a16="http://schemas.microsoft.com/office/drawing/2014/main" id="{B8C0804E-66C2-634D-6AD1-60158D3DB7AF}"/>
                  </a:ext>
                </a:extLst>
              </p:cNvPr>
              <p:cNvGrpSpPr/>
              <p:nvPr/>
            </p:nvGrpSpPr>
            <p:grpSpPr>
              <a:xfrm>
                <a:off x="9481673" y="-1567291"/>
                <a:ext cx="1291943" cy="1135248"/>
                <a:chOff x="7624047" y="8585396"/>
                <a:chExt cx="830803" cy="730038"/>
              </a:xfrm>
            </p:grpSpPr>
            <p:sp>
              <p:nvSpPr>
                <p:cNvPr id="358" name="フリーフォーム: 図形 707">
                  <a:extLst>
                    <a:ext uri="{FF2B5EF4-FFF2-40B4-BE49-F238E27FC236}">
                      <a16:creationId xmlns:a16="http://schemas.microsoft.com/office/drawing/2014/main" id="{8F59429E-996D-D5BC-3251-066D5F6E086B}"/>
                    </a:ext>
                  </a:extLst>
                </p:cNvPr>
                <p:cNvSpPr>
                  <a:spLocks/>
                </p:cNvSpPr>
                <p:nvPr/>
              </p:nvSpPr>
              <p:spPr>
                <a:xfrm>
                  <a:off x="7749508" y="8834086"/>
                  <a:ext cx="10338" cy="114072"/>
                </a:xfrm>
                <a:custGeom>
                  <a:avLst/>
                  <a:gdLst>
                    <a:gd name="connsiteX0" fmla="*/ 5620 w 11239"/>
                    <a:gd name="connsiteY0" fmla="*/ 124015 h 124015"/>
                    <a:gd name="connsiteX1" fmla="*/ 0 w 11239"/>
                    <a:gd name="connsiteY1" fmla="*/ 118396 h 124015"/>
                    <a:gd name="connsiteX2" fmla="*/ 0 w 11239"/>
                    <a:gd name="connsiteY2" fmla="*/ 5715 h 124015"/>
                    <a:gd name="connsiteX3" fmla="*/ 5620 w 11239"/>
                    <a:gd name="connsiteY3" fmla="*/ 0 h 124015"/>
                    <a:gd name="connsiteX4" fmla="*/ 11240 w 11239"/>
                    <a:gd name="connsiteY4" fmla="*/ 5715 h 124015"/>
                    <a:gd name="connsiteX5" fmla="*/ 11240 w 11239"/>
                    <a:gd name="connsiteY5" fmla="*/ 118396 h 124015"/>
                    <a:gd name="connsiteX6" fmla="*/ 5620 w 11239"/>
                    <a:gd name="connsiteY6" fmla="*/ 124015 h 1240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239" h="124015">
                      <a:moveTo>
                        <a:pt x="5620" y="124015"/>
                      </a:moveTo>
                      <a:cubicBezTo>
                        <a:pt x="2477" y="124015"/>
                        <a:pt x="0" y="121444"/>
                        <a:pt x="0" y="118396"/>
                      </a:cubicBezTo>
                      <a:lnTo>
                        <a:pt x="0" y="5715"/>
                      </a:lnTo>
                      <a:cubicBezTo>
                        <a:pt x="0" y="2572"/>
                        <a:pt x="2572" y="0"/>
                        <a:pt x="5620" y="0"/>
                      </a:cubicBezTo>
                      <a:cubicBezTo>
                        <a:pt x="8668" y="0"/>
                        <a:pt x="11240" y="2572"/>
                        <a:pt x="11240" y="5715"/>
                      </a:cubicBezTo>
                      <a:lnTo>
                        <a:pt x="11240" y="118396"/>
                      </a:lnTo>
                      <a:cubicBezTo>
                        <a:pt x="11240" y="121539"/>
                        <a:pt x="8763" y="124015"/>
                        <a:pt x="5620" y="124015"/>
                      </a:cubicBezTo>
                    </a:path>
                  </a:pathLst>
                </a:custGeom>
                <a:solidFill>
                  <a:srgbClr val="AEAFB0"/>
                </a:solidFill>
                <a:ln w="9525" cap="flat">
                  <a:noFill/>
                  <a:prstDash val="solid"/>
                  <a:miter/>
                </a:ln>
              </p:spPr>
              <p:txBody>
                <a:bodyPr rtlCol="0" anchor="ctr"/>
                <a:lstStyle/>
                <a:p>
                  <a:endParaRPr lang="ja-JP" altLang="en-US" sz="3200"/>
                </a:p>
              </p:txBody>
            </p:sp>
            <p:sp>
              <p:nvSpPr>
                <p:cNvPr id="359" name="フリーフォーム: 図形 708">
                  <a:extLst>
                    <a:ext uri="{FF2B5EF4-FFF2-40B4-BE49-F238E27FC236}">
                      <a16:creationId xmlns:a16="http://schemas.microsoft.com/office/drawing/2014/main" id="{5D382D87-323A-4A65-92B5-A50B5B5C707C}"/>
                    </a:ext>
                  </a:extLst>
                </p:cNvPr>
                <p:cNvSpPr>
                  <a:spLocks/>
                </p:cNvSpPr>
                <p:nvPr/>
              </p:nvSpPr>
              <p:spPr>
                <a:xfrm>
                  <a:off x="7629479" y="8937820"/>
                  <a:ext cx="152008" cy="10338"/>
                </a:xfrm>
                <a:custGeom>
                  <a:avLst/>
                  <a:gdLst>
                    <a:gd name="connsiteX0" fmla="*/ 159639 w 165258"/>
                    <a:gd name="connsiteY0" fmla="*/ 11240 h 11239"/>
                    <a:gd name="connsiteX1" fmla="*/ 5620 w 165258"/>
                    <a:gd name="connsiteY1" fmla="*/ 11240 h 11239"/>
                    <a:gd name="connsiteX2" fmla="*/ 0 w 165258"/>
                    <a:gd name="connsiteY2" fmla="*/ 5620 h 11239"/>
                    <a:gd name="connsiteX3" fmla="*/ 5620 w 165258"/>
                    <a:gd name="connsiteY3" fmla="*/ 0 h 11239"/>
                    <a:gd name="connsiteX4" fmla="*/ 159639 w 165258"/>
                    <a:gd name="connsiteY4" fmla="*/ 0 h 11239"/>
                    <a:gd name="connsiteX5" fmla="*/ 165259 w 165258"/>
                    <a:gd name="connsiteY5" fmla="*/ 5620 h 11239"/>
                    <a:gd name="connsiteX6" fmla="*/ 159639 w 165258"/>
                    <a:gd name="connsiteY6" fmla="*/ 11240 h 112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5258" h="11239">
                      <a:moveTo>
                        <a:pt x="159639" y="11240"/>
                      </a:moveTo>
                      <a:lnTo>
                        <a:pt x="5620" y="11240"/>
                      </a:lnTo>
                      <a:cubicBezTo>
                        <a:pt x="2476" y="11240"/>
                        <a:pt x="0" y="8668"/>
                        <a:pt x="0" y="5620"/>
                      </a:cubicBezTo>
                      <a:cubicBezTo>
                        <a:pt x="0" y="2572"/>
                        <a:pt x="2572" y="0"/>
                        <a:pt x="5620" y="0"/>
                      </a:cubicBezTo>
                      <a:lnTo>
                        <a:pt x="159639" y="0"/>
                      </a:lnTo>
                      <a:cubicBezTo>
                        <a:pt x="162782" y="0"/>
                        <a:pt x="165259" y="2477"/>
                        <a:pt x="165259" y="5620"/>
                      </a:cubicBezTo>
                      <a:cubicBezTo>
                        <a:pt x="165259" y="8763"/>
                        <a:pt x="162687" y="11240"/>
                        <a:pt x="159639" y="11240"/>
                      </a:cubicBezTo>
                    </a:path>
                  </a:pathLst>
                </a:custGeom>
                <a:solidFill>
                  <a:srgbClr val="AEAFB0"/>
                </a:solidFill>
                <a:ln w="9525" cap="flat">
                  <a:noFill/>
                  <a:prstDash val="solid"/>
                  <a:miter/>
                </a:ln>
              </p:spPr>
              <p:txBody>
                <a:bodyPr rtlCol="0" anchor="ctr"/>
                <a:lstStyle/>
                <a:p>
                  <a:endParaRPr lang="ja-JP" altLang="en-US" sz="3200"/>
                </a:p>
              </p:txBody>
            </p:sp>
            <p:sp>
              <p:nvSpPr>
                <p:cNvPr id="360" name="フリーフォーム: 図形 709">
                  <a:extLst>
                    <a:ext uri="{FF2B5EF4-FFF2-40B4-BE49-F238E27FC236}">
                      <a16:creationId xmlns:a16="http://schemas.microsoft.com/office/drawing/2014/main" id="{AA7DBD0F-C36A-6048-6564-B2EEC572447D}"/>
                    </a:ext>
                  </a:extLst>
                </p:cNvPr>
                <p:cNvSpPr>
                  <a:spLocks/>
                </p:cNvSpPr>
                <p:nvPr/>
              </p:nvSpPr>
              <p:spPr>
                <a:xfrm>
                  <a:off x="7629479" y="8834086"/>
                  <a:ext cx="152008" cy="10425"/>
                </a:xfrm>
                <a:custGeom>
                  <a:avLst/>
                  <a:gdLst>
                    <a:gd name="connsiteX0" fmla="*/ 159639 w 165258"/>
                    <a:gd name="connsiteY0" fmla="*/ 11335 h 11334"/>
                    <a:gd name="connsiteX1" fmla="*/ 5620 w 165258"/>
                    <a:gd name="connsiteY1" fmla="*/ 11335 h 11334"/>
                    <a:gd name="connsiteX2" fmla="*/ 0 w 165258"/>
                    <a:gd name="connsiteY2" fmla="*/ 5715 h 11334"/>
                    <a:gd name="connsiteX3" fmla="*/ 5620 w 165258"/>
                    <a:gd name="connsiteY3" fmla="*/ 0 h 11334"/>
                    <a:gd name="connsiteX4" fmla="*/ 159639 w 165258"/>
                    <a:gd name="connsiteY4" fmla="*/ 0 h 11334"/>
                    <a:gd name="connsiteX5" fmla="*/ 165259 w 165258"/>
                    <a:gd name="connsiteY5" fmla="*/ 5715 h 11334"/>
                    <a:gd name="connsiteX6" fmla="*/ 159639 w 165258"/>
                    <a:gd name="connsiteY6" fmla="*/ 11335 h 113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5258" h="11334">
                      <a:moveTo>
                        <a:pt x="159639" y="11335"/>
                      </a:moveTo>
                      <a:lnTo>
                        <a:pt x="5620" y="11335"/>
                      </a:lnTo>
                      <a:cubicBezTo>
                        <a:pt x="2476" y="11335"/>
                        <a:pt x="0" y="8763"/>
                        <a:pt x="0" y="5715"/>
                      </a:cubicBezTo>
                      <a:cubicBezTo>
                        <a:pt x="0" y="2667"/>
                        <a:pt x="2572" y="0"/>
                        <a:pt x="5620" y="0"/>
                      </a:cubicBezTo>
                      <a:lnTo>
                        <a:pt x="159639" y="0"/>
                      </a:lnTo>
                      <a:cubicBezTo>
                        <a:pt x="162782" y="0"/>
                        <a:pt x="165259" y="2572"/>
                        <a:pt x="165259" y="5715"/>
                      </a:cubicBezTo>
                      <a:cubicBezTo>
                        <a:pt x="165259" y="8858"/>
                        <a:pt x="162687" y="11335"/>
                        <a:pt x="159639" y="11335"/>
                      </a:cubicBezTo>
                    </a:path>
                  </a:pathLst>
                </a:custGeom>
                <a:solidFill>
                  <a:srgbClr val="AEAFB0"/>
                </a:solidFill>
                <a:ln w="9525" cap="flat">
                  <a:noFill/>
                  <a:prstDash val="solid"/>
                  <a:miter/>
                </a:ln>
              </p:spPr>
              <p:txBody>
                <a:bodyPr rtlCol="0" anchor="ctr"/>
                <a:lstStyle/>
                <a:p>
                  <a:endParaRPr lang="ja-JP" altLang="en-US" sz="3200"/>
                </a:p>
              </p:txBody>
            </p:sp>
            <p:sp>
              <p:nvSpPr>
                <p:cNvPr id="361" name="フリーフォーム: 図形 710">
                  <a:extLst>
                    <a:ext uri="{FF2B5EF4-FFF2-40B4-BE49-F238E27FC236}">
                      <a16:creationId xmlns:a16="http://schemas.microsoft.com/office/drawing/2014/main" id="{A1072D42-E277-7444-E081-FCB5A3B65201}"/>
                    </a:ext>
                  </a:extLst>
                </p:cNvPr>
                <p:cNvSpPr>
                  <a:spLocks/>
                </p:cNvSpPr>
                <p:nvPr/>
              </p:nvSpPr>
              <p:spPr>
                <a:xfrm>
                  <a:off x="7724889" y="8834086"/>
                  <a:ext cx="10338" cy="114072"/>
                </a:xfrm>
                <a:custGeom>
                  <a:avLst/>
                  <a:gdLst>
                    <a:gd name="connsiteX0" fmla="*/ 5620 w 11239"/>
                    <a:gd name="connsiteY0" fmla="*/ 124015 h 124015"/>
                    <a:gd name="connsiteX1" fmla="*/ 0 w 11239"/>
                    <a:gd name="connsiteY1" fmla="*/ 118396 h 124015"/>
                    <a:gd name="connsiteX2" fmla="*/ 0 w 11239"/>
                    <a:gd name="connsiteY2" fmla="*/ 5715 h 124015"/>
                    <a:gd name="connsiteX3" fmla="*/ 5620 w 11239"/>
                    <a:gd name="connsiteY3" fmla="*/ 0 h 124015"/>
                    <a:gd name="connsiteX4" fmla="*/ 11240 w 11239"/>
                    <a:gd name="connsiteY4" fmla="*/ 5715 h 124015"/>
                    <a:gd name="connsiteX5" fmla="*/ 11240 w 11239"/>
                    <a:gd name="connsiteY5" fmla="*/ 118396 h 124015"/>
                    <a:gd name="connsiteX6" fmla="*/ 5620 w 11239"/>
                    <a:gd name="connsiteY6" fmla="*/ 124015 h 1240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239" h="124015">
                      <a:moveTo>
                        <a:pt x="5620" y="124015"/>
                      </a:moveTo>
                      <a:cubicBezTo>
                        <a:pt x="2477" y="124015"/>
                        <a:pt x="0" y="121444"/>
                        <a:pt x="0" y="118396"/>
                      </a:cubicBezTo>
                      <a:lnTo>
                        <a:pt x="0" y="5715"/>
                      </a:lnTo>
                      <a:cubicBezTo>
                        <a:pt x="0" y="2572"/>
                        <a:pt x="2572" y="0"/>
                        <a:pt x="5620" y="0"/>
                      </a:cubicBezTo>
                      <a:cubicBezTo>
                        <a:pt x="8668" y="0"/>
                        <a:pt x="11240" y="2572"/>
                        <a:pt x="11240" y="5715"/>
                      </a:cubicBezTo>
                      <a:lnTo>
                        <a:pt x="11240" y="118396"/>
                      </a:lnTo>
                      <a:cubicBezTo>
                        <a:pt x="11240" y="121539"/>
                        <a:pt x="8763" y="124015"/>
                        <a:pt x="5620" y="124015"/>
                      </a:cubicBezTo>
                    </a:path>
                  </a:pathLst>
                </a:custGeom>
                <a:solidFill>
                  <a:srgbClr val="AEAFB0"/>
                </a:solidFill>
                <a:ln w="9525" cap="flat">
                  <a:noFill/>
                  <a:prstDash val="solid"/>
                  <a:miter/>
                </a:ln>
              </p:spPr>
              <p:txBody>
                <a:bodyPr rtlCol="0" anchor="ctr"/>
                <a:lstStyle/>
                <a:p>
                  <a:endParaRPr lang="ja-JP" altLang="en-US" sz="3200"/>
                </a:p>
              </p:txBody>
            </p:sp>
            <p:sp>
              <p:nvSpPr>
                <p:cNvPr id="362" name="フリーフォーム: 図形 711">
                  <a:extLst>
                    <a:ext uri="{FF2B5EF4-FFF2-40B4-BE49-F238E27FC236}">
                      <a16:creationId xmlns:a16="http://schemas.microsoft.com/office/drawing/2014/main" id="{7039F4D1-7BB9-01DB-038D-4CEA719CC871}"/>
                    </a:ext>
                  </a:extLst>
                </p:cNvPr>
                <p:cNvSpPr>
                  <a:spLocks/>
                </p:cNvSpPr>
                <p:nvPr/>
              </p:nvSpPr>
              <p:spPr>
                <a:xfrm>
                  <a:off x="7695364" y="8834086"/>
                  <a:ext cx="10338" cy="114072"/>
                </a:xfrm>
                <a:custGeom>
                  <a:avLst/>
                  <a:gdLst>
                    <a:gd name="connsiteX0" fmla="*/ 5620 w 11239"/>
                    <a:gd name="connsiteY0" fmla="*/ 124015 h 124015"/>
                    <a:gd name="connsiteX1" fmla="*/ 0 w 11239"/>
                    <a:gd name="connsiteY1" fmla="*/ 118396 h 124015"/>
                    <a:gd name="connsiteX2" fmla="*/ 0 w 11239"/>
                    <a:gd name="connsiteY2" fmla="*/ 5715 h 124015"/>
                    <a:gd name="connsiteX3" fmla="*/ 5620 w 11239"/>
                    <a:gd name="connsiteY3" fmla="*/ 0 h 124015"/>
                    <a:gd name="connsiteX4" fmla="*/ 11240 w 11239"/>
                    <a:gd name="connsiteY4" fmla="*/ 5715 h 124015"/>
                    <a:gd name="connsiteX5" fmla="*/ 11240 w 11239"/>
                    <a:gd name="connsiteY5" fmla="*/ 118396 h 124015"/>
                    <a:gd name="connsiteX6" fmla="*/ 5620 w 11239"/>
                    <a:gd name="connsiteY6" fmla="*/ 124015 h 1240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239" h="124015">
                      <a:moveTo>
                        <a:pt x="5620" y="124015"/>
                      </a:moveTo>
                      <a:cubicBezTo>
                        <a:pt x="2477" y="124015"/>
                        <a:pt x="0" y="121444"/>
                        <a:pt x="0" y="118396"/>
                      </a:cubicBezTo>
                      <a:lnTo>
                        <a:pt x="0" y="5715"/>
                      </a:lnTo>
                      <a:cubicBezTo>
                        <a:pt x="0" y="2572"/>
                        <a:pt x="2572" y="0"/>
                        <a:pt x="5620" y="0"/>
                      </a:cubicBezTo>
                      <a:cubicBezTo>
                        <a:pt x="8668" y="0"/>
                        <a:pt x="11240" y="2572"/>
                        <a:pt x="11240" y="5715"/>
                      </a:cubicBezTo>
                      <a:lnTo>
                        <a:pt x="11240" y="118396"/>
                      </a:lnTo>
                      <a:cubicBezTo>
                        <a:pt x="11240" y="121539"/>
                        <a:pt x="8668" y="124015"/>
                        <a:pt x="5620" y="124015"/>
                      </a:cubicBezTo>
                    </a:path>
                  </a:pathLst>
                </a:custGeom>
                <a:solidFill>
                  <a:srgbClr val="AEAFB0"/>
                </a:solidFill>
                <a:ln w="9525" cap="flat">
                  <a:noFill/>
                  <a:prstDash val="solid"/>
                  <a:miter/>
                </a:ln>
              </p:spPr>
              <p:txBody>
                <a:bodyPr rtlCol="0" anchor="ctr"/>
                <a:lstStyle/>
                <a:p>
                  <a:endParaRPr lang="ja-JP" altLang="en-US" sz="3200"/>
                </a:p>
              </p:txBody>
            </p:sp>
            <p:sp>
              <p:nvSpPr>
                <p:cNvPr id="363" name="フリーフォーム: 図形 712">
                  <a:extLst>
                    <a:ext uri="{FF2B5EF4-FFF2-40B4-BE49-F238E27FC236}">
                      <a16:creationId xmlns:a16="http://schemas.microsoft.com/office/drawing/2014/main" id="{15BDC576-1E93-1E70-6BD7-0357EE19FB72}"/>
                    </a:ext>
                  </a:extLst>
                </p:cNvPr>
                <p:cNvSpPr>
                  <a:spLocks/>
                </p:cNvSpPr>
                <p:nvPr/>
              </p:nvSpPr>
              <p:spPr>
                <a:xfrm>
                  <a:off x="7665838" y="8834086"/>
                  <a:ext cx="10338" cy="114072"/>
                </a:xfrm>
                <a:custGeom>
                  <a:avLst/>
                  <a:gdLst>
                    <a:gd name="connsiteX0" fmla="*/ 5620 w 11239"/>
                    <a:gd name="connsiteY0" fmla="*/ 124015 h 124015"/>
                    <a:gd name="connsiteX1" fmla="*/ 0 w 11239"/>
                    <a:gd name="connsiteY1" fmla="*/ 118396 h 124015"/>
                    <a:gd name="connsiteX2" fmla="*/ 0 w 11239"/>
                    <a:gd name="connsiteY2" fmla="*/ 5715 h 124015"/>
                    <a:gd name="connsiteX3" fmla="*/ 5620 w 11239"/>
                    <a:gd name="connsiteY3" fmla="*/ 0 h 124015"/>
                    <a:gd name="connsiteX4" fmla="*/ 11240 w 11239"/>
                    <a:gd name="connsiteY4" fmla="*/ 5715 h 124015"/>
                    <a:gd name="connsiteX5" fmla="*/ 11240 w 11239"/>
                    <a:gd name="connsiteY5" fmla="*/ 118396 h 124015"/>
                    <a:gd name="connsiteX6" fmla="*/ 5620 w 11239"/>
                    <a:gd name="connsiteY6" fmla="*/ 124015 h 1240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239" h="124015">
                      <a:moveTo>
                        <a:pt x="5620" y="124015"/>
                      </a:moveTo>
                      <a:cubicBezTo>
                        <a:pt x="2477" y="124015"/>
                        <a:pt x="0" y="121444"/>
                        <a:pt x="0" y="118396"/>
                      </a:cubicBezTo>
                      <a:lnTo>
                        <a:pt x="0" y="5715"/>
                      </a:lnTo>
                      <a:cubicBezTo>
                        <a:pt x="0" y="2572"/>
                        <a:pt x="2477" y="0"/>
                        <a:pt x="5620" y="0"/>
                      </a:cubicBezTo>
                      <a:cubicBezTo>
                        <a:pt x="8763" y="0"/>
                        <a:pt x="11240" y="2572"/>
                        <a:pt x="11240" y="5715"/>
                      </a:cubicBezTo>
                      <a:lnTo>
                        <a:pt x="11240" y="118396"/>
                      </a:lnTo>
                      <a:cubicBezTo>
                        <a:pt x="11240" y="121539"/>
                        <a:pt x="8668" y="124015"/>
                        <a:pt x="5620" y="124015"/>
                      </a:cubicBezTo>
                    </a:path>
                  </a:pathLst>
                </a:custGeom>
                <a:solidFill>
                  <a:srgbClr val="AEAFB0"/>
                </a:solidFill>
                <a:ln w="9525" cap="flat">
                  <a:noFill/>
                  <a:prstDash val="solid"/>
                  <a:miter/>
                </a:ln>
              </p:spPr>
              <p:txBody>
                <a:bodyPr rtlCol="0" anchor="ctr"/>
                <a:lstStyle/>
                <a:p>
                  <a:endParaRPr lang="ja-JP" altLang="en-US" sz="3200"/>
                </a:p>
              </p:txBody>
            </p:sp>
            <p:sp>
              <p:nvSpPr>
                <p:cNvPr id="364" name="フリーフォーム: 図形 713">
                  <a:extLst>
                    <a:ext uri="{FF2B5EF4-FFF2-40B4-BE49-F238E27FC236}">
                      <a16:creationId xmlns:a16="http://schemas.microsoft.com/office/drawing/2014/main" id="{F9DC5171-04C7-F931-613A-20CBE83EA2FD}"/>
                    </a:ext>
                  </a:extLst>
                </p:cNvPr>
                <p:cNvSpPr>
                  <a:spLocks/>
                </p:cNvSpPr>
                <p:nvPr/>
              </p:nvSpPr>
              <p:spPr>
                <a:xfrm>
                  <a:off x="7636400" y="8834086"/>
                  <a:ext cx="10338" cy="114072"/>
                </a:xfrm>
                <a:custGeom>
                  <a:avLst/>
                  <a:gdLst>
                    <a:gd name="connsiteX0" fmla="*/ 5620 w 11239"/>
                    <a:gd name="connsiteY0" fmla="*/ 124015 h 124015"/>
                    <a:gd name="connsiteX1" fmla="*/ 0 w 11239"/>
                    <a:gd name="connsiteY1" fmla="*/ 118396 h 124015"/>
                    <a:gd name="connsiteX2" fmla="*/ 0 w 11239"/>
                    <a:gd name="connsiteY2" fmla="*/ 5715 h 124015"/>
                    <a:gd name="connsiteX3" fmla="*/ 5620 w 11239"/>
                    <a:gd name="connsiteY3" fmla="*/ 0 h 124015"/>
                    <a:gd name="connsiteX4" fmla="*/ 11240 w 11239"/>
                    <a:gd name="connsiteY4" fmla="*/ 5715 h 124015"/>
                    <a:gd name="connsiteX5" fmla="*/ 11240 w 11239"/>
                    <a:gd name="connsiteY5" fmla="*/ 118396 h 124015"/>
                    <a:gd name="connsiteX6" fmla="*/ 5620 w 11239"/>
                    <a:gd name="connsiteY6" fmla="*/ 124015 h 1240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239" h="124015">
                      <a:moveTo>
                        <a:pt x="5620" y="124015"/>
                      </a:moveTo>
                      <a:cubicBezTo>
                        <a:pt x="2477" y="124015"/>
                        <a:pt x="0" y="121444"/>
                        <a:pt x="0" y="118396"/>
                      </a:cubicBezTo>
                      <a:lnTo>
                        <a:pt x="0" y="5715"/>
                      </a:lnTo>
                      <a:cubicBezTo>
                        <a:pt x="0" y="2572"/>
                        <a:pt x="2572" y="0"/>
                        <a:pt x="5620" y="0"/>
                      </a:cubicBezTo>
                      <a:cubicBezTo>
                        <a:pt x="8668" y="0"/>
                        <a:pt x="11240" y="2572"/>
                        <a:pt x="11240" y="5715"/>
                      </a:cubicBezTo>
                      <a:lnTo>
                        <a:pt x="11240" y="118396"/>
                      </a:lnTo>
                      <a:cubicBezTo>
                        <a:pt x="11240" y="121539"/>
                        <a:pt x="8763" y="124015"/>
                        <a:pt x="5620" y="124015"/>
                      </a:cubicBezTo>
                    </a:path>
                  </a:pathLst>
                </a:custGeom>
                <a:solidFill>
                  <a:srgbClr val="AEAFB0"/>
                </a:solidFill>
                <a:ln w="9525" cap="flat">
                  <a:noFill/>
                  <a:prstDash val="solid"/>
                  <a:miter/>
                </a:ln>
              </p:spPr>
              <p:txBody>
                <a:bodyPr rtlCol="0" anchor="ctr"/>
                <a:lstStyle/>
                <a:p>
                  <a:endParaRPr lang="ja-JP" altLang="en-US" sz="3200"/>
                </a:p>
              </p:txBody>
            </p:sp>
            <p:sp>
              <p:nvSpPr>
                <p:cNvPr id="365" name="フリーフォーム: 図形 714">
                  <a:extLst>
                    <a:ext uri="{FF2B5EF4-FFF2-40B4-BE49-F238E27FC236}">
                      <a16:creationId xmlns:a16="http://schemas.microsoft.com/office/drawing/2014/main" id="{91E121DA-874F-1589-B551-332AC97D1FDA}"/>
                    </a:ext>
                  </a:extLst>
                </p:cNvPr>
                <p:cNvSpPr>
                  <a:spLocks/>
                </p:cNvSpPr>
                <p:nvPr/>
              </p:nvSpPr>
              <p:spPr>
                <a:xfrm>
                  <a:off x="7642095" y="8937733"/>
                  <a:ext cx="10338" cy="56247"/>
                </a:xfrm>
                <a:custGeom>
                  <a:avLst/>
                  <a:gdLst>
                    <a:gd name="connsiteX0" fmla="*/ 5620 w 11239"/>
                    <a:gd name="connsiteY0" fmla="*/ 61150 h 61150"/>
                    <a:gd name="connsiteX1" fmla="*/ 0 w 11239"/>
                    <a:gd name="connsiteY1" fmla="*/ 55531 h 61150"/>
                    <a:gd name="connsiteX2" fmla="*/ 0 w 11239"/>
                    <a:gd name="connsiteY2" fmla="*/ 5620 h 61150"/>
                    <a:gd name="connsiteX3" fmla="*/ 5620 w 11239"/>
                    <a:gd name="connsiteY3" fmla="*/ 0 h 61150"/>
                    <a:gd name="connsiteX4" fmla="*/ 11240 w 11239"/>
                    <a:gd name="connsiteY4" fmla="*/ 5620 h 61150"/>
                    <a:gd name="connsiteX5" fmla="*/ 11240 w 11239"/>
                    <a:gd name="connsiteY5" fmla="*/ 55531 h 61150"/>
                    <a:gd name="connsiteX6" fmla="*/ 5620 w 11239"/>
                    <a:gd name="connsiteY6" fmla="*/ 61150 h 61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239" h="61150">
                      <a:moveTo>
                        <a:pt x="5620" y="61150"/>
                      </a:moveTo>
                      <a:cubicBezTo>
                        <a:pt x="2477" y="61150"/>
                        <a:pt x="0" y="58579"/>
                        <a:pt x="0" y="55531"/>
                      </a:cubicBezTo>
                      <a:lnTo>
                        <a:pt x="0" y="5620"/>
                      </a:lnTo>
                      <a:cubicBezTo>
                        <a:pt x="0" y="2476"/>
                        <a:pt x="2572" y="0"/>
                        <a:pt x="5620" y="0"/>
                      </a:cubicBezTo>
                      <a:cubicBezTo>
                        <a:pt x="8668" y="0"/>
                        <a:pt x="11240" y="2476"/>
                        <a:pt x="11240" y="5620"/>
                      </a:cubicBezTo>
                      <a:lnTo>
                        <a:pt x="11240" y="55531"/>
                      </a:lnTo>
                      <a:cubicBezTo>
                        <a:pt x="11240" y="58674"/>
                        <a:pt x="8763" y="61150"/>
                        <a:pt x="5620" y="61150"/>
                      </a:cubicBezTo>
                    </a:path>
                  </a:pathLst>
                </a:custGeom>
                <a:solidFill>
                  <a:srgbClr val="AEAFB0"/>
                </a:solidFill>
                <a:ln w="9525" cap="flat">
                  <a:noFill/>
                  <a:prstDash val="solid"/>
                  <a:miter/>
                </a:ln>
              </p:spPr>
              <p:txBody>
                <a:bodyPr rtlCol="0" anchor="ctr"/>
                <a:lstStyle/>
                <a:p>
                  <a:endParaRPr lang="ja-JP" altLang="en-US" sz="3200"/>
                </a:p>
              </p:txBody>
            </p:sp>
            <p:sp>
              <p:nvSpPr>
                <p:cNvPr id="366" name="フリーフォーム: 図形 715">
                  <a:extLst>
                    <a:ext uri="{FF2B5EF4-FFF2-40B4-BE49-F238E27FC236}">
                      <a16:creationId xmlns:a16="http://schemas.microsoft.com/office/drawing/2014/main" id="{3A363E19-8AEB-162E-E529-3CBB18B16BB6}"/>
                    </a:ext>
                  </a:extLst>
                </p:cNvPr>
                <p:cNvSpPr>
                  <a:spLocks/>
                </p:cNvSpPr>
                <p:nvPr/>
              </p:nvSpPr>
              <p:spPr>
                <a:xfrm>
                  <a:off x="7641569" y="8932388"/>
                  <a:ext cx="134749" cy="10513"/>
                </a:xfrm>
                <a:custGeom>
                  <a:avLst/>
                  <a:gdLst>
                    <a:gd name="connsiteX0" fmla="*/ 0 w 146494"/>
                    <a:gd name="connsiteY0" fmla="*/ 0 h 11430"/>
                    <a:gd name="connsiteX1" fmla="*/ 146495 w 146494"/>
                    <a:gd name="connsiteY1" fmla="*/ 0 h 11430"/>
                    <a:gd name="connsiteX2" fmla="*/ 146495 w 146494"/>
                    <a:gd name="connsiteY2" fmla="*/ 11430 h 11430"/>
                    <a:gd name="connsiteX3" fmla="*/ 0 w 146494"/>
                    <a:gd name="connsiteY3" fmla="*/ 11430 h 11430"/>
                  </a:gdLst>
                  <a:ahLst/>
                  <a:cxnLst>
                    <a:cxn ang="0">
                      <a:pos x="connsiteX0" y="connsiteY0"/>
                    </a:cxn>
                    <a:cxn ang="0">
                      <a:pos x="connsiteX1" y="connsiteY1"/>
                    </a:cxn>
                    <a:cxn ang="0">
                      <a:pos x="connsiteX2" y="connsiteY2"/>
                    </a:cxn>
                    <a:cxn ang="0">
                      <a:pos x="connsiteX3" y="connsiteY3"/>
                    </a:cxn>
                  </a:cxnLst>
                  <a:rect l="l" t="t" r="r" b="b"/>
                  <a:pathLst>
                    <a:path w="146494" h="11430">
                      <a:moveTo>
                        <a:pt x="0" y="0"/>
                      </a:moveTo>
                      <a:lnTo>
                        <a:pt x="146495" y="0"/>
                      </a:lnTo>
                      <a:lnTo>
                        <a:pt x="146495" y="11430"/>
                      </a:lnTo>
                      <a:lnTo>
                        <a:pt x="0" y="11430"/>
                      </a:lnTo>
                      <a:close/>
                    </a:path>
                  </a:pathLst>
                </a:custGeom>
                <a:solidFill>
                  <a:srgbClr val="AEAFB0"/>
                </a:solidFill>
                <a:ln w="9525" cap="flat">
                  <a:noFill/>
                  <a:prstDash val="solid"/>
                  <a:miter/>
                </a:ln>
              </p:spPr>
              <p:txBody>
                <a:bodyPr rtlCol="0" anchor="ctr"/>
                <a:lstStyle/>
                <a:p>
                  <a:endParaRPr lang="ja-JP" altLang="en-US" sz="3200"/>
                </a:p>
              </p:txBody>
            </p:sp>
            <p:sp>
              <p:nvSpPr>
                <p:cNvPr id="367" name="フリーフォーム: 図形 716">
                  <a:extLst>
                    <a:ext uri="{FF2B5EF4-FFF2-40B4-BE49-F238E27FC236}">
                      <a16:creationId xmlns:a16="http://schemas.microsoft.com/office/drawing/2014/main" id="{545DCE25-6E43-E897-5518-28057C7F34B7}"/>
                    </a:ext>
                  </a:extLst>
                </p:cNvPr>
                <p:cNvSpPr>
                  <a:spLocks/>
                </p:cNvSpPr>
                <p:nvPr/>
              </p:nvSpPr>
              <p:spPr>
                <a:xfrm>
                  <a:off x="7738820" y="9273204"/>
                  <a:ext cx="17259" cy="38988"/>
                </a:xfrm>
                <a:custGeom>
                  <a:avLst/>
                  <a:gdLst>
                    <a:gd name="connsiteX0" fmla="*/ 0 w 18764"/>
                    <a:gd name="connsiteY0" fmla="*/ 0 h 42386"/>
                    <a:gd name="connsiteX1" fmla="*/ 18764 w 18764"/>
                    <a:gd name="connsiteY1" fmla="*/ 0 h 42386"/>
                    <a:gd name="connsiteX2" fmla="*/ 18764 w 18764"/>
                    <a:gd name="connsiteY2" fmla="*/ 42386 h 42386"/>
                    <a:gd name="connsiteX3" fmla="*/ 0 w 18764"/>
                    <a:gd name="connsiteY3" fmla="*/ 42386 h 42386"/>
                  </a:gdLst>
                  <a:ahLst/>
                  <a:cxnLst>
                    <a:cxn ang="0">
                      <a:pos x="connsiteX0" y="connsiteY0"/>
                    </a:cxn>
                    <a:cxn ang="0">
                      <a:pos x="connsiteX1" y="connsiteY1"/>
                    </a:cxn>
                    <a:cxn ang="0">
                      <a:pos x="connsiteX2" y="connsiteY2"/>
                    </a:cxn>
                    <a:cxn ang="0">
                      <a:pos x="connsiteX3" y="connsiteY3"/>
                    </a:cxn>
                  </a:cxnLst>
                  <a:rect l="l" t="t" r="r" b="b"/>
                  <a:pathLst>
                    <a:path w="18764" h="42386">
                      <a:moveTo>
                        <a:pt x="0" y="0"/>
                      </a:moveTo>
                      <a:lnTo>
                        <a:pt x="18764" y="0"/>
                      </a:lnTo>
                      <a:lnTo>
                        <a:pt x="18764" y="42386"/>
                      </a:lnTo>
                      <a:lnTo>
                        <a:pt x="0" y="42386"/>
                      </a:lnTo>
                      <a:close/>
                    </a:path>
                  </a:pathLst>
                </a:custGeom>
                <a:solidFill>
                  <a:srgbClr val="AEAFB0"/>
                </a:solidFill>
                <a:ln w="9525" cap="flat">
                  <a:noFill/>
                  <a:prstDash val="solid"/>
                  <a:miter/>
                </a:ln>
              </p:spPr>
              <p:txBody>
                <a:bodyPr rtlCol="0" anchor="ctr"/>
                <a:lstStyle/>
                <a:p>
                  <a:endParaRPr lang="ja-JP" altLang="en-US" sz="3200"/>
                </a:p>
              </p:txBody>
            </p:sp>
            <p:sp>
              <p:nvSpPr>
                <p:cNvPr id="368" name="フリーフォーム: 図形 717">
                  <a:extLst>
                    <a:ext uri="{FF2B5EF4-FFF2-40B4-BE49-F238E27FC236}">
                      <a16:creationId xmlns:a16="http://schemas.microsoft.com/office/drawing/2014/main" id="{714FA8C5-8443-0900-0F4B-D9F2DD4C3B75}"/>
                    </a:ext>
                  </a:extLst>
                </p:cNvPr>
                <p:cNvSpPr>
                  <a:spLocks/>
                </p:cNvSpPr>
                <p:nvPr/>
              </p:nvSpPr>
              <p:spPr>
                <a:xfrm>
                  <a:off x="7741361" y="9067137"/>
                  <a:ext cx="105398" cy="191522"/>
                </a:xfrm>
                <a:custGeom>
                  <a:avLst/>
                  <a:gdLst>
                    <a:gd name="connsiteX0" fmla="*/ 0 w 114585"/>
                    <a:gd name="connsiteY0" fmla="*/ 0 h 208216"/>
                    <a:gd name="connsiteX1" fmla="*/ 114586 w 114585"/>
                    <a:gd name="connsiteY1" fmla="*/ 0 h 208216"/>
                    <a:gd name="connsiteX2" fmla="*/ 114586 w 114585"/>
                    <a:gd name="connsiteY2" fmla="*/ 208217 h 208216"/>
                    <a:gd name="connsiteX3" fmla="*/ 0 w 114585"/>
                    <a:gd name="connsiteY3" fmla="*/ 208217 h 208216"/>
                  </a:gdLst>
                  <a:ahLst/>
                  <a:cxnLst>
                    <a:cxn ang="0">
                      <a:pos x="connsiteX0" y="connsiteY0"/>
                    </a:cxn>
                    <a:cxn ang="0">
                      <a:pos x="connsiteX1" y="connsiteY1"/>
                    </a:cxn>
                    <a:cxn ang="0">
                      <a:pos x="connsiteX2" y="connsiteY2"/>
                    </a:cxn>
                    <a:cxn ang="0">
                      <a:pos x="connsiteX3" y="connsiteY3"/>
                    </a:cxn>
                  </a:cxnLst>
                  <a:rect l="l" t="t" r="r" b="b"/>
                  <a:pathLst>
                    <a:path w="114585" h="208216">
                      <a:moveTo>
                        <a:pt x="0" y="0"/>
                      </a:moveTo>
                      <a:lnTo>
                        <a:pt x="114586" y="0"/>
                      </a:lnTo>
                      <a:lnTo>
                        <a:pt x="114586" y="208217"/>
                      </a:lnTo>
                      <a:lnTo>
                        <a:pt x="0" y="208217"/>
                      </a:lnTo>
                      <a:close/>
                    </a:path>
                  </a:pathLst>
                </a:custGeom>
                <a:solidFill>
                  <a:srgbClr val="FFFFFF"/>
                </a:solidFill>
                <a:ln w="9525" cap="flat">
                  <a:noFill/>
                  <a:prstDash val="solid"/>
                  <a:miter/>
                </a:ln>
              </p:spPr>
              <p:txBody>
                <a:bodyPr rtlCol="0" anchor="ctr"/>
                <a:lstStyle/>
                <a:p>
                  <a:endParaRPr lang="ja-JP" altLang="en-US" sz="3200"/>
                </a:p>
              </p:txBody>
            </p:sp>
            <p:sp>
              <p:nvSpPr>
                <p:cNvPr id="369" name="フリーフォーム: 図形 718">
                  <a:extLst>
                    <a:ext uri="{FF2B5EF4-FFF2-40B4-BE49-F238E27FC236}">
                      <a16:creationId xmlns:a16="http://schemas.microsoft.com/office/drawing/2014/main" id="{EAF8E8D4-9A53-AAA3-BA33-C37896D804FB}"/>
                    </a:ext>
                  </a:extLst>
                </p:cNvPr>
                <p:cNvSpPr>
                  <a:spLocks/>
                </p:cNvSpPr>
                <p:nvPr/>
              </p:nvSpPr>
              <p:spPr>
                <a:xfrm>
                  <a:off x="8108985" y="8743757"/>
                  <a:ext cx="104435" cy="108377"/>
                </a:xfrm>
                <a:custGeom>
                  <a:avLst/>
                  <a:gdLst>
                    <a:gd name="connsiteX0" fmla="*/ 0 w 113538"/>
                    <a:gd name="connsiteY0" fmla="*/ 0 h 117824"/>
                    <a:gd name="connsiteX1" fmla="*/ 113538 w 113538"/>
                    <a:gd name="connsiteY1" fmla="*/ 0 h 117824"/>
                    <a:gd name="connsiteX2" fmla="*/ 113538 w 113538"/>
                    <a:gd name="connsiteY2" fmla="*/ 117824 h 117824"/>
                    <a:gd name="connsiteX3" fmla="*/ 0 w 113538"/>
                    <a:gd name="connsiteY3" fmla="*/ 117824 h 117824"/>
                  </a:gdLst>
                  <a:ahLst/>
                  <a:cxnLst>
                    <a:cxn ang="0">
                      <a:pos x="connsiteX0" y="connsiteY0"/>
                    </a:cxn>
                    <a:cxn ang="0">
                      <a:pos x="connsiteX1" y="connsiteY1"/>
                    </a:cxn>
                    <a:cxn ang="0">
                      <a:pos x="connsiteX2" y="connsiteY2"/>
                    </a:cxn>
                    <a:cxn ang="0">
                      <a:pos x="connsiteX3" y="connsiteY3"/>
                    </a:cxn>
                  </a:cxnLst>
                  <a:rect l="l" t="t" r="r" b="b"/>
                  <a:pathLst>
                    <a:path w="113538" h="117824">
                      <a:moveTo>
                        <a:pt x="0" y="0"/>
                      </a:moveTo>
                      <a:lnTo>
                        <a:pt x="113538" y="0"/>
                      </a:lnTo>
                      <a:lnTo>
                        <a:pt x="113538" y="117824"/>
                      </a:lnTo>
                      <a:lnTo>
                        <a:pt x="0" y="117824"/>
                      </a:lnTo>
                      <a:close/>
                    </a:path>
                  </a:pathLst>
                </a:custGeom>
                <a:solidFill>
                  <a:srgbClr val="AEAFB0"/>
                </a:solidFill>
                <a:ln w="9525" cap="flat">
                  <a:noFill/>
                  <a:prstDash val="solid"/>
                  <a:miter/>
                </a:ln>
              </p:spPr>
              <p:txBody>
                <a:bodyPr rtlCol="0" anchor="ctr"/>
                <a:lstStyle/>
                <a:p>
                  <a:endParaRPr lang="ja-JP" altLang="en-US" sz="3200"/>
                </a:p>
              </p:txBody>
            </p:sp>
            <p:sp>
              <p:nvSpPr>
                <p:cNvPr id="370" name="フリーフォーム: 図形 719">
                  <a:extLst>
                    <a:ext uri="{FF2B5EF4-FFF2-40B4-BE49-F238E27FC236}">
                      <a16:creationId xmlns:a16="http://schemas.microsoft.com/office/drawing/2014/main" id="{07F3EA9C-2155-4182-6F37-720450873DF3}"/>
                    </a:ext>
                  </a:extLst>
                </p:cNvPr>
                <p:cNvSpPr>
                  <a:spLocks/>
                </p:cNvSpPr>
                <p:nvPr/>
              </p:nvSpPr>
              <p:spPr>
                <a:xfrm>
                  <a:off x="8097596" y="8732280"/>
                  <a:ext cx="127214" cy="131244"/>
                </a:xfrm>
                <a:custGeom>
                  <a:avLst/>
                  <a:gdLst>
                    <a:gd name="connsiteX0" fmla="*/ 138303 w 138302"/>
                    <a:gd name="connsiteY0" fmla="*/ 142685 h 142684"/>
                    <a:gd name="connsiteX1" fmla="*/ 0 w 138302"/>
                    <a:gd name="connsiteY1" fmla="*/ 142685 h 142684"/>
                    <a:gd name="connsiteX2" fmla="*/ 0 w 138302"/>
                    <a:gd name="connsiteY2" fmla="*/ 0 h 142684"/>
                    <a:gd name="connsiteX3" fmla="*/ 138303 w 138302"/>
                    <a:gd name="connsiteY3" fmla="*/ 0 h 142684"/>
                    <a:gd name="connsiteX4" fmla="*/ 138303 w 138302"/>
                    <a:gd name="connsiteY4" fmla="*/ 142685 h 142684"/>
                    <a:gd name="connsiteX5" fmla="*/ 24765 w 138302"/>
                    <a:gd name="connsiteY5" fmla="*/ 117824 h 142684"/>
                    <a:gd name="connsiteX6" fmla="*/ 113443 w 138302"/>
                    <a:gd name="connsiteY6" fmla="*/ 117824 h 142684"/>
                    <a:gd name="connsiteX7" fmla="*/ 113443 w 138302"/>
                    <a:gd name="connsiteY7" fmla="*/ 24860 h 142684"/>
                    <a:gd name="connsiteX8" fmla="*/ 24765 w 138302"/>
                    <a:gd name="connsiteY8" fmla="*/ 24860 h 142684"/>
                    <a:gd name="connsiteX9" fmla="*/ 24765 w 138302"/>
                    <a:gd name="connsiteY9" fmla="*/ 117824 h 1426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38302" h="142684">
                      <a:moveTo>
                        <a:pt x="138303" y="142685"/>
                      </a:moveTo>
                      <a:lnTo>
                        <a:pt x="0" y="142685"/>
                      </a:lnTo>
                      <a:lnTo>
                        <a:pt x="0" y="0"/>
                      </a:lnTo>
                      <a:lnTo>
                        <a:pt x="138303" y="0"/>
                      </a:lnTo>
                      <a:lnTo>
                        <a:pt x="138303" y="142685"/>
                      </a:lnTo>
                      <a:close/>
                      <a:moveTo>
                        <a:pt x="24765" y="117824"/>
                      </a:moveTo>
                      <a:lnTo>
                        <a:pt x="113443" y="117824"/>
                      </a:lnTo>
                      <a:lnTo>
                        <a:pt x="113443" y="24860"/>
                      </a:lnTo>
                      <a:lnTo>
                        <a:pt x="24765" y="24860"/>
                      </a:lnTo>
                      <a:lnTo>
                        <a:pt x="24765" y="117824"/>
                      </a:lnTo>
                      <a:close/>
                    </a:path>
                  </a:pathLst>
                </a:custGeom>
                <a:solidFill>
                  <a:srgbClr val="AEAFB0"/>
                </a:solidFill>
                <a:ln w="9525" cap="flat">
                  <a:noFill/>
                  <a:prstDash val="solid"/>
                  <a:miter/>
                </a:ln>
              </p:spPr>
              <p:txBody>
                <a:bodyPr rtlCol="0" anchor="ctr"/>
                <a:lstStyle/>
                <a:p>
                  <a:endParaRPr lang="ja-JP" altLang="en-US" sz="3200"/>
                </a:p>
              </p:txBody>
            </p:sp>
            <p:sp>
              <p:nvSpPr>
                <p:cNvPr id="371" name="フリーフォーム: 図形 720">
                  <a:extLst>
                    <a:ext uri="{FF2B5EF4-FFF2-40B4-BE49-F238E27FC236}">
                      <a16:creationId xmlns:a16="http://schemas.microsoft.com/office/drawing/2014/main" id="{AA44B27E-C4CC-5A1B-68BB-E56CA2E5BC77}"/>
                    </a:ext>
                  </a:extLst>
                </p:cNvPr>
                <p:cNvSpPr>
                  <a:spLocks/>
                </p:cNvSpPr>
                <p:nvPr/>
              </p:nvSpPr>
              <p:spPr>
                <a:xfrm>
                  <a:off x="8122653" y="9040591"/>
                  <a:ext cx="169006" cy="273704"/>
                </a:xfrm>
                <a:custGeom>
                  <a:avLst/>
                  <a:gdLst>
                    <a:gd name="connsiteX0" fmla="*/ 0 w 183737"/>
                    <a:gd name="connsiteY0" fmla="*/ 0 h 297561"/>
                    <a:gd name="connsiteX1" fmla="*/ 183737 w 183737"/>
                    <a:gd name="connsiteY1" fmla="*/ 0 h 297561"/>
                    <a:gd name="connsiteX2" fmla="*/ 183737 w 183737"/>
                    <a:gd name="connsiteY2" fmla="*/ 297561 h 297561"/>
                    <a:gd name="connsiteX3" fmla="*/ 0 w 183737"/>
                    <a:gd name="connsiteY3" fmla="*/ 297561 h 297561"/>
                  </a:gdLst>
                  <a:ahLst/>
                  <a:cxnLst>
                    <a:cxn ang="0">
                      <a:pos x="connsiteX0" y="connsiteY0"/>
                    </a:cxn>
                    <a:cxn ang="0">
                      <a:pos x="connsiteX1" y="connsiteY1"/>
                    </a:cxn>
                    <a:cxn ang="0">
                      <a:pos x="connsiteX2" y="connsiteY2"/>
                    </a:cxn>
                    <a:cxn ang="0">
                      <a:pos x="connsiteX3" y="connsiteY3"/>
                    </a:cxn>
                  </a:cxnLst>
                  <a:rect l="l" t="t" r="r" b="b"/>
                  <a:pathLst>
                    <a:path w="183737" h="297561">
                      <a:moveTo>
                        <a:pt x="0" y="0"/>
                      </a:moveTo>
                      <a:lnTo>
                        <a:pt x="183737" y="0"/>
                      </a:lnTo>
                      <a:lnTo>
                        <a:pt x="183737" y="297561"/>
                      </a:lnTo>
                      <a:lnTo>
                        <a:pt x="0" y="297561"/>
                      </a:lnTo>
                      <a:close/>
                    </a:path>
                  </a:pathLst>
                </a:custGeom>
                <a:solidFill>
                  <a:srgbClr val="AEAFB0"/>
                </a:solidFill>
                <a:ln w="9525" cap="flat">
                  <a:noFill/>
                  <a:prstDash val="solid"/>
                  <a:miter/>
                </a:ln>
              </p:spPr>
              <p:txBody>
                <a:bodyPr rtlCol="0" anchor="ctr"/>
                <a:lstStyle/>
                <a:p>
                  <a:endParaRPr lang="ja-JP" altLang="en-US" sz="3200"/>
                </a:p>
              </p:txBody>
            </p:sp>
            <p:sp>
              <p:nvSpPr>
                <p:cNvPr id="372" name="フリーフォーム: 図形 721">
                  <a:extLst>
                    <a:ext uri="{FF2B5EF4-FFF2-40B4-BE49-F238E27FC236}">
                      <a16:creationId xmlns:a16="http://schemas.microsoft.com/office/drawing/2014/main" id="{4CFE67F4-FD3E-C104-8ECC-5E9D611E80D7}"/>
                    </a:ext>
                  </a:extLst>
                </p:cNvPr>
                <p:cNvSpPr>
                  <a:spLocks/>
                </p:cNvSpPr>
                <p:nvPr/>
              </p:nvSpPr>
              <p:spPr>
                <a:xfrm>
                  <a:off x="7744778" y="8835313"/>
                  <a:ext cx="10425" cy="114247"/>
                </a:xfrm>
                <a:custGeom>
                  <a:avLst/>
                  <a:gdLst>
                    <a:gd name="connsiteX0" fmla="*/ 5715 w 11334"/>
                    <a:gd name="connsiteY0" fmla="*/ 124206 h 124206"/>
                    <a:gd name="connsiteX1" fmla="*/ 0 w 11334"/>
                    <a:gd name="connsiteY1" fmla="*/ 118586 h 124206"/>
                    <a:gd name="connsiteX2" fmla="*/ 0 w 11334"/>
                    <a:gd name="connsiteY2" fmla="*/ 5715 h 124206"/>
                    <a:gd name="connsiteX3" fmla="*/ 5715 w 11334"/>
                    <a:gd name="connsiteY3" fmla="*/ 0 h 124206"/>
                    <a:gd name="connsiteX4" fmla="*/ 11335 w 11334"/>
                    <a:gd name="connsiteY4" fmla="*/ 5715 h 124206"/>
                    <a:gd name="connsiteX5" fmla="*/ 11335 w 11334"/>
                    <a:gd name="connsiteY5" fmla="*/ 118586 h 124206"/>
                    <a:gd name="connsiteX6" fmla="*/ 5715 w 11334"/>
                    <a:gd name="connsiteY6" fmla="*/ 124206 h 1242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334" h="124206">
                      <a:moveTo>
                        <a:pt x="5715" y="124206"/>
                      </a:moveTo>
                      <a:cubicBezTo>
                        <a:pt x="2572" y="124206"/>
                        <a:pt x="0" y="121634"/>
                        <a:pt x="0" y="118586"/>
                      </a:cubicBezTo>
                      <a:lnTo>
                        <a:pt x="0" y="5715"/>
                      </a:lnTo>
                      <a:cubicBezTo>
                        <a:pt x="0" y="2572"/>
                        <a:pt x="2572" y="0"/>
                        <a:pt x="5715" y="0"/>
                      </a:cubicBezTo>
                      <a:cubicBezTo>
                        <a:pt x="8858" y="0"/>
                        <a:pt x="11335" y="2572"/>
                        <a:pt x="11335" y="5715"/>
                      </a:cubicBezTo>
                      <a:lnTo>
                        <a:pt x="11335" y="118586"/>
                      </a:lnTo>
                      <a:cubicBezTo>
                        <a:pt x="11335" y="121729"/>
                        <a:pt x="8763" y="124206"/>
                        <a:pt x="5715" y="124206"/>
                      </a:cubicBezTo>
                    </a:path>
                  </a:pathLst>
                </a:custGeom>
                <a:solidFill>
                  <a:srgbClr val="AEAFB0"/>
                </a:solidFill>
                <a:ln w="9525" cap="flat">
                  <a:noFill/>
                  <a:prstDash val="solid"/>
                  <a:miter/>
                </a:ln>
              </p:spPr>
              <p:txBody>
                <a:bodyPr rtlCol="0" anchor="ctr"/>
                <a:lstStyle/>
                <a:p>
                  <a:endParaRPr lang="ja-JP" altLang="en-US" sz="3200"/>
                </a:p>
              </p:txBody>
            </p:sp>
            <p:sp>
              <p:nvSpPr>
                <p:cNvPr id="373" name="フリーフォーム: 図形 722">
                  <a:extLst>
                    <a:ext uri="{FF2B5EF4-FFF2-40B4-BE49-F238E27FC236}">
                      <a16:creationId xmlns:a16="http://schemas.microsoft.com/office/drawing/2014/main" id="{084DC1E2-8449-1B6C-7D2F-46F06AFCC200}"/>
                    </a:ext>
                  </a:extLst>
                </p:cNvPr>
                <p:cNvSpPr>
                  <a:spLocks/>
                </p:cNvSpPr>
                <p:nvPr/>
              </p:nvSpPr>
              <p:spPr>
                <a:xfrm>
                  <a:off x="7624660" y="8939222"/>
                  <a:ext cx="152271" cy="10338"/>
                </a:xfrm>
                <a:custGeom>
                  <a:avLst/>
                  <a:gdLst>
                    <a:gd name="connsiteX0" fmla="*/ 159925 w 165544"/>
                    <a:gd name="connsiteY0" fmla="*/ 11240 h 11239"/>
                    <a:gd name="connsiteX1" fmla="*/ 5715 w 165544"/>
                    <a:gd name="connsiteY1" fmla="*/ 11240 h 11239"/>
                    <a:gd name="connsiteX2" fmla="*/ 0 w 165544"/>
                    <a:gd name="connsiteY2" fmla="*/ 5620 h 11239"/>
                    <a:gd name="connsiteX3" fmla="*/ 5715 w 165544"/>
                    <a:gd name="connsiteY3" fmla="*/ 0 h 11239"/>
                    <a:gd name="connsiteX4" fmla="*/ 159925 w 165544"/>
                    <a:gd name="connsiteY4" fmla="*/ 0 h 11239"/>
                    <a:gd name="connsiteX5" fmla="*/ 165545 w 165544"/>
                    <a:gd name="connsiteY5" fmla="*/ 5620 h 11239"/>
                    <a:gd name="connsiteX6" fmla="*/ 159925 w 165544"/>
                    <a:gd name="connsiteY6" fmla="*/ 11240 h 112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5544" h="11239">
                      <a:moveTo>
                        <a:pt x="159925" y="11240"/>
                      </a:moveTo>
                      <a:lnTo>
                        <a:pt x="5715" y="11240"/>
                      </a:lnTo>
                      <a:cubicBezTo>
                        <a:pt x="2572" y="11240"/>
                        <a:pt x="0" y="8668"/>
                        <a:pt x="0" y="5620"/>
                      </a:cubicBezTo>
                      <a:cubicBezTo>
                        <a:pt x="0" y="2572"/>
                        <a:pt x="2572" y="0"/>
                        <a:pt x="5715" y="0"/>
                      </a:cubicBezTo>
                      <a:lnTo>
                        <a:pt x="159925" y="0"/>
                      </a:lnTo>
                      <a:cubicBezTo>
                        <a:pt x="163068" y="0"/>
                        <a:pt x="165545" y="2477"/>
                        <a:pt x="165545" y="5620"/>
                      </a:cubicBezTo>
                      <a:cubicBezTo>
                        <a:pt x="165545" y="8763"/>
                        <a:pt x="162973" y="11240"/>
                        <a:pt x="159925" y="11240"/>
                      </a:cubicBezTo>
                    </a:path>
                  </a:pathLst>
                </a:custGeom>
                <a:solidFill>
                  <a:srgbClr val="AEAFB0"/>
                </a:solidFill>
                <a:ln w="9525" cap="flat">
                  <a:noFill/>
                  <a:prstDash val="solid"/>
                  <a:miter/>
                </a:ln>
              </p:spPr>
              <p:txBody>
                <a:bodyPr rtlCol="0" anchor="ctr"/>
                <a:lstStyle/>
                <a:p>
                  <a:endParaRPr lang="ja-JP" altLang="en-US" sz="3200"/>
                </a:p>
              </p:txBody>
            </p:sp>
            <p:sp>
              <p:nvSpPr>
                <p:cNvPr id="374" name="フリーフォーム: 図形 723">
                  <a:extLst>
                    <a:ext uri="{FF2B5EF4-FFF2-40B4-BE49-F238E27FC236}">
                      <a16:creationId xmlns:a16="http://schemas.microsoft.com/office/drawing/2014/main" id="{C6C4EE84-06CB-A397-41C9-F1B23E32363B}"/>
                    </a:ext>
                  </a:extLst>
                </p:cNvPr>
                <p:cNvSpPr>
                  <a:spLocks/>
                </p:cNvSpPr>
                <p:nvPr/>
              </p:nvSpPr>
              <p:spPr>
                <a:xfrm>
                  <a:off x="7624660" y="8835313"/>
                  <a:ext cx="152271" cy="10425"/>
                </a:xfrm>
                <a:custGeom>
                  <a:avLst/>
                  <a:gdLst>
                    <a:gd name="connsiteX0" fmla="*/ 159925 w 165544"/>
                    <a:gd name="connsiteY0" fmla="*/ 11335 h 11334"/>
                    <a:gd name="connsiteX1" fmla="*/ 5715 w 165544"/>
                    <a:gd name="connsiteY1" fmla="*/ 11335 h 11334"/>
                    <a:gd name="connsiteX2" fmla="*/ 0 w 165544"/>
                    <a:gd name="connsiteY2" fmla="*/ 5715 h 11334"/>
                    <a:gd name="connsiteX3" fmla="*/ 5715 w 165544"/>
                    <a:gd name="connsiteY3" fmla="*/ 0 h 11334"/>
                    <a:gd name="connsiteX4" fmla="*/ 159925 w 165544"/>
                    <a:gd name="connsiteY4" fmla="*/ 0 h 11334"/>
                    <a:gd name="connsiteX5" fmla="*/ 165545 w 165544"/>
                    <a:gd name="connsiteY5" fmla="*/ 5715 h 11334"/>
                    <a:gd name="connsiteX6" fmla="*/ 159925 w 165544"/>
                    <a:gd name="connsiteY6" fmla="*/ 11335 h 113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5544" h="11334">
                      <a:moveTo>
                        <a:pt x="159925" y="11335"/>
                      </a:moveTo>
                      <a:lnTo>
                        <a:pt x="5715" y="11335"/>
                      </a:lnTo>
                      <a:cubicBezTo>
                        <a:pt x="2572" y="11335"/>
                        <a:pt x="0" y="8763"/>
                        <a:pt x="0" y="5715"/>
                      </a:cubicBezTo>
                      <a:cubicBezTo>
                        <a:pt x="0" y="2667"/>
                        <a:pt x="2572" y="0"/>
                        <a:pt x="5715" y="0"/>
                      </a:cubicBezTo>
                      <a:lnTo>
                        <a:pt x="159925" y="0"/>
                      </a:lnTo>
                      <a:cubicBezTo>
                        <a:pt x="163068" y="0"/>
                        <a:pt x="165545" y="2572"/>
                        <a:pt x="165545" y="5715"/>
                      </a:cubicBezTo>
                      <a:cubicBezTo>
                        <a:pt x="165545" y="8858"/>
                        <a:pt x="162973" y="11335"/>
                        <a:pt x="159925" y="11335"/>
                      </a:cubicBezTo>
                    </a:path>
                  </a:pathLst>
                </a:custGeom>
                <a:solidFill>
                  <a:srgbClr val="AEAFB0"/>
                </a:solidFill>
                <a:ln w="9525" cap="flat">
                  <a:noFill/>
                  <a:prstDash val="solid"/>
                  <a:miter/>
                </a:ln>
              </p:spPr>
              <p:txBody>
                <a:bodyPr rtlCol="0" anchor="ctr"/>
                <a:lstStyle/>
                <a:p>
                  <a:endParaRPr lang="ja-JP" altLang="en-US" sz="3200"/>
                </a:p>
              </p:txBody>
            </p:sp>
            <p:sp>
              <p:nvSpPr>
                <p:cNvPr id="375" name="フリーフォーム: 図形 724">
                  <a:extLst>
                    <a:ext uri="{FF2B5EF4-FFF2-40B4-BE49-F238E27FC236}">
                      <a16:creationId xmlns:a16="http://schemas.microsoft.com/office/drawing/2014/main" id="{439450AB-A496-3972-EAC5-7C479AB6E664}"/>
                    </a:ext>
                  </a:extLst>
                </p:cNvPr>
                <p:cNvSpPr>
                  <a:spLocks/>
                </p:cNvSpPr>
                <p:nvPr/>
              </p:nvSpPr>
              <p:spPr>
                <a:xfrm>
                  <a:off x="7720070" y="8835313"/>
                  <a:ext cx="10425" cy="114247"/>
                </a:xfrm>
                <a:custGeom>
                  <a:avLst/>
                  <a:gdLst>
                    <a:gd name="connsiteX0" fmla="*/ 5715 w 11334"/>
                    <a:gd name="connsiteY0" fmla="*/ 124206 h 124206"/>
                    <a:gd name="connsiteX1" fmla="*/ 0 w 11334"/>
                    <a:gd name="connsiteY1" fmla="*/ 118586 h 124206"/>
                    <a:gd name="connsiteX2" fmla="*/ 0 w 11334"/>
                    <a:gd name="connsiteY2" fmla="*/ 5715 h 124206"/>
                    <a:gd name="connsiteX3" fmla="*/ 5715 w 11334"/>
                    <a:gd name="connsiteY3" fmla="*/ 0 h 124206"/>
                    <a:gd name="connsiteX4" fmla="*/ 11335 w 11334"/>
                    <a:gd name="connsiteY4" fmla="*/ 5715 h 124206"/>
                    <a:gd name="connsiteX5" fmla="*/ 11335 w 11334"/>
                    <a:gd name="connsiteY5" fmla="*/ 118586 h 124206"/>
                    <a:gd name="connsiteX6" fmla="*/ 5715 w 11334"/>
                    <a:gd name="connsiteY6" fmla="*/ 124206 h 1242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334" h="124206">
                      <a:moveTo>
                        <a:pt x="5715" y="124206"/>
                      </a:moveTo>
                      <a:cubicBezTo>
                        <a:pt x="2572" y="124206"/>
                        <a:pt x="0" y="121634"/>
                        <a:pt x="0" y="118586"/>
                      </a:cubicBezTo>
                      <a:lnTo>
                        <a:pt x="0" y="5715"/>
                      </a:lnTo>
                      <a:cubicBezTo>
                        <a:pt x="0" y="2572"/>
                        <a:pt x="2572" y="0"/>
                        <a:pt x="5715" y="0"/>
                      </a:cubicBezTo>
                      <a:cubicBezTo>
                        <a:pt x="8858" y="0"/>
                        <a:pt x="11335" y="2572"/>
                        <a:pt x="11335" y="5715"/>
                      </a:cubicBezTo>
                      <a:lnTo>
                        <a:pt x="11335" y="118586"/>
                      </a:lnTo>
                      <a:cubicBezTo>
                        <a:pt x="11335" y="121729"/>
                        <a:pt x="8763" y="124206"/>
                        <a:pt x="5715" y="124206"/>
                      </a:cubicBezTo>
                    </a:path>
                  </a:pathLst>
                </a:custGeom>
                <a:solidFill>
                  <a:srgbClr val="AEAFB0"/>
                </a:solidFill>
                <a:ln w="9525" cap="flat">
                  <a:noFill/>
                  <a:prstDash val="solid"/>
                  <a:miter/>
                </a:ln>
              </p:spPr>
              <p:txBody>
                <a:bodyPr rtlCol="0" anchor="ctr"/>
                <a:lstStyle/>
                <a:p>
                  <a:endParaRPr lang="ja-JP" altLang="en-US" sz="3200"/>
                </a:p>
              </p:txBody>
            </p:sp>
            <p:sp>
              <p:nvSpPr>
                <p:cNvPr id="376" name="フリーフォーム: 図形 725">
                  <a:extLst>
                    <a:ext uri="{FF2B5EF4-FFF2-40B4-BE49-F238E27FC236}">
                      <a16:creationId xmlns:a16="http://schemas.microsoft.com/office/drawing/2014/main" id="{E4111991-26E3-9166-A0BC-C9C14793F616}"/>
                    </a:ext>
                  </a:extLst>
                </p:cNvPr>
                <p:cNvSpPr>
                  <a:spLocks/>
                </p:cNvSpPr>
                <p:nvPr/>
              </p:nvSpPr>
              <p:spPr>
                <a:xfrm>
                  <a:off x="7690632" y="8835313"/>
                  <a:ext cx="10425" cy="114247"/>
                </a:xfrm>
                <a:custGeom>
                  <a:avLst/>
                  <a:gdLst>
                    <a:gd name="connsiteX0" fmla="*/ 5715 w 11334"/>
                    <a:gd name="connsiteY0" fmla="*/ 124206 h 124206"/>
                    <a:gd name="connsiteX1" fmla="*/ 0 w 11334"/>
                    <a:gd name="connsiteY1" fmla="*/ 118586 h 124206"/>
                    <a:gd name="connsiteX2" fmla="*/ 0 w 11334"/>
                    <a:gd name="connsiteY2" fmla="*/ 5715 h 124206"/>
                    <a:gd name="connsiteX3" fmla="*/ 5715 w 11334"/>
                    <a:gd name="connsiteY3" fmla="*/ 0 h 124206"/>
                    <a:gd name="connsiteX4" fmla="*/ 11335 w 11334"/>
                    <a:gd name="connsiteY4" fmla="*/ 5715 h 124206"/>
                    <a:gd name="connsiteX5" fmla="*/ 11335 w 11334"/>
                    <a:gd name="connsiteY5" fmla="*/ 118586 h 124206"/>
                    <a:gd name="connsiteX6" fmla="*/ 5715 w 11334"/>
                    <a:gd name="connsiteY6" fmla="*/ 124206 h 1242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334" h="124206">
                      <a:moveTo>
                        <a:pt x="5715" y="124206"/>
                      </a:moveTo>
                      <a:cubicBezTo>
                        <a:pt x="2572" y="124206"/>
                        <a:pt x="0" y="121634"/>
                        <a:pt x="0" y="118586"/>
                      </a:cubicBezTo>
                      <a:lnTo>
                        <a:pt x="0" y="5715"/>
                      </a:lnTo>
                      <a:cubicBezTo>
                        <a:pt x="0" y="2572"/>
                        <a:pt x="2572" y="0"/>
                        <a:pt x="5715" y="0"/>
                      </a:cubicBezTo>
                      <a:cubicBezTo>
                        <a:pt x="8858" y="0"/>
                        <a:pt x="11335" y="2572"/>
                        <a:pt x="11335" y="5715"/>
                      </a:cubicBezTo>
                      <a:lnTo>
                        <a:pt x="11335" y="118586"/>
                      </a:lnTo>
                      <a:cubicBezTo>
                        <a:pt x="11335" y="121729"/>
                        <a:pt x="8763" y="124206"/>
                        <a:pt x="5715" y="124206"/>
                      </a:cubicBezTo>
                    </a:path>
                  </a:pathLst>
                </a:custGeom>
                <a:solidFill>
                  <a:srgbClr val="AEAFB0"/>
                </a:solidFill>
                <a:ln w="9525" cap="flat">
                  <a:noFill/>
                  <a:prstDash val="solid"/>
                  <a:miter/>
                </a:ln>
              </p:spPr>
              <p:txBody>
                <a:bodyPr rtlCol="0" anchor="ctr"/>
                <a:lstStyle/>
                <a:p>
                  <a:endParaRPr lang="ja-JP" altLang="en-US" sz="3200"/>
                </a:p>
              </p:txBody>
            </p:sp>
            <p:sp>
              <p:nvSpPr>
                <p:cNvPr id="377" name="フリーフォーム: 図形 726">
                  <a:extLst>
                    <a:ext uri="{FF2B5EF4-FFF2-40B4-BE49-F238E27FC236}">
                      <a16:creationId xmlns:a16="http://schemas.microsoft.com/office/drawing/2014/main" id="{8707AAE8-39CA-4E60-CC63-A92260825969}"/>
                    </a:ext>
                  </a:extLst>
                </p:cNvPr>
                <p:cNvSpPr>
                  <a:spLocks/>
                </p:cNvSpPr>
                <p:nvPr/>
              </p:nvSpPr>
              <p:spPr>
                <a:xfrm>
                  <a:off x="7661019" y="8835313"/>
                  <a:ext cx="10425" cy="114247"/>
                </a:xfrm>
                <a:custGeom>
                  <a:avLst/>
                  <a:gdLst>
                    <a:gd name="connsiteX0" fmla="*/ 5715 w 11334"/>
                    <a:gd name="connsiteY0" fmla="*/ 124206 h 124206"/>
                    <a:gd name="connsiteX1" fmla="*/ 0 w 11334"/>
                    <a:gd name="connsiteY1" fmla="*/ 118586 h 124206"/>
                    <a:gd name="connsiteX2" fmla="*/ 0 w 11334"/>
                    <a:gd name="connsiteY2" fmla="*/ 5715 h 124206"/>
                    <a:gd name="connsiteX3" fmla="*/ 5715 w 11334"/>
                    <a:gd name="connsiteY3" fmla="*/ 0 h 124206"/>
                    <a:gd name="connsiteX4" fmla="*/ 11335 w 11334"/>
                    <a:gd name="connsiteY4" fmla="*/ 5715 h 124206"/>
                    <a:gd name="connsiteX5" fmla="*/ 11335 w 11334"/>
                    <a:gd name="connsiteY5" fmla="*/ 118586 h 124206"/>
                    <a:gd name="connsiteX6" fmla="*/ 5715 w 11334"/>
                    <a:gd name="connsiteY6" fmla="*/ 124206 h 1242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334" h="124206">
                      <a:moveTo>
                        <a:pt x="5715" y="124206"/>
                      </a:moveTo>
                      <a:cubicBezTo>
                        <a:pt x="2572" y="124206"/>
                        <a:pt x="0" y="121634"/>
                        <a:pt x="0" y="118586"/>
                      </a:cubicBezTo>
                      <a:lnTo>
                        <a:pt x="0" y="5715"/>
                      </a:lnTo>
                      <a:cubicBezTo>
                        <a:pt x="0" y="2572"/>
                        <a:pt x="2572" y="0"/>
                        <a:pt x="5715" y="0"/>
                      </a:cubicBezTo>
                      <a:cubicBezTo>
                        <a:pt x="8858" y="0"/>
                        <a:pt x="11335" y="2572"/>
                        <a:pt x="11335" y="5715"/>
                      </a:cubicBezTo>
                      <a:lnTo>
                        <a:pt x="11335" y="118586"/>
                      </a:lnTo>
                      <a:cubicBezTo>
                        <a:pt x="11335" y="121729"/>
                        <a:pt x="8763" y="124206"/>
                        <a:pt x="5715" y="124206"/>
                      </a:cubicBezTo>
                    </a:path>
                  </a:pathLst>
                </a:custGeom>
                <a:solidFill>
                  <a:srgbClr val="AEAFB0"/>
                </a:solidFill>
                <a:ln w="9525" cap="flat">
                  <a:noFill/>
                  <a:prstDash val="solid"/>
                  <a:miter/>
                </a:ln>
              </p:spPr>
              <p:txBody>
                <a:bodyPr rtlCol="0" anchor="ctr"/>
                <a:lstStyle/>
                <a:p>
                  <a:endParaRPr lang="ja-JP" altLang="en-US" sz="3200"/>
                </a:p>
              </p:txBody>
            </p:sp>
            <p:sp>
              <p:nvSpPr>
                <p:cNvPr id="378" name="フリーフォーム: 図形 727">
                  <a:extLst>
                    <a:ext uri="{FF2B5EF4-FFF2-40B4-BE49-F238E27FC236}">
                      <a16:creationId xmlns:a16="http://schemas.microsoft.com/office/drawing/2014/main" id="{1178FAB7-C2F7-32E2-9953-D66B3399CD1B}"/>
                    </a:ext>
                  </a:extLst>
                </p:cNvPr>
                <p:cNvSpPr>
                  <a:spLocks/>
                </p:cNvSpPr>
                <p:nvPr/>
              </p:nvSpPr>
              <p:spPr>
                <a:xfrm>
                  <a:off x="7636838" y="8933790"/>
                  <a:ext cx="134925" cy="10513"/>
                </a:xfrm>
                <a:custGeom>
                  <a:avLst/>
                  <a:gdLst>
                    <a:gd name="connsiteX0" fmla="*/ 0 w 146685"/>
                    <a:gd name="connsiteY0" fmla="*/ 0 h 11430"/>
                    <a:gd name="connsiteX1" fmla="*/ 146685 w 146685"/>
                    <a:gd name="connsiteY1" fmla="*/ 0 h 11430"/>
                    <a:gd name="connsiteX2" fmla="*/ 146685 w 146685"/>
                    <a:gd name="connsiteY2" fmla="*/ 11430 h 11430"/>
                    <a:gd name="connsiteX3" fmla="*/ 0 w 146685"/>
                    <a:gd name="connsiteY3" fmla="*/ 11430 h 11430"/>
                  </a:gdLst>
                  <a:ahLst/>
                  <a:cxnLst>
                    <a:cxn ang="0">
                      <a:pos x="connsiteX0" y="connsiteY0"/>
                    </a:cxn>
                    <a:cxn ang="0">
                      <a:pos x="connsiteX1" y="connsiteY1"/>
                    </a:cxn>
                    <a:cxn ang="0">
                      <a:pos x="connsiteX2" y="connsiteY2"/>
                    </a:cxn>
                    <a:cxn ang="0">
                      <a:pos x="connsiteX3" y="connsiteY3"/>
                    </a:cxn>
                  </a:cxnLst>
                  <a:rect l="l" t="t" r="r" b="b"/>
                  <a:pathLst>
                    <a:path w="146685" h="11430">
                      <a:moveTo>
                        <a:pt x="0" y="0"/>
                      </a:moveTo>
                      <a:lnTo>
                        <a:pt x="146685" y="0"/>
                      </a:lnTo>
                      <a:lnTo>
                        <a:pt x="146685" y="11430"/>
                      </a:lnTo>
                      <a:lnTo>
                        <a:pt x="0" y="11430"/>
                      </a:lnTo>
                      <a:close/>
                    </a:path>
                  </a:pathLst>
                </a:custGeom>
                <a:solidFill>
                  <a:srgbClr val="AEAFB0"/>
                </a:solidFill>
                <a:ln w="9525" cap="flat">
                  <a:noFill/>
                  <a:prstDash val="solid"/>
                  <a:miter/>
                </a:ln>
              </p:spPr>
              <p:txBody>
                <a:bodyPr rtlCol="0" anchor="ctr"/>
                <a:lstStyle/>
                <a:p>
                  <a:endParaRPr lang="ja-JP" altLang="en-US" sz="3200"/>
                </a:p>
              </p:txBody>
            </p:sp>
            <p:sp>
              <p:nvSpPr>
                <p:cNvPr id="379" name="フリーフォーム: 図形 728">
                  <a:extLst>
                    <a:ext uri="{FF2B5EF4-FFF2-40B4-BE49-F238E27FC236}">
                      <a16:creationId xmlns:a16="http://schemas.microsoft.com/office/drawing/2014/main" id="{9D34A90E-BA1D-C5E2-6629-EE7EDEB2D0C8}"/>
                    </a:ext>
                  </a:extLst>
                </p:cNvPr>
                <p:cNvSpPr>
                  <a:spLocks/>
                </p:cNvSpPr>
                <p:nvPr/>
              </p:nvSpPr>
              <p:spPr>
                <a:xfrm>
                  <a:off x="7624047" y="8607081"/>
                  <a:ext cx="754437" cy="708089"/>
                </a:xfrm>
                <a:custGeom>
                  <a:avLst/>
                  <a:gdLst>
                    <a:gd name="connsiteX0" fmla="*/ 160592 w 820197"/>
                    <a:gd name="connsiteY0" fmla="*/ 372999 h 769810"/>
                    <a:gd name="connsiteX1" fmla="*/ 160592 w 820197"/>
                    <a:gd name="connsiteY1" fmla="*/ 122110 h 769810"/>
                    <a:gd name="connsiteX2" fmla="*/ 457771 w 820197"/>
                    <a:gd name="connsiteY2" fmla="*/ 0 h 769810"/>
                    <a:gd name="connsiteX3" fmla="*/ 754952 w 820197"/>
                    <a:gd name="connsiteY3" fmla="*/ 122110 h 769810"/>
                    <a:gd name="connsiteX4" fmla="*/ 754952 w 820197"/>
                    <a:gd name="connsiteY4" fmla="*/ 376333 h 769810"/>
                    <a:gd name="connsiteX5" fmla="*/ 820198 w 820197"/>
                    <a:gd name="connsiteY5" fmla="*/ 417862 h 769810"/>
                    <a:gd name="connsiteX6" fmla="*/ 819055 w 820197"/>
                    <a:gd name="connsiteY6" fmla="*/ 769810 h 769810"/>
                    <a:gd name="connsiteX7" fmla="*/ 0 w 820197"/>
                    <a:gd name="connsiteY7" fmla="*/ 767906 h 769810"/>
                    <a:gd name="connsiteX8" fmla="*/ 0 w 820197"/>
                    <a:gd name="connsiteY8" fmla="*/ 422815 h 769810"/>
                    <a:gd name="connsiteX9" fmla="*/ 160592 w 820197"/>
                    <a:gd name="connsiteY9" fmla="*/ 372999 h 7698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20197" h="769810">
                      <a:moveTo>
                        <a:pt x="160592" y="372999"/>
                      </a:moveTo>
                      <a:lnTo>
                        <a:pt x="160592" y="122110"/>
                      </a:lnTo>
                      <a:lnTo>
                        <a:pt x="457771" y="0"/>
                      </a:lnTo>
                      <a:lnTo>
                        <a:pt x="754952" y="122110"/>
                      </a:lnTo>
                      <a:lnTo>
                        <a:pt x="754952" y="376333"/>
                      </a:lnTo>
                      <a:lnTo>
                        <a:pt x="820198" y="417862"/>
                      </a:lnTo>
                      <a:lnTo>
                        <a:pt x="819055" y="769810"/>
                      </a:lnTo>
                      <a:lnTo>
                        <a:pt x="0" y="767906"/>
                      </a:lnTo>
                      <a:lnTo>
                        <a:pt x="0" y="422815"/>
                      </a:lnTo>
                      <a:lnTo>
                        <a:pt x="160592" y="372999"/>
                      </a:lnTo>
                      <a:close/>
                    </a:path>
                  </a:pathLst>
                </a:custGeom>
                <a:solidFill>
                  <a:srgbClr val="868687"/>
                </a:solidFill>
                <a:ln w="9525" cap="flat">
                  <a:noFill/>
                  <a:prstDash val="solid"/>
                  <a:miter/>
                </a:ln>
              </p:spPr>
              <p:txBody>
                <a:bodyPr rtlCol="0" anchor="ctr"/>
                <a:lstStyle/>
                <a:p>
                  <a:endParaRPr lang="ja-JP" altLang="en-US" sz="3200" dirty="0"/>
                </a:p>
              </p:txBody>
            </p:sp>
            <p:sp>
              <p:nvSpPr>
                <p:cNvPr id="380" name="フリーフォーム: 図形 729">
                  <a:extLst>
                    <a:ext uri="{FF2B5EF4-FFF2-40B4-BE49-F238E27FC236}">
                      <a16:creationId xmlns:a16="http://schemas.microsoft.com/office/drawing/2014/main" id="{743A3E09-736C-69F7-A92A-66678B578E2B}"/>
                    </a:ext>
                  </a:extLst>
                </p:cNvPr>
                <p:cNvSpPr>
                  <a:spLocks/>
                </p:cNvSpPr>
                <p:nvPr/>
              </p:nvSpPr>
              <p:spPr>
                <a:xfrm>
                  <a:off x="7956714" y="8778363"/>
                  <a:ext cx="137903" cy="120204"/>
                </a:xfrm>
                <a:custGeom>
                  <a:avLst/>
                  <a:gdLst>
                    <a:gd name="connsiteX0" fmla="*/ 0 w 149923"/>
                    <a:gd name="connsiteY0" fmla="*/ 0 h 130682"/>
                    <a:gd name="connsiteX1" fmla="*/ 149923 w 149923"/>
                    <a:gd name="connsiteY1" fmla="*/ 0 h 130682"/>
                    <a:gd name="connsiteX2" fmla="*/ 149923 w 149923"/>
                    <a:gd name="connsiteY2" fmla="*/ 130683 h 130682"/>
                    <a:gd name="connsiteX3" fmla="*/ 0 w 149923"/>
                    <a:gd name="connsiteY3" fmla="*/ 130683 h 130682"/>
                  </a:gdLst>
                  <a:ahLst/>
                  <a:cxnLst>
                    <a:cxn ang="0">
                      <a:pos x="connsiteX0" y="connsiteY0"/>
                    </a:cxn>
                    <a:cxn ang="0">
                      <a:pos x="connsiteX1" y="connsiteY1"/>
                    </a:cxn>
                    <a:cxn ang="0">
                      <a:pos x="connsiteX2" y="connsiteY2"/>
                    </a:cxn>
                    <a:cxn ang="0">
                      <a:pos x="connsiteX3" y="connsiteY3"/>
                    </a:cxn>
                  </a:cxnLst>
                  <a:rect l="l" t="t" r="r" b="b"/>
                  <a:pathLst>
                    <a:path w="149923" h="130682">
                      <a:moveTo>
                        <a:pt x="0" y="0"/>
                      </a:moveTo>
                      <a:lnTo>
                        <a:pt x="149923" y="0"/>
                      </a:lnTo>
                      <a:lnTo>
                        <a:pt x="149923" y="130683"/>
                      </a:lnTo>
                      <a:lnTo>
                        <a:pt x="0" y="130683"/>
                      </a:lnTo>
                      <a:close/>
                    </a:path>
                  </a:pathLst>
                </a:custGeom>
                <a:solidFill>
                  <a:srgbClr val="AEAFB0"/>
                </a:solidFill>
                <a:ln w="9525" cap="flat">
                  <a:noFill/>
                  <a:prstDash val="solid"/>
                  <a:miter/>
                </a:ln>
              </p:spPr>
              <p:txBody>
                <a:bodyPr rtlCol="0" anchor="ctr"/>
                <a:lstStyle/>
                <a:p>
                  <a:endParaRPr lang="ja-JP" altLang="en-US" sz="3200"/>
                </a:p>
              </p:txBody>
            </p:sp>
            <p:sp>
              <p:nvSpPr>
                <p:cNvPr id="381" name="フリーフォーム: 図形 730">
                  <a:extLst>
                    <a:ext uri="{FF2B5EF4-FFF2-40B4-BE49-F238E27FC236}">
                      <a16:creationId xmlns:a16="http://schemas.microsoft.com/office/drawing/2014/main" id="{4BF2A031-D250-DB27-5C82-716BA31BAA60}"/>
                    </a:ext>
                  </a:extLst>
                </p:cNvPr>
                <p:cNvSpPr>
                  <a:spLocks/>
                </p:cNvSpPr>
                <p:nvPr/>
              </p:nvSpPr>
              <p:spPr>
                <a:xfrm>
                  <a:off x="7967052" y="8789228"/>
                  <a:ext cx="114510" cy="98565"/>
                </a:xfrm>
                <a:custGeom>
                  <a:avLst/>
                  <a:gdLst>
                    <a:gd name="connsiteX0" fmla="*/ 0 w 124491"/>
                    <a:gd name="connsiteY0" fmla="*/ 0 h 107156"/>
                    <a:gd name="connsiteX1" fmla="*/ 124492 w 124491"/>
                    <a:gd name="connsiteY1" fmla="*/ 0 h 107156"/>
                    <a:gd name="connsiteX2" fmla="*/ 124492 w 124491"/>
                    <a:gd name="connsiteY2" fmla="*/ 107156 h 107156"/>
                    <a:gd name="connsiteX3" fmla="*/ 0 w 124491"/>
                    <a:gd name="connsiteY3" fmla="*/ 107156 h 107156"/>
                  </a:gdLst>
                  <a:ahLst/>
                  <a:cxnLst>
                    <a:cxn ang="0">
                      <a:pos x="connsiteX0" y="connsiteY0"/>
                    </a:cxn>
                    <a:cxn ang="0">
                      <a:pos x="connsiteX1" y="connsiteY1"/>
                    </a:cxn>
                    <a:cxn ang="0">
                      <a:pos x="connsiteX2" y="connsiteY2"/>
                    </a:cxn>
                    <a:cxn ang="0">
                      <a:pos x="connsiteX3" y="connsiteY3"/>
                    </a:cxn>
                  </a:cxnLst>
                  <a:rect l="l" t="t" r="r" b="b"/>
                  <a:pathLst>
                    <a:path w="124491" h="107156">
                      <a:moveTo>
                        <a:pt x="0" y="0"/>
                      </a:moveTo>
                      <a:lnTo>
                        <a:pt x="124492" y="0"/>
                      </a:lnTo>
                      <a:lnTo>
                        <a:pt x="124492" y="107156"/>
                      </a:lnTo>
                      <a:lnTo>
                        <a:pt x="0" y="107156"/>
                      </a:lnTo>
                      <a:close/>
                    </a:path>
                  </a:pathLst>
                </a:custGeom>
                <a:solidFill>
                  <a:srgbClr val="FFC1C1"/>
                </a:solidFill>
                <a:ln w="9525" cap="flat">
                  <a:noFill/>
                  <a:prstDash val="solid"/>
                  <a:miter/>
                </a:ln>
              </p:spPr>
              <p:txBody>
                <a:bodyPr rtlCol="0" anchor="ctr"/>
                <a:lstStyle/>
                <a:p>
                  <a:endParaRPr lang="ja-JP" altLang="en-US" sz="3200"/>
                </a:p>
              </p:txBody>
            </p:sp>
            <p:sp>
              <p:nvSpPr>
                <p:cNvPr id="382" name="フリーフォーム: 図形 731">
                  <a:extLst>
                    <a:ext uri="{FF2B5EF4-FFF2-40B4-BE49-F238E27FC236}">
                      <a16:creationId xmlns:a16="http://schemas.microsoft.com/office/drawing/2014/main" id="{8077DF3F-8D58-05AE-2B24-F1CB61085CBA}"/>
                    </a:ext>
                  </a:extLst>
                </p:cNvPr>
                <p:cNvSpPr>
                  <a:spLocks/>
                </p:cNvSpPr>
                <p:nvPr/>
              </p:nvSpPr>
              <p:spPr>
                <a:xfrm>
                  <a:off x="8094617" y="8778363"/>
                  <a:ext cx="137903" cy="120204"/>
                </a:xfrm>
                <a:custGeom>
                  <a:avLst/>
                  <a:gdLst>
                    <a:gd name="connsiteX0" fmla="*/ 0 w 149923"/>
                    <a:gd name="connsiteY0" fmla="*/ 0 h 130682"/>
                    <a:gd name="connsiteX1" fmla="*/ 149923 w 149923"/>
                    <a:gd name="connsiteY1" fmla="*/ 0 h 130682"/>
                    <a:gd name="connsiteX2" fmla="*/ 149923 w 149923"/>
                    <a:gd name="connsiteY2" fmla="*/ 130683 h 130682"/>
                    <a:gd name="connsiteX3" fmla="*/ 0 w 149923"/>
                    <a:gd name="connsiteY3" fmla="*/ 130683 h 130682"/>
                  </a:gdLst>
                  <a:ahLst/>
                  <a:cxnLst>
                    <a:cxn ang="0">
                      <a:pos x="connsiteX0" y="connsiteY0"/>
                    </a:cxn>
                    <a:cxn ang="0">
                      <a:pos x="connsiteX1" y="connsiteY1"/>
                    </a:cxn>
                    <a:cxn ang="0">
                      <a:pos x="connsiteX2" y="connsiteY2"/>
                    </a:cxn>
                    <a:cxn ang="0">
                      <a:pos x="connsiteX3" y="connsiteY3"/>
                    </a:cxn>
                  </a:cxnLst>
                  <a:rect l="l" t="t" r="r" b="b"/>
                  <a:pathLst>
                    <a:path w="149923" h="130682">
                      <a:moveTo>
                        <a:pt x="0" y="0"/>
                      </a:moveTo>
                      <a:lnTo>
                        <a:pt x="149923" y="0"/>
                      </a:lnTo>
                      <a:lnTo>
                        <a:pt x="149923" y="130683"/>
                      </a:lnTo>
                      <a:lnTo>
                        <a:pt x="0" y="130683"/>
                      </a:lnTo>
                      <a:close/>
                    </a:path>
                  </a:pathLst>
                </a:custGeom>
                <a:solidFill>
                  <a:srgbClr val="AEAFB0"/>
                </a:solidFill>
                <a:ln w="9525" cap="flat">
                  <a:noFill/>
                  <a:prstDash val="solid"/>
                  <a:miter/>
                </a:ln>
              </p:spPr>
              <p:txBody>
                <a:bodyPr rtlCol="0" anchor="ctr"/>
                <a:lstStyle/>
                <a:p>
                  <a:endParaRPr lang="ja-JP" altLang="en-US" sz="3200"/>
                </a:p>
              </p:txBody>
            </p:sp>
            <p:sp>
              <p:nvSpPr>
                <p:cNvPr id="383" name="フリーフォーム: 図形 732">
                  <a:extLst>
                    <a:ext uri="{FF2B5EF4-FFF2-40B4-BE49-F238E27FC236}">
                      <a16:creationId xmlns:a16="http://schemas.microsoft.com/office/drawing/2014/main" id="{DDA3FF39-4AF2-189E-F2C2-CEBAEEB9FD06}"/>
                    </a:ext>
                  </a:extLst>
                </p:cNvPr>
                <p:cNvSpPr>
                  <a:spLocks/>
                </p:cNvSpPr>
                <p:nvPr/>
              </p:nvSpPr>
              <p:spPr>
                <a:xfrm>
                  <a:off x="8107584" y="8789228"/>
                  <a:ext cx="114510" cy="98565"/>
                </a:xfrm>
                <a:custGeom>
                  <a:avLst/>
                  <a:gdLst>
                    <a:gd name="connsiteX0" fmla="*/ 0 w 124491"/>
                    <a:gd name="connsiteY0" fmla="*/ 0 h 107156"/>
                    <a:gd name="connsiteX1" fmla="*/ 124492 w 124491"/>
                    <a:gd name="connsiteY1" fmla="*/ 0 h 107156"/>
                    <a:gd name="connsiteX2" fmla="*/ 124492 w 124491"/>
                    <a:gd name="connsiteY2" fmla="*/ 107156 h 107156"/>
                    <a:gd name="connsiteX3" fmla="*/ 0 w 124491"/>
                    <a:gd name="connsiteY3" fmla="*/ 107156 h 107156"/>
                  </a:gdLst>
                  <a:ahLst/>
                  <a:cxnLst>
                    <a:cxn ang="0">
                      <a:pos x="connsiteX0" y="connsiteY0"/>
                    </a:cxn>
                    <a:cxn ang="0">
                      <a:pos x="connsiteX1" y="connsiteY1"/>
                    </a:cxn>
                    <a:cxn ang="0">
                      <a:pos x="connsiteX2" y="connsiteY2"/>
                    </a:cxn>
                    <a:cxn ang="0">
                      <a:pos x="connsiteX3" y="connsiteY3"/>
                    </a:cxn>
                  </a:cxnLst>
                  <a:rect l="l" t="t" r="r" b="b"/>
                  <a:pathLst>
                    <a:path w="124491" h="107156">
                      <a:moveTo>
                        <a:pt x="0" y="0"/>
                      </a:moveTo>
                      <a:lnTo>
                        <a:pt x="124492" y="0"/>
                      </a:lnTo>
                      <a:lnTo>
                        <a:pt x="124492" y="107156"/>
                      </a:lnTo>
                      <a:lnTo>
                        <a:pt x="0" y="107156"/>
                      </a:lnTo>
                      <a:close/>
                    </a:path>
                  </a:pathLst>
                </a:custGeom>
                <a:solidFill>
                  <a:srgbClr val="FFC1C1"/>
                </a:solidFill>
                <a:ln w="9525" cap="flat">
                  <a:noFill/>
                  <a:prstDash val="solid"/>
                  <a:miter/>
                </a:ln>
              </p:spPr>
              <p:txBody>
                <a:bodyPr rtlCol="0" anchor="ctr"/>
                <a:lstStyle/>
                <a:p>
                  <a:endParaRPr lang="ja-JP" altLang="en-US" sz="3200" dirty="0"/>
                </a:p>
              </p:txBody>
            </p:sp>
            <p:sp>
              <p:nvSpPr>
                <p:cNvPr id="384" name="フリーフォーム: 図形 733">
                  <a:extLst>
                    <a:ext uri="{FF2B5EF4-FFF2-40B4-BE49-F238E27FC236}">
                      <a16:creationId xmlns:a16="http://schemas.microsoft.com/office/drawing/2014/main" id="{674909FB-82CF-521B-F603-C527F85F42E9}"/>
                    </a:ext>
                  </a:extLst>
                </p:cNvPr>
                <p:cNvSpPr>
                  <a:spLocks/>
                </p:cNvSpPr>
                <p:nvPr/>
              </p:nvSpPr>
              <p:spPr>
                <a:xfrm>
                  <a:off x="7854206" y="9055221"/>
                  <a:ext cx="129492" cy="218770"/>
                </a:xfrm>
                <a:custGeom>
                  <a:avLst/>
                  <a:gdLst>
                    <a:gd name="connsiteX0" fmla="*/ 0 w 140779"/>
                    <a:gd name="connsiteY0" fmla="*/ 0 h 237839"/>
                    <a:gd name="connsiteX1" fmla="*/ 140780 w 140779"/>
                    <a:gd name="connsiteY1" fmla="*/ 0 h 237839"/>
                    <a:gd name="connsiteX2" fmla="*/ 140780 w 140779"/>
                    <a:gd name="connsiteY2" fmla="*/ 237839 h 237839"/>
                    <a:gd name="connsiteX3" fmla="*/ 0 w 140779"/>
                    <a:gd name="connsiteY3" fmla="*/ 237839 h 237839"/>
                  </a:gdLst>
                  <a:ahLst/>
                  <a:cxnLst>
                    <a:cxn ang="0">
                      <a:pos x="connsiteX0" y="connsiteY0"/>
                    </a:cxn>
                    <a:cxn ang="0">
                      <a:pos x="connsiteX1" y="connsiteY1"/>
                    </a:cxn>
                    <a:cxn ang="0">
                      <a:pos x="connsiteX2" y="connsiteY2"/>
                    </a:cxn>
                    <a:cxn ang="0">
                      <a:pos x="connsiteX3" y="connsiteY3"/>
                    </a:cxn>
                  </a:cxnLst>
                  <a:rect l="l" t="t" r="r" b="b"/>
                  <a:pathLst>
                    <a:path w="140779" h="237839">
                      <a:moveTo>
                        <a:pt x="0" y="0"/>
                      </a:moveTo>
                      <a:lnTo>
                        <a:pt x="140780" y="0"/>
                      </a:lnTo>
                      <a:lnTo>
                        <a:pt x="140780" y="237839"/>
                      </a:lnTo>
                      <a:lnTo>
                        <a:pt x="0" y="237839"/>
                      </a:lnTo>
                      <a:close/>
                    </a:path>
                  </a:pathLst>
                </a:custGeom>
                <a:solidFill>
                  <a:srgbClr val="AEAFB0"/>
                </a:solidFill>
                <a:ln w="9525" cap="flat">
                  <a:noFill/>
                  <a:prstDash val="solid"/>
                  <a:miter/>
                </a:ln>
              </p:spPr>
              <p:txBody>
                <a:bodyPr rtlCol="0" anchor="ctr"/>
                <a:lstStyle/>
                <a:p>
                  <a:endParaRPr lang="ja-JP" altLang="en-US" sz="3200"/>
                </a:p>
              </p:txBody>
            </p:sp>
            <p:sp>
              <p:nvSpPr>
                <p:cNvPr id="385" name="フリーフォーム: 図形 734">
                  <a:extLst>
                    <a:ext uri="{FF2B5EF4-FFF2-40B4-BE49-F238E27FC236}">
                      <a16:creationId xmlns:a16="http://schemas.microsoft.com/office/drawing/2014/main" id="{F2454F89-C53A-7F25-BCC6-918DC9C2A280}"/>
                    </a:ext>
                  </a:extLst>
                </p:cNvPr>
                <p:cNvSpPr>
                  <a:spLocks/>
                </p:cNvSpPr>
                <p:nvPr/>
              </p:nvSpPr>
              <p:spPr>
                <a:xfrm>
                  <a:off x="7866209" y="9068714"/>
                  <a:ext cx="105486" cy="191785"/>
                </a:xfrm>
                <a:custGeom>
                  <a:avLst/>
                  <a:gdLst>
                    <a:gd name="connsiteX0" fmla="*/ 0 w 114681"/>
                    <a:gd name="connsiteY0" fmla="*/ 0 h 208502"/>
                    <a:gd name="connsiteX1" fmla="*/ 114681 w 114681"/>
                    <a:gd name="connsiteY1" fmla="*/ 0 h 208502"/>
                    <a:gd name="connsiteX2" fmla="*/ 114681 w 114681"/>
                    <a:gd name="connsiteY2" fmla="*/ 208502 h 208502"/>
                    <a:gd name="connsiteX3" fmla="*/ 0 w 114681"/>
                    <a:gd name="connsiteY3" fmla="*/ 208502 h 208502"/>
                  </a:gdLst>
                  <a:ahLst/>
                  <a:cxnLst>
                    <a:cxn ang="0">
                      <a:pos x="connsiteX0" y="connsiteY0"/>
                    </a:cxn>
                    <a:cxn ang="0">
                      <a:pos x="connsiteX1" y="connsiteY1"/>
                    </a:cxn>
                    <a:cxn ang="0">
                      <a:pos x="connsiteX2" y="connsiteY2"/>
                    </a:cxn>
                    <a:cxn ang="0">
                      <a:pos x="connsiteX3" y="connsiteY3"/>
                    </a:cxn>
                  </a:cxnLst>
                  <a:rect l="l" t="t" r="r" b="b"/>
                  <a:pathLst>
                    <a:path w="114681" h="208502">
                      <a:moveTo>
                        <a:pt x="0" y="0"/>
                      </a:moveTo>
                      <a:lnTo>
                        <a:pt x="114681" y="0"/>
                      </a:lnTo>
                      <a:lnTo>
                        <a:pt x="114681" y="208502"/>
                      </a:lnTo>
                      <a:lnTo>
                        <a:pt x="0" y="208502"/>
                      </a:lnTo>
                      <a:close/>
                    </a:path>
                  </a:pathLst>
                </a:custGeom>
                <a:solidFill>
                  <a:srgbClr val="FAD5BE"/>
                </a:solidFill>
                <a:ln w="9525" cap="flat">
                  <a:noFill/>
                  <a:prstDash val="solid"/>
                  <a:miter/>
                </a:ln>
              </p:spPr>
              <p:txBody>
                <a:bodyPr rtlCol="0" anchor="ctr"/>
                <a:lstStyle/>
                <a:p>
                  <a:endParaRPr lang="ja-JP" altLang="en-US" sz="3200"/>
                </a:p>
              </p:txBody>
            </p:sp>
            <p:sp>
              <p:nvSpPr>
                <p:cNvPr id="386" name="フリーフォーム: 図形 735">
                  <a:extLst>
                    <a:ext uri="{FF2B5EF4-FFF2-40B4-BE49-F238E27FC236}">
                      <a16:creationId xmlns:a16="http://schemas.microsoft.com/office/drawing/2014/main" id="{3150C7A5-D250-A5FB-8BF5-83AD5BEAFF4A}"/>
                    </a:ext>
                  </a:extLst>
                </p:cNvPr>
                <p:cNvSpPr>
                  <a:spLocks/>
                </p:cNvSpPr>
                <p:nvPr/>
              </p:nvSpPr>
              <p:spPr>
                <a:xfrm>
                  <a:off x="7724715" y="9055221"/>
                  <a:ext cx="129492" cy="218770"/>
                </a:xfrm>
                <a:custGeom>
                  <a:avLst/>
                  <a:gdLst>
                    <a:gd name="connsiteX0" fmla="*/ 0 w 140779"/>
                    <a:gd name="connsiteY0" fmla="*/ 0 h 237839"/>
                    <a:gd name="connsiteX1" fmla="*/ 140780 w 140779"/>
                    <a:gd name="connsiteY1" fmla="*/ 0 h 237839"/>
                    <a:gd name="connsiteX2" fmla="*/ 140780 w 140779"/>
                    <a:gd name="connsiteY2" fmla="*/ 237839 h 237839"/>
                    <a:gd name="connsiteX3" fmla="*/ 0 w 140779"/>
                    <a:gd name="connsiteY3" fmla="*/ 237839 h 237839"/>
                  </a:gdLst>
                  <a:ahLst/>
                  <a:cxnLst>
                    <a:cxn ang="0">
                      <a:pos x="connsiteX0" y="connsiteY0"/>
                    </a:cxn>
                    <a:cxn ang="0">
                      <a:pos x="connsiteX1" y="connsiteY1"/>
                    </a:cxn>
                    <a:cxn ang="0">
                      <a:pos x="connsiteX2" y="connsiteY2"/>
                    </a:cxn>
                    <a:cxn ang="0">
                      <a:pos x="connsiteX3" y="connsiteY3"/>
                    </a:cxn>
                  </a:cxnLst>
                  <a:rect l="l" t="t" r="r" b="b"/>
                  <a:pathLst>
                    <a:path w="140779" h="237839">
                      <a:moveTo>
                        <a:pt x="0" y="0"/>
                      </a:moveTo>
                      <a:lnTo>
                        <a:pt x="140780" y="0"/>
                      </a:lnTo>
                      <a:lnTo>
                        <a:pt x="140780" y="237839"/>
                      </a:lnTo>
                      <a:lnTo>
                        <a:pt x="0" y="237839"/>
                      </a:lnTo>
                      <a:close/>
                    </a:path>
                  </a:pathLst>
                </a:custGeom>
                <a:solidFill>
                  <a:srgbClr val="AEAFB0"/>
                </a:solidFill>
                <a:ln w="9525" cap="flat">
                  <a:noFill/>
                  <a:prstDash val="solid"/>
                  <a:miter/>
                </a:ln>
              </p:spPr>
              <p:txBody>
                <a:bodyPr rtlCol="0" anchor="ctr"/>
                <a:lstStyle/>
                <a:p>
                  <a:endParaRPr lang="ja-JP" altLang="en-US" sz="3200"/>
                </a:p>
              </p:txBody>
            </p:sp>
            <p:sp>
              <p:nvSpPr>
                <p:cNvPr id="387" name="フリーフォーム: 図形 736">
                  <a:extLst>
                    <a:ext uri="{FF2B5EF4-FFF2-40B4-BE49-F238E27FC236}">
                      <a16:creationId xmlns:a16="http://schemas.microsoft.com/office/drawing/2014/main" id="{083F762B-62D2-7420-2A4D-5AC97BDEE6E5}"/>
                    </a:ext>
                  </a:extLst>
                </p:cNvPr>
                <p:cNvSpPr>
                  <a:spLocks/>
                </p:cNvSpPr>
                <p:nvPr/>
              </p:nvSpPr>
              <p:spPr>
                <a:xfrm>
                  <a:off x="7983699" y="9055221"/>
                  <a:ext cx="129492" cy="218770"/>
                </a:xfrm>
                <a:custGeom>
                  <a:avLst/>
                  <a:gdLst>
                    <a:gd name="connsiteX0" fmla="*/ 0 w 140779"/>
                    <a:gd name="connsiteY0" fmla="*/ 0 h 237839"/>
                    <a:gd name="connsiteX1" fmla="*/ 140780 w 140779"/>
                    <a:gd name="connsiteY1" fmla="*/ 0 h 237839"/>
                    <a:gd name="connsiteX2" fmla="*/ 140780 w 140779"/>
                    <a:gd name="connsiteY2" fmla="*/ 237839 h 237839"/>
                    <a:gd name="connsiteX3" fmla="*/ 0 w 140779"/>
                    <a:gd name="connsiteY3" fmla="*/ 237839 h 237839"/>
                  </a:gdLst>
                  <a:ahLst/>
                  <a:cxnLst>
                    <a:cxn ang="0">
                      <a:pos x="connsiteX0" y="connsiteY0"/>
                    </a:cxn>
                    <a:cxn ang="0">
                      <a:pos x="connsiteX1" y="connsiteY1"/>
                    </a:cxn>
                    <a:cxn ang="0">
                      <a:pos x="connsiteX2" y="connsiteY2"/>
                    </a:cxn>
                    <a:cxn ang="0">
                      <a:pos x="connsiteX3" y="connsiteY3"/>
                    </a:cxn>
                  </a:cxnLst>
                  <a:rect l="l" t="t" r="r" b="b"/>
                  <a:pathLst>
                    <a:path w="140779" h="237839">
                      <a:moveTo>
                        <a:pt x="0" y="0"/>
                      </a:moveTo>
                      <a:lnTo>
                        <a:pt x="140780" y="0"/>
                      </a:lnTo>
                      <a:lnTo>
                        <a:pt x="140780" y="237839"/>
                      </a:lnTo>
                      <a:lnTo>
                        <a:pt x="0" y="237839"/>
                      </a:lnTo>
                      <a:close/>
                    </a:path>
                  </a:pathLst>
                </a:custGeom>
                <a:solidFill>
                  <a:srgbClr val="AEAFB0"/>
                </a:solidFill>
                <a:ln w="9525" cap="flat">
                  <a:noFill/>
                  <a:prstDash val="solid"/>
                  <a:miter/>
                </a:ln>
              </p:spPr>
              <p:txBody>
                <a:bodyPr rtlCol="0" anchor="ctr"/>
                <a:lstStyle/>
                <a:p>
                  <a:endParaRPr lang="ja-JP" altLang="en-US" sz="3200"/>
                </a:p>
              </p:txBody>
            </p:sp>
            <p:sp>
              <p:nvSpPr>
                <p:cNvPr id="388" name="フリーフォーム: 図形 737">
                  <a:extLst>
                    <a:ext uri="{FF2B5EF4-FFF2-40B4-BE49-F238E27FC236}">
                      <a16:creationId xmlns:a16="http://schemas.microsoft.com/office/drawing/2014/main" id="{E1465565-E11B-399D-996B-4122F8CD0F56}"/>
                    </a:ext>
                  </a:extLst>
                </p:cNvPr>
                <p:cNvSpPr>
                  <a:spLocks/>
                </p:cNvSpPr>
                <p:nvPr/>
              </p:nvSpPr>
              <p:spPr>
                <a:xfrm>
                  <a:off x="7995614" y="9068714"/>
                  <a:ext cx="105485" cy="191785"/>
                </a:xfrm>
                <a:custGeom>
                  <a:avLst/>
                  <a:gdLst>
                    <a:gd name="connsiteX0" fmla="*/ 0 w 114680"/>
                    <a:gd name="connsiteY0" fmla="*/ 0 h 208502"/>
                    <a:gd name="connsiteX1" fmla="*/ 114681 w 114680"/>
                    <a:gd name="connsiteY1" fmla="*/ 0 h 208502"/>
                    <a:gd name="connsiteX2" fmla="*/ 114681 w 114680"/>
                    <a:gd name="connsiteY2" fmla="*/ 208502 h 208502"/>
                    <a:gd name="connsiteX3" fmla="*/ 0 w 114680"/>
                    <a:gd name="connsiteY3" fmla="*/ 208502 h 208502"/>
                  </a:gdLst>
                  <a:ahLst/>
                  <a:cxnLst>
                    <a:cxn ang="0">
                      <a:pos x="connsiteX0" y="connsiteY0"/>
                    </a:cxn>
                    <a:cxn ang="0">
                      <a:pos x="connsiteX1" y="connsiteY1"/>
                    </a:cxn>
                    <a:cxn ang="0">
                      <a:pos x="connsiteX2" y="connsiteY2"/>
                    </a:cxn>
                    <a:cxn ang="0">
                      <a:pos x="connsiteX3" y="connsiteY3"/>
                    </a:cxn>
                  </a:cxnLst>
                  <a:rect l="l" t="t" r="r" b="b"/>
                  <a:pathLst>
                    <a:path w="114680" h="208502">
                      <a:moveTo>
                        <a:pt x="0" y="0"/>
                      </a:moveTo>
                      <a:lnTo>
                        <a:pt x="114681" y="0"/>
                      </a:lnTo>
                      <a:lnTo>
                        <a:pt x="114681" y="208502"/>
                      </a:lnTo>
                      <a:lnTo>
                        <a:pt x="0" y="208502"/>
                      </a:lnTo>
                      <a:close/>
                    </a:path>
                  </a:pathLst>
                </a:custGeom>
                <a:solidFill>
                  <a:srgbClr val="FAD5BE"/>
                </a:solidFill>
                <a:ln w="9525" cap="flat">
                  <a:noFill/>
                  <a:prstDash val="solid"/>
                  <a:miter/>
                </a:ln>
              </p:spPr>
              <p:txBody>
                <a:bodyPr rtlCol="0" anchor="ctr"/>
                <a:lstStyle/>
                <a:p>
                  <a:endParaRPr lang="ja-JP" altLang="en-US" sz="3200" dirty="0"/>
                </a:p>
              </p:txBody>
            </p:sp>
            <p:sp>
              <p:nvSpPr>
                <p:cNvPr id="389" name="フリーフォーム: 図形 738">
                  <a:extLst>
                    <a:ext uri="{FF2B5EF4-FFF2-40B4-BE49-F238E27FC236}">
                      <a16:creationId xmlns:a16="http://schemas.microsoft.com/office/drawing/2014/main" id="{F6967CF8-1128-0C8C-89F3-C21EE7679E04}"/>
                    </a:ext>
                  </a:extLst>
                </p:cNvPr>
                <p:cNvSpPr>
                  <a:spLocks/>
                </p:cNvSpPr>
                <p:nvPr/>
              </p:nvSpPr>
              <p:spPr>
                <a:xfrm>
                  <a:off x="8113104" y="9055221"/>
                  <a:ext cx="129492" cy="218770"/>
                </a:xfrm>
                <a:custGeom>
                  <a:avLst/>
                  <a:gdLst>
                    <a:gd name="connsiteX0" fmla="*/ 0 w 140779"/>
                    <a:gd name="connsiteY0" fmla="*/ 0 h 237839"/>
                    <a:gd name="connsiteX1" fmla="*/ 140779 w 140779"/>
                    <a:gd name="connsiteY1" fmla="*/ 0 h 237839"/>
                    <a:gd name="connsiteX2" fmla="*/ 140779 w 140779"/>
                    <a:gd name="connsiteY2" fmla="*/ 237839 h 237839"/>
                    <a:gd name="connsiteX3" fmla="*/ 0 w 140779"/>
                    <a:gd name="connsiteY3" fmla="*/ 237839 h 237839"/>
                  </a:gdLst>
                  <a:ahLst/>
                  <a:cxnLst>
                    <a:cxn ang="0">
                      <a:pos x="connsiteX0" y="connsiteY0"/>
                    </a:cxn>
                    <a:cxn ang="0">
                      <a:pos x="connsiteX1" y="connsiteY1"/>
                    </a:cxn>
                    <a:cxn ang="0">
                      <a:pos x="connsiteX2" y="connsiteY2"/>
                    </a:cxn>
                    <a:cxn ang="0">
                      <a:pos x="connsiteX3" y="connsiteY3"/>
                    </a:cxn>
                  </a:cxnLst>
                  <a:rect l="l" t="t" r="r" b="b"/>
                  <a:pathLst>
                    <a:path w="140779" h="237839">
                      <a:moveTo>
                        <a:pt x="0" y="0"/>
                      </a:moveTo>
                      <a:lnTo>
                        <a:pt x="140779" y="0"/>
                      </a:lnTo>
                      <a:lnTo>
                        <a:pt x="140779" y="237839"/>
                      </a:lnTo>
                      <a:lnTo>
                        <a:pt x="0" y="237839"/>
                      </a:lnTo>
                      <a:close/>
                    </a:path>
                  </a:pathLst>
                </a:custGeom>
                <a:solidFill>
                  <a:srgbClr val="AEAFB0"/>
                </a:solidFill>
                <a:ln w="9525" cap="flat">
                  <a:noFill/>
                  <a:prstDash val="solid"/>
                  <a:miter/>
                </a:ln>
              </p:spPr>
              <p:txBody>
                <a:bodyPr rtlCol="0" anchor="ctr"/>
                <a:lstStyle/>
                <a:p>
                  <a:endParaRPr lang="ja-JP" altLang="en-US" sz="3200"/>
                </a:p>
              </p:txBody>
            </p:sp>
            <p:sp>
              <p:nvSpPr>
                <p:cNvPr id="390" name="フリーフォーム: 図形 739">
                  <a:extLst>
                    <a:ext uri="{FF2B5EF4-FFF2-40B4-BE49-F238E27FC236}">
                      <a16:creationId xmlns:a16="http://schemas.microsoft.com/office/drawing/2014/main" id="{F289053A-A9C6-CAD7-4937-2AC3891DAD21}"/>
                    </a:ext>
                  </a:extLst>
                </p:cNvPr>
                <p:cNvSpPr>
                  <a:spLocks/>
                </p:cNvSpPr>
                <p:nvPr/>
              </p:nvSpPr>
              <p:spPr>
                <a:xfrm>
                  <a:off x="8222619" y="9296333"/>
                  <a:ext cx="17347" cy="15682"/>
                </a:xfrm>
                <a:custGeom>
                  <a:avLst/>
                  <a:gdLst>
                    <a:gd name="connsiteX0" fmla="*/ 0 w 18859"/>
                    <a:gd name="connsiteY0" fmla="*/ 0 h 17049"/>
                    <a:gd name="connsiteX1" fmla="*/ 18860 w 18859"/>
                    <a:gd name="connsiteY1" fmla="*/ 0 h 17049"/>
                    <a:gd name="connsiteX2" fmla="*/ 18860 w 18859"/>
                    <a:gd name="connsiteY2" fmla="*/ 17050 h 17049"/>
                    <a:gd name="connsiteX3" fmla="*/ 0 w 18859"/>
                    <a:gd name="connsiteY3" fmla="*/ 17050 h 17049"/>
                  </a:gdLst>
                  <a:ahLst/>
                  <a:cxnLst>
                    <a:cxn ang="0">
                      <a:pos x="connsiteX0" y="connsiteY0"/>
                    </a:cxn>
                    <a:cxn ang="0">
                      <a:pos x="connsiteX1" y="connsiteY1"/>
                    </a:cxn>
                    <a:cxn ang="0">
                      <a:pos x="connsiteX2" y="connsiteY2"/>
                    </a:cxn>
                    <a:cxn ang="0">
                      <a:pos x="connsiteX3" y="connsiteY3"/>
                    </a:cxn>
                  </a:cxnLst>
                  <a:rect l="l" t="t" r="r" b="b"/>
                  <a:pathLst>
                    <a:path w="18859" h="17049">
                      <a:moveTo>
                        <a:pt x="0" y="0"/>
                      </a:moveTo>
                      <a:lnTo>
                        <a:pt x="18860" y="0"/>
                      </a:lnTo>
                      <a:lnTo>
                        <a:pt x="18860" y="17050"/>
                      </a:lnTo>
                      <a:lnTo>
                        <a:pt x="0" y="17050"/>
                      </a:lnTo>
                      <a:close/>
                    </a:path>
                  </a:pathLst>
                </a:custGeom>
                <a:solidFill>
                  <a:srgbClr val="AEAFB0"/>
                </a:solidFill>
                <a:ln w="9525" cap="flat">
                  <a:noFill/>
                  <a:prstDash val="solid"/>
                  <a:miter/>
                </a:ln>
              </p:spPr>
              <p:txBody>
                <a:bodyPr rtlCol="0" anchor="ctr"/>
                <a:lstStyle/>
                <a:p>
                  <a:endParaRPr lang="ja-JP" altLang="en-US" sz="3200"/>
                </a:p>
              </p:txBody>
            </p:sp>
            <p:sp>
              <p:nvSpPr>
                <p:cNvPr id="391" name="フリーフォーム: 図形 740">
                  <a:extLst>
                    <a:ext uri="{FF2B5EF4-FFF2-40B4-BE49-F238E27FC236}">
                      <a16:creationId xmlns:a16="http://schemas.microsoft.com/office/drawing/2014/main" id="{74759CD6-B018-CCF3-B559-08530029E5C1}"/>
                    </a:ext>
                  </a:extLst>
                </p:cNvPr>
                <p:cNvSpPr>
                  <a:spLocks/>
                </p:cNvSpPr>
                <p:nvPr/>
              </p:nvSpPr>
              <p:spPr>
                <a:xfrm>
                  <a:off x="7734177" y="9275044"/>
                  <a:ext cx="17347" cy="39075"/>
                </a:xfrm>
                <a:custGeom>
                  <a:avLst/>
                  <a:gdLst>
                    <a:gd name="connsiteX0" fmla="*/ 0 w 18859"/>
                    <a:gd name="connsiteY0" fmla="*/ 0 h 42481"/>
                    <a:gd name="connsiteX1" fmla="*/ 18859 w 18859"/>
                    <a:gd name="connsiteY1" fmla="*/ 0 h 42481"/>
                    <a:gd name="connsiteX2" fmla="*/ 18859 w 18859"/>
                    <a:gd name="connsiteY2" fmla="*/ 42482 h 42481"/>
                    <a:gd name="connsiteX3" fmla="*/ 0 w 18859"/>
                    <a:gd name="connsiteY3" fmla="*/ 42482 h 42481"/>
                  </a:gdLst>
                  <a:ahLst/>
                  <a:cxnLst>
                    <a:cxn ang="0">
                      <a:pos x="connsiteX0" y="connsiteY0"/>
                    </a:cxn>
                    <a:cxn ang="0">
                      <a:pos x="connsiteX1" y="connsiteY1"/>
                    </a:cxn>
                    <a:cxn ang="0">
                      <a:pos x="connsiteX2" y="connsiteY2"/>
                    </a:cxn>
                    <a:cxn ang="0">
                      <a:pos x="connsiteX3" y="connsiteY3"/>
                    </a:cxn>
                  </a:cxnLst>
                  <a:rect l="l" t="t" r="r" b="b"/>
                  <a:pathLst>
                    <a:path w="18859" h="42481">
                      <a:moveTo>
                        <a:pt x="0" y="0"/>
                      </a:moveTo>
                      <a:lnTo>
                        <a:pt x="18859" y="0"/>
                      </a:lnTo>
                      <a:lnTo>
                        <a:pt x="18859" y="42482"/>
                      </a:lnTo>
                      <a:lnTo>
                        <a:pt x="0" y="42482"/>
                      </a:lnTo>
                      <a:close/>
                    </a:path>
                  </a:pathLst>
                </a:custGeom>
                <a:solidFill>
                  <a:srgbClr val="AEAFB0"/>
                </a:solidFill>
                <a:ln w="9525" cap="flat">
                  <a:noFill/>
                  <a:prstDash val="solid"/>
                  <a:miter/>
                </a:ln>
              </p:spPr>
              <p:txBody>
                <a:bodyPr rtlCol="0" anchor="ctr"/>
                <a:lstStyle/>
                <a:p>
                  <a:endParaRPr lang="ja-JP" altLang="en-US" sz="3200"/>
                </a:p>
              </p:txBody>
            </p:sp>
            <p:sp>
              <p:nvSpPr>
                <p:cNvPr id="392" name="フリーフォーム: 図形 741">
                  <a:extLst>
                    <a:ext uri="{FF2B5EF4-FFF2-40B4-BE49-F238E27FC236}">
                      <a16:creationId xmlns:a16="http://schemas.microsoft.com/office/drawing/2014/main" id="{A46B96F2-600B-B8F7-E693-C8A6BB2FB436}"/>
                    </a:ext>
                  </a:extLst>
                </p:cNvPr>
                <p:cNvSpPr>
                  <a:spLocks/>
                </p:cNvSpPr>
                <p:nvPr/>
              </p:nvSpPr>
              <p:spPr>
                <a:xfrm>
                  <a:off x="8125106" y="9068714"/>
                  <a:ext cx="105485" cy="191697"/>
                </a:xfrm>
                <a:custGeom>
                  <a:avLst/>
                  <a:gdLst>
                    <a:gd name="connsiteX0" fmla="*/ 0 w 114680"/>
                    <a:gd name="connsiteY0" fmla="*/ 0 h 208406"/>
                    <a:gd name="connsiteX1" fmla="*/ 114681 w 114680"/>
                    <a:gd name="connsiteY1" fmla="*/ 0 h 208406"/>
                    <a:gd name="connsiteX2" fmla="*/ 114681 w 114680"/>
                    <a:gd name="connsiteY2" fmla="*/ 208407 h 208406"/>
                    <a:gd name="connsiteX3" fmla="*/ 0 w 114680"/>
                    <a:gd name="connsiteY3" fmla="*/ 208407 h 208406"/>
                  </a:gdLst>
                  <a:ahLst/>
                  <a:cxnLst>
                    <a:cxn ang="0">
                      <a:pos x="connsiteX0" y="connsiteY0"/>
                    </a:cxn>
                    <a:cxn ang="0">
                      <a:pos x="connsiteX1" y="connsiteY1"/>
                    </a:cxn>
                    <a:cxn ang="0">
                      <a:pos x="connsiteX2" y="connsiteY2"/>
                    </a:cxn>
                    <a:cxn ang="0">
                      <a:pos x="connsiteX3" y="connsiteY3"/>
                    </a:cxn>
                  </a:cxnLst>
                  <a:rect l="l" t="t" r="r" b="b"/>
                  <a:pathLst>
                    <a:path w="114680" h="208406">
                      <a:moveTo>
                        <a:pt x="0" y="0"/>
                      </a:moveTo>
                      <a:lnTo>
                        <a:pt x="114681" y="0"/>
                      </a:lnTo>
                      <a:lnTo>
                        <a:pt x="114681" y="208407"/>
                      </a:lnTo>
                      <a:lnTo>
                        <a:pt x="0" y="208407"/>
                      </a:lnTo>
                      <a:close/>
                    </a:path>
                  </a:pathLst>
                </a:custGeom>
                <a:solidFill>
                  <a:srgbClr val="FAD5BE"/>
                </a:solidFill>
                <a:ln w="9525" cap="flat">
                  <a:noFill/>
                  <a:prstDash val="solid"/>
                  <a:miter/>
                </a:ln>
              </p:spPr>
              <p:txBody>
                <a:bodyPr rtlCol="0" anchor="ctr"/>
                <a:lstStyle/>
                <a:p>
                  <a:endParaRPr lang="ja-JP" altLang="en-US" sz="3200"/>
                </a:p>
              </p:txBody>
            </p:sp>
            <p:sp>
              <p:nvSpPr>
                <p:cNvPr id="393" name="フリーフォーム: 図形 742">
                  <a:extLst>
                    <a:ext uri="{FF2B5EF4-FFF2-40B4-BE49-F238E27FC236}">
                      <a16:creationId xmlns:a16="http://schemas.microsoft.com/office/drawing/2014/main" id="{4F4C1C46-835B-266F-4E38-45735AB32556}"/>
                    </a:ext>
                  </a:extLst>
                </p:cNvPr>
                <p:cNvSpPr>
                  <a:spLocks/>
                </p:cNvSpPr>
                <p:nvPr/>
              </p:nvSpPr>
              <p:spPr>
                <a:xfrm>
                  <a:off x="7736717" y="9068714"/>
                  <a:ext cx="105485" cy="191697"/>
                </a:xfrm>
                <a:custGeom>
                  <a:avLst/>
                  <a:gdLst>
                    <a:gd name="connsiteX0" fmla="*/ 0 w 114680"/>
                    <a:gd name="connsiteY0" fmla="*/ 0 h 208406"/>
                    <a:gd name="connsiteX1" fmla="*/ 114681 w 114680"/>
                    <a:gd name="connsiteY1" fmla="*/ 0 h 208406"/>
                    <a:gd name="connsiteX2" fmla="*/ 114681 w 114680"/>
                    <a:gd name="connsiteY2" fmla="*/ 208407 h 208406"/>
                    <a:gd name="connsiteX3" fmla="*/ 0 w 114680"/>
                    <a:gd name="connsiteY3" fmla="*/ 208407 h 208406"/>
                  </a:gdLst>
                  <a:ahLst/>
                  <a:cxnLst>
                    <a:cxn ang="0">
                      <a:pos x="connsiteX0" y="connsiteY0"/>
                    </a:cxn>
                    <a:cxn ang="0">
                      <a:pos x="connsiteX1" y="connsiteY1"/>
                    </a:cxn>
                    <a:cxn ang="0">
                      <a:pos x="connsiteX2" y="connsiteY2"/>
                    </a:cxn>
                    <a:cxn ang="0">
                      <a:pos x="connsiteX3" y="connsiteY3"/>
                    </a:cxn>
                  </a:cxnLst>
                  <a:rect l="l" t="t" r="r" b="b"/>
                  <a:pathLst>
                    <a:path w="114680" h="208406">
                      <a:moveTo>
                        <a:pt x="0" y="0"/>
                      </a:moveTo>
                      <a:lnTo>
                        <a:pt x="114681" y="0"/>
                      </a:lnTo>
                      <a:lnTo>
                        <a:pt x="114681" y="208407"/>
                      </a:lnTo>
                      <a:lnTo>
                        <a:pt x="0" y="208407"/>
                      </a:lnTo>
                      <a:close/>
                    </a:path>
                  </a:pathLst>
                </a:custGeom>
                <a:solidFill>
                  <a:srgbClr val="FAD5BE"/>
                </a:solidFill>
                <a:ln w="9525" cap="flat">
                  <a:noFill/>
                  <a:prstDash val="solid"/>
                  <a:miter/>
                </a:ln>
              </p:spPr>
              <p:txBody>
                <a:bodyPr rtlCol="0" anchor="ctr"/>
                <a:lstStyle/>
                <a:p>
                  <a:endParaRPr lang="ja-JP" altLang="en-US" sz="3200"/>
                </a:p>
              </p:txBody>
            </p:sp>
            <p:sp>
              <p:nvSpPr>
                <p:cNvPr id="394" name="フリーフォーム: 図形 743">
                  <a:extLst>
                    <a:ext uri="{FF2B5EF4-FFF2-40B4-BE49-F238E27FC236}">
                      <a16:creationId xmlns:a16="http://schemas.microsoft.com/office/drawing/2014/main" id="{88F1E196-C6BF-1DB1-9592-DCCCDA142880}"/>
                    </a:ext>
                  </a:extLst>
                </p:cNvPr>
                <p:cNvSpPr>
                  <a:spLocks/>
                </p:cNvSpPr>
                <p:nvPr/>
              </p:nvSpPr>
              <p:spPr>
                <a:xfrm>
                  <a:off x="7738642" y="8585396"/>
                  <a:ext cx="612946" cy="156610"/>
                </a:xfrm>
                <a:custGeom>
                  <a:avLst/>
                  <a:gdLst>
                    <a:gd name="connsiteX0" fmla="*/ 644369 w 666373"/>
                    <a:gd name="connsiteY0" fmla="*/ 170259 h 170261"/>
                    <a:gd name="connsiteX1" fmla="*/ 636082 w 666373"/>
                    <a:gd name="connsiteY1" fmla="*/ 168640 h 170261"/>
                    <a:gd name="connsiteX2" fmla="*/ 333092 w 666373"/>
                    <a:gd name="connsiteY2" fmla="*/ 45577 h 170261"/>
                    <a:gd name="connsiteX3" fmla="*/ 30197 w 666373"/>
                    <a:gd name="connsiteY3" fmla="*/ 168640 h 170261"/>
                    <a:gd name="connsiteX4" fmla="*/ 1622 w 666373"/>
                    <a:gd name="connsiteY4" fmla="*/ 156543 h 170261"/>
                    <a:gd name="connsiteX5" fmla="*/ 13718 w 666373"/>
                    <a:gd name="connsiteY5" fmla="*/ 127968 h 170261"/>
                    <a:gd name="connsiteX6" fmla="*/ 324900 w 666373"/>
                    <a:gd name="connsiteY6" fmla="*/ 1572 h 170261"/>
                    <a:gd name="connsiteX7" fmla="*/ 341474 w 666373"/>
                    <a:gd name="connsiteY7" fmla="*/ 1572 h 170261"/>
                    <a:gd name="connsiteX8" fmla="*/ 652655 w 666373"/>
                    <a:gd name="connsiteY8" fmla="*/ 127968 h 170261"/>
                    <a:gd name="connsiteX9" fmla="*/ 664752 w 666373"/>
                    <a:gd name="connsiteY9" fmla="*/ 156543 h 170261"/>
                    <a:gd name="connsiteX10" fmla="*/ 644369 w 666373"/>
                    <a:gd name="connsiteY10" fmla="*/ 170259 h 1702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66373" h="170261">
                      <a:moveTo>
                        <a:pt x="644369" y="170259"/>
                      </a:moveTo>
                      <a:cubicBezTo>
                        <a:pt x="641606" y="170259"/>
                        <a:pt x="638844" y="169783"/>
                        <a:pt x="636082" y="168640"/>
                      </a:cubicBezTo>
                      <a:lnTo>
                        <a:pt x="333092" y="45577"/>
                      </a:lnTo>
                      <a:lnTo>
                        <a:pt x="30197" y="168640"/>
                      </a:lnTo>
                      <a:cubicBezTo>
                        <a:pt x="18957" y="173212"/>
                        <a:pt x="6194" y="167783"/>
                        <a:pt x="1622" y="156543"/>
                      </a:cubicBezTo>
                      <a:cubicBezTo>
                        <a:pt x="-2950" y="145304"/>
                        <a:pt x="2479" y="132540"/>
                        <a:pt x="13718" y="127968"/>
                      </a:cubicBezTo>
                      <a:lnTo>
                        <a:pt x="324900" y="1572"/>
                      </a:lnTo>
                      <a:cubicBezTo>
                        <a:pt x="330234" y="-524"/>
                        <a:pt x="336140" y="-524"/>
                        <a:pt x="341474" y="1572"/>
                      </a:cubicBezTo>
                      <a:lnTo>
                        <a:pt x="652655" y="127968"/>
                      </a:lnTo>
                      <a:cubicBezTo>
                        <a:pt x="663895" y="132540"/>
                        <a:pt x="669324" y="145304"/>
                        <a:pt x="664752" y="156543"/>
                      </a:cubicBezTo>
                      <a:cubicBezTo>
                        <a:pt x="661323" y="165021"/>
                        <a:pt x="653036" y="170259"/>
                        <a:pt x="644369" y="170259"/>
                      </a:cubicBezTo>
                    </a:path>
                  </a:pathLst>
                </a:custGeom>
                <a:solidFill>
                  <a:srgbClr val="868687"/>
                </a:solidFill>
                <a:ln w="9525" cap="flat">
                  <a:noFill/>
                  <a:prstDash val="solid"/>
                  <a:miter/>
                </a:ln>
              </p:spPr>
              <p:txBody>
                <a:bodyPr rtlCol="0" anchor="ctr"/>
                <a:lstStyle/>
                <a:p>
                  <a:endParaRPr lang="ja-JP" altLang="en-US" sz="3200"/>
                </a:p>
              </p:txBody>
            </p:sp>
            <p:sp>
              <p:nvSpPr>
                <p:cNvPr id="395" name="フリーフォーム: 図形 744">
                  <a:extLst>
                    <a:ext uri="{FF2B5EF4-FFF2-40B4-BE49-F238E27FC236}">
                      <a16:creationId xmlns:a16="http://schemas.microsoft.com/office/drawing/2014/main" id="{E9BC2D52-0997-FFC0-213F-1ABD42BEE426}"/>
                    </a:ext>
                  </a:extLst>
                </p:cNvPr>
                <p:cNvSpPr>
                  <a:spLocks/>
                </p:cNvSpPr>
                <p:nvPr/>
              </p:nvSpPr>
              <p:spPr>
                <a:xfrm>
                  <a:off x="8125106" y="9098065"/>
                  <a:ext cx="105485" cy="5256"/>
                </a:xfrm>
                <a:custGeom>
                  <a:avLst/>
                  <a:gdLst>
                    <a:gd name="connsiteX0" fmla="*/ 0 w 114680"/>
                    <a:gd name="connsiteY0" fmla="*/ 0 h 5714"/>
                    <a:gd name="connsiteX1" fmla="*/ 114681 w 114680"/>
                    <a:gd name="connsiteY1" fmla="*/ 0 h 5714"/>
                    <a:gd name="connsiteX2" fmla="*/ 114681 w 114680"/>
                    <a:gd name="connsiteY2" fmla="*/ 5715 h 5714"/>
                    <a:gd name="connsiteX3" fmla="*/ 0 w 114680"/>
                    <a:gd name="connsiteY3" fmla="*/ 5715 h 5714"/>
                  </a:gdLst>
                  <a:ahLst/>
                  <a:cxnLst>
                    <a:cxn ang="0">
                      <a:pos x="connsiteX0" y="connsiteY0"/>
                    </a:cxn>
                    <a:cxn ang="0">
                      <a:pos x="connsiteX1" y="connsiteY1"/>
                    </a:cxn>
                    <a:cxn ang="0">
                      <a:pos x="connsiteX2" y="connsiteY2"/>
                    </a:cxn>
                    <a:cxn ang="0">
                      <a:pos x="connsiteX3" y="connsiteY3"/>
                    </a:cxn>
                  </a:cxnLst>
                  <a:rect l="l" t="t" r="r" b="b"/>
                  <a:pathLst>
                    <a:path w="114680" h="5714">
                      <a:moveTo>
                        <a:pt x="0" y="0"/>
                      </a:moveTo>
                      <a:lnTo>
                        <a:pt x="114681" y="0"/>
                      </a:lnTo>
                      <a:lnTo>
                        <a:pt x="114681" y="5715"/>
                      </a:lnTo>
                      <a:lnTo>
                        <a:pt x="0" y="5715"/>
                      </a:lnTo>
                      <a:close/>
                    </a:path>
                  </a:pathLst>
                </a:custGeom>
                <a:solidFill>
                  <a:srgbClr val="AEAFB0"/>
                </a:solidFill>
                <a:ln w="9525" cap="flat">
                  <a:noFill/>
                  <a:prstDash val="solid"/>
                  <a:miter/>
                </a:ln>
              </p:spPr>
              <p:txBody>
                <a:bodyPr rtlCol="0" anchor="ctr"/>
                <a:lstStyle/>
                <a:p>
                  <a:endParaRPr lang="ja-JP" altLang="en-US" sz="3200"/>
                </a:p>
              </p:txBody>
            </p:sp>
            <p:sp>
              <p:nvSpPr>
                <p:cNvPr id="396" name="フリーフォーム: 図形 745">
                  <a:extLst>
                    <a:ext uri="{FF2B5EF4-FFF2-40B4-BE49-F238E27FC236}">
                      <a16:creationId xmlns:a16="http://schemas.microsoft.com/office/drawing/2014/main" id="{2EE1F366-DD39-4C61-5CC7-D803BB1196B3}"/>
                    </a:ext>
                  </a:extLst>
                </p:cNvPr>
                <p:cNvSpPr>
                  <a:spLocks/>
                </p:cNvSpPr>
                <p:nvPr/>
              </p:nvSpPr>
              <p:spPr>
                <a:xfrm>
                  <a:off x="7736717" y="9098065"/>
                  <a:ext cx="105485" cy="5256"/>
                </a:xfrm>
                <a:custGeom>
                  <a:avLst/>
                  <a:gdLst>
                    <a:gd name="connsiteX0" fmla="*/ 0 w 114680"/>
                    <a:gd name="connsiteY0" fmla="*/ 0 h 5714"/>
                    <a:gd name="connsiteX1" fmla="*/ 114681 w 114680"/>
                    <a:gd name="connsiteY1" fmla="*/ 0 h 5714"/>
                    <a:gd name="connsiteX2" fmla="*/ 114681 w 114680"/>
                    <a:gd name="connsiteY2" fmla="*/ 5715 h 5714"/>
                    <a:gd name="connsiteX3" fmla="*/ 0 w 114680"/>
                    <a:gd name="connsiteY3" fmla="*/ 5715 h 5714"/>
                  </a:gdLst>
                  <a:ahLst/>
                  <a:cxnLst>
                    <a:cxn ang="0">
                      <a:pos x="connsiteX0" y="connsiteY0"/>
                    </a:cxn>
                    <a:cxn ang="0">
                      <a:pos x="connsiteX1" y="connsiteY1"/>
                    </a:cxn>
                    <a:cxn ang="0">
                      <a:pos x="connsiteX2" y="connsiteY2"/>
                    </a:cxn>
                    <a:cxn ang="0">
                      <a:pos x="connsiteX3" y="connsiteY3"/>
                    </a:cxn>
                  </a:cxnLst>
                  <a:rect l="l" t="t" r="r" b="b"/>
                  <a:pathLst>
                    <a:path w="114680" h="5714">
                      <a:moveTo>
                        <a:pt x="0" y="0"/>
                      </a:moveTo>
                      <a:lnTo>
                        <a:pt x="114681" y="0"/>
                      </a:lnTo>
                      <a:lnTo>
                        <a:pt x="114681" y="5715"/>
                      </a:lnTo>
                      <a:lnTo>
                        <a:pt x="0" y="5715"/>
                      </a:lnTo>
                      <a:close/>
                    </a:path>
                  </a:pathLst>
                </a:custGeom>
                <a:solidFill>
                  <a:srgbClr val="AEAFB0"/>
                </a:solidFill>
                <a:ln w="9525" cap="flat">
                  <a:noFill/>
                  <a:prstDash val="solid"/>
                  <a:miter/>
                </a:ln>
              </p:spPr>
              <p:txBody>
                <a:bodyPr rtlCol="0" anchor="ctr"/>
                <a:lstStyle/>
                <a:p>
                  <a:endParaRPr lang="ja-JP" altLang="en-US" sz="3200"/>
                </a:p>
              </p:txBody>
            </p:sp>
            <p:sp>
              <p:nvSpPr>
                <p:cNvPr id="397" name="フリーフォーム: 図形 746">
                  <a:extLst>
                    <a:ext uri="{FF2B5EF4-FFF2-40B4-BE49-F238E27FC236}">
                      <a16:creationId xmlns:a16="http://schemas.microsoft.com/office/drawing/2014/main" id="{68E2CC05-AECD-26CC-F773-7E6AD9598EF1}"/>
                    </a:ext>
                  </a:extLst>
                </p:cNvPr>
                <p:cNvSpPr>
                  <a:spLocks/>
                </p:cNvSpPr>
                <p:nvPr/>
              </p:nvSpPr>
              <p:spPr>
                <a:xfrm>
                  <a:off x="8125106" y="9162022"/>
                  <a:ext cx="105485" cy="5256"/>
                </a:xfrm>
                <a:custGeom>
                  <a:avLst/>
                  <a:gdLst>
                    <a:gd name="connsiteX0" fmla="*/ 0 w 114680"/>
                    <a:gd name="connsiteY0" fmla="*/ 0 h 5714"/>
                    <a:gd name="connsiteX1" fmla="*/ 114681 w 114680"/>
                    <a:gd name="connsiteY1" fmla="*/ 0 h 5714"/>
                    <a:gd name="connsiteX2" fmla="*/ 114681 w 114680"/>
                    <a:gd name="connsiteY2" fmla="*/ 5715 h 5714"/>
                    <a:gd name="connsiteX3" fmla="*/ 0 w 114680"/>
                    <a:gd name="connsiteY3" fmla="*/ 5715 h 5714"/>
                  </a:gdLst>
                  <a:ahLst/>
                  <a:cxnLst>
                    <a:cxn ang="0">
                      <a:pos x="connsiteX0" y="connsiteY0"/>
                    </a:cxn>
                    <a:cxn ang="0">
                      <a:pos x="connsiteX1" y="connsiteY1"/>
                    </a:cxn>
                    <a:cxn ang="0">
                      <a:pos x="connsiteX2" y="connsiteY2"/>
                    </a:cxn>
                    <a:cxn ang="0">
                      <a:pos x="connsiteX3" y="connsiteY3"/>
                    </a:cxn>
                  </a:cxnLst>
                  <a:rect l="l" t="t" r="r" b="b"/>
                  <a:pathLst>
                    <a:path w="114680" h="5714">
                      <a:moveTo>
                        <a:pt x="0" y="0"/>
                      </a:moveTo>
                      <a:lnTo>
                        <a:pt x="114681" y="0"/>
                      </a:lnTo>
                      <a:lnTo>
                        <a:pt x="114681" y="5715"/>
                      </a:lnTo>
                      <a:lnTo>
                        <a:pt x="0" y="5715"/>
                      </a:lnTo>
                      <a:close/>
                    </a:path>
                  </a:pathLst>
                </a:custGeom>
                <a:solidFill>
                  <a:srgbClr val="AEAFB0"/>
                </a:solidFill>
                <a:ln w="9525" cap="flat">
                  <a:noFill/>
                  <a:prstDash val="solid"/>
                  <a:miter/>
                </a:ln>
              </p:spPr>
              <p:txBody>
                <a:bodyPr rtlCol="0" anchor="ctr"/>
                <a:lstStyle/>
                <a:p>
                  <a:endParaRPr lang="ja-JP" altLang="en-US" sz="3200"/>
                </a:p>
              </p:txBody>
            </p:sp>
            <p:sp>
              <p:nvSpPr>
                <p:cNvPr id="398" name="フリーフォーム: 図形 747">
                  <a:extLst>
                    <a:ext uri="{FF2B5EF4-FFF2-40B4-BE49-F238E27FC236}">
                      <a16:creationId xmlns:a16="http://schemas.microsoft.com/office/drawing/2014/main" id="{CD699D81-CCB6-C393-807C-D5F67CF4CA26}"/>
                    </a:ext>
                  </a:extLst>
                </p:cNvPr>
                <p:cNvSpPr>
                  <a:spLocks/>
                </p:cNvSpPr>
                <p:nvPr/>
              </p:nvSpPr>
              <p:spPr>
                <a:xfrm>
                  <a:off x="8125106" y="9130043"/>
                  <a:ext cx="105485" cy="5256"/>
                </a:xfrm>
                <a:custGeom>
                  <a:avLst/>
                  <a:gdLst>
                    <a:gd name="connsiteX0" fmla="*/ 0 w 114680"/>
                    <a:gd name="connsiteY0" fmla="*/ 0 h 5714"/>
                    <a:gd name="connsiteX1" fmla="*/ 114681 w 114680"/>
                    <a:gd name="connsiteY1" fmla="*/ 0 h 5714"/>
                    <a:gd name="connsiteX2" fmla="*/ 114681 w 114680"/>
                    <a:gd name="connsiteY2" fmla="*/ 5715 h 5714"/>
                    <a:gd name="connsiteX3" fmla="*/ 0 w 114680"/>
                    <a:gd name="connsiteY3" fmla="*/ 5715 h 5714"/>
                  </a:gdLst>
                  <a:ahLst/>
                  <a:cxnLst>
                    <a:cxn ang="0">
                      <a:pos x="connsiteX0" y="connsiteY0"/>
                    </a:cxn>
                    <a:cxn ang="0">
                      <a:pos x="connsiteX1" y="connsiteY1"/>
                    </a:cxn>
                    <a:cxn ang="0">
                      <a:pos x="connsiteX2" y="connsiteY2"/>
                    </a:cxn>
                    <a:cxn ang="0">
                      <a:pos x="connsiteX3" y="connsiteY3"/>
                    </a:cxn>
                  </a:cxnLst>
                  <a:rect l="l" t="t" r="r" b="b"/>
                  <a:pathLst>
                    <a:path w="114680" h="5714">
                      <a:moveTo>
                        <a:pt x="0" y="0"/>
                      </a:moveTo>
                      <a:lnTo>
                        <a:pt x="114681" y="0"/>
                      </a:lnTo>
                      <a:lnTo>
                        <a:pt x="114681" y="5715"/>
                      </a:lnTo>
                      <a:lnTo>
                        <a:pt x="0" y="5715"/>
                      </a:lnTo>
                      <a:close/>
                    </a:path>
                  </a:pathLst>
                </a:custGeom>
                <a:solidFill>
                  <a:srgbClr val="AEAFB0"/>
                </a:solidFill>
                <a:ln w="9525" cap="flat">
                  <a:noFill/>
                  <a:prstDash val="solid"/>
                  <a:miter/>
                </a:ln>
              </p:spPr>
              <p:txBody>
                <a:bodyPr rtlCol="0" anchor="ctr"/>
                <a:lstStyle/>
                <a:p>
                  <a:endParaRPr lang="ja-JP" altLang="en-US" sz="3200"/>
                </a:p>
              </p:txBody>
            </p:sp>
            <p:sp>
              <p:nvSpPr>
                <p:cNvPr id="399" name="フリーフォーム: 図形 748">
                  <a:extLst>
                    <a:ext uri="{FF2B5EF4-FFF2-40B4-BE49-F238E27FC236}">
                      <a16:creationId xmlns:a16="http://schemas.microsoft.com/office/drawing/2014/main" id="{B39C5413-3ACD-6B73-873F-F5F2121A8DDA}"/>
                    </a:ext>
                  </a:extLst>
                </p:cNvPr>
                <p:cNvSpPr>
                  <a:spLocks/>
                </p:cNvSpPr>
                <p:nvPr/>
              </p:nvSpPr>
              <p:spPr>
                <a:xfrm>
                  <a:off x="7736717" y="9162022"/>
                  <a:ext cx="105485" cy="5256"/>
                </a:xfrm>
                <a:custGeom>
                  <a:avLst/>
                  <a:gdLst>
                    <a:gd name="connsiteX0" fmla="*/ 0 w 114680"/>
                    <a:gd name="connsiteY0" fmla="*/ 0 h 5714"/>
                    <a:gd name="connsiteX1" fmla="*/ 114681 w 114680"/>
                    <a:gd name="connsiteY1" fmla="*/ 0 h 5714"/>
                    <a:gd name="connsiteX2" fmla="*/ 114681 w 114680"/>
                    <a:gd name="connsiteY2" fmla="*/ 5715 h 5714"/>
                    <a:gd name="connsiteX3" fmla="*/ 0 w 114680"/>
                    <a:gd name="connsiteY3" fmla="*/ 5715 h 5714"/>
                  </a:gdLst>
                  <a:ahLst/>
                  <a:cxnLst>
                    <a:cxn ang="0">
                      <a:pos x="connsiteX0" y="connsiteY0"/>
                    </a:cxn>
                    <a:cxn ang="0">
                      <a:pos x="connsiteX1" y="connsiteY1"/>
                    </a:cxn>
                    <a:cxn ang="0">
                      <a:pos x="connsiteX2" y="connsiteY2"/>
                    </a:cxn>
                    <a:cxn ang="0">
                      <a:pos x="connsiteX3" y="connsiteY3"/>
                    </a:cxn>
                  </a:cxnLst>
                  <a:rect l="l" t="t" r="r" b="b"/>
                  <a:pathLst>
                    <a:path w="114680" h="5714">
                      <a:moveTo>
                        <a:pt x="0" y="0"/>
                      </a:moveTo>
                      <a:lnTo>
                        <a:pt x="114681" y="0"/>
                      </a:lnTo>
                      <a:lnTo>
                        <a:pt x="114681" y="5715"/>
                      </a:lnTo>
                      <a:lnTo>
                        <a:pt x="0" y="5715"/>
                      </a:lnTo>
                      <a:close/>
                    </a:path>
                  </a:pathLst>
                </a:custGeom>
                <a:solidFill>
                  <a:srgbClr val="AEAFB0"/>
                </a:solidFill>
                <a:ln w="9525" cap="flat">
                  <a:noFill/>
                  <a:prstDash val="solid"/>
                  <a:miter/>
                </a:ln>
              </p:spPr>
              <p:txBody>
                <a:bodyPr rtlCol="0" anchor="ctr"/>
                <a:lstStyle/>
                <a:p>
                  <a:endParaRPr lang="ja-JP" altLang="en-US" sz="3200"/>
                </a:p>
              </p:txBody>
            </p:sp>
            <p:sp>
              <p:nvSpPr>
                <p:cNvPr id="400" name="フリーフォーム: 図形 749">
                  <a:extLst>
                    <a:ext uri="{FF2B5EF4-FFF2-40B4-BE49-F238E27FC236}">
                      <a16:creationId xmlns:a16="http://schemas.microsoft.com/office/drawing/2014/main" id="{C4EEF505-3EC1-3472-CF29-15B659CEB8B6}"/>
                    </a:ext>
                  </a:extLst>
                </p:cNvPr>
                <p:cNvSpPr>
                  <a:spLocks/>
                </p:cNvSpPr>
                <p:nvPr/>
              </p:nvSpPr>
              <p:spPr>
                <a:xfrm>
                  <a:off x="7736717" y="9130043"/>
                  <a:ext cx="105485" cy="5256"/>
                </a:xfrm>
                <a:custGeom>
                  <a:avLst/>
                  <a:gdLst>
                    <a:gd name="connsiteX0" fmla="*/ 0 w 114680"/>
                    <a:gd name="connsiteY0" fmla="*/ 0 h 5714"/>
                    <a:gd name="connsiteX1" fmla="*/ 114681 w 114680"/>
                    <a:gd name="connsiteY1" fmla="*/ 0 h 5714"/>
                    <a:gd name="connsiteX2" fmla="*/ 114681 w 114680"/>
                    <a:gd name="connsiteY2" fmla="*/ 5715 h 5714"/>
                    <a:gd name="connsiteX3" fmla="*/ 0 w 114680"/>
                    <a:gd name="connsiteY3" fmla="*/ 5715 h 5714"/>
                  </a:gdLst>
                  <a:ahLst/>
                  <a:cxnLst>
                    <a:cxn ang="0">
                      <a:pos x="connsiteX0" y="connsiteY0"/>
                    </a:cxn>
                    <a:cxn ang="0">
                      <a:pos x="connsiteX1" y="connsiteY1"/>
                    </a:cxn>
                    <a:cxn ang="0">
                      <a:pos x="connsiteX2" y="connsiteY2"/>
                    </a:cxn>
                    <a:cxn ang="0">
                      <a:pos x="connsiteX3" y="connsiteY3"/>
                    </a:cxn>
                  </a:cxnLst>
                  <a:rect l="l" t="t" r="r" b="b"/>
                  <a:pathLst>
                    <a:path w="114680" h="5714">
                      <a:moveTo>
                        <a:pt x="0" y="0"/>
                      </a:moveTo>
                      <a:lnTo>
                        <a:pt x="114681" y="0"/>
                      </a:lnTo>
                      <a:lnTo>
                        <a:pt x="114681" y="5715"/>
                      </a:lnTo>
                      <a:lnTo>
                        <a:pt x="0" y="5715"/>
                      </a:lnTo>
                      <a:close/>
                    </a:path>
                  </a:pathLst>
                </a:custGeom>
                <a:solidFill>
                  <a:srgbClr val="AEAFB0"/>
                </a:solidFill>
                <a:ln w="9525" cap="flat">
                  <a:noFill/>
                  <a:prstDash val="solid"/>
                  <a:miter/>
                </a:ln>
              </p:spPr>
              <p:txBody>
                <a:bodyPr rtlCol="0" anchor="ctr"/>
                <a:lstStyle/>
                <a:p>
                  <a:endParaRPr lang="ja-JP" altLang="en-US" sz="3200"/>
                </a:p>
              </p:txBody>
            </p:sp>
            <p:sp>
              <p:nvSpPr>
                <p:cNvPr id="401" name="フリーフォーム: 図形 750">
                  <a:extLst>
                    <a:ext uri="{FF2B5EF4-FFF2-40B4-BE49-F238E27FC236}">
                      <a16:creationId xmlns:a16="http://schemas.microsoft.com/office/drawing/2014/main" id="{5A5E54C9-AFC3-CD51-396F-F1A1E6D1433C}"/>
                    </a:ext>
                  </a:extLst>
                </p:cNvPr>
                <p:cNvSpPr>
                  <a:spLocks/>
                </p:cNvSpPr>
                <p:nvPr/>
              </p:nvSpPr>
              <p:spPr>
                <a:xfrm>
                  <a:off x="8125106" y="9225892"/>
                  <a:ext cx="105485" cy="5256"/>
                </a:xfrm>
                <a:custGeom>
                  <a:avLst/>
                  <a:gdLst>
                    <a:gd name="connsiteX0" fmla="*/ 0 w 114680"/>
                    <a:gd name="connsiteY0" fmla="*/ 0 h 5714"/>
                    <a:gd name="connsiteX1" fmla="*/ 114681 w 114680"/>
                    <a:gd name="connsiteY1" fmla="*/ 0 h 5714"/>
                    <a:gd name="connsiteX2" fmla="*/ 114681 w 114680"/>
                    <a:gd name="connsiteY2" fmla="*/ 5715 h 5714"/>
                    <a:gd name="connsiteX3" fmla="*/ 0 w 114680"/>
                    <a:gd name="connsiteY3" fmla="*/ 5715 h 5714"/>
                  </a:gdLst>
                  <a:ahLst/>
                  <a:cxnLst>
                    <a:cxn ang="0">
                      <a:pos x="connsiteX0" y="connsiteY0"/>
                    </a:cxn>
                    <a:cxn ang="0">
                      <a:pos x="connsiteX1" y="connsiteY1"/>
                    </a:cxn>
                    <a:cxn ang="0">
                      <a:pos x="connsiteX2" y="connsiteY2"/>
                    </a:cxn>
                    <a:cxn ang="0">
                      <a:pos x="connsiteX3" y="connsiteY3"/>
                    </a:cxn>
                  </a:cxnLst>
                  <a:rect l="l" t="t" r="r" b="b"/>
                  <a:pathLst>
                    <a:path w="114680" h="5714">
                      <a:moveTo>
                        <a:pt x="0" y="0"/>
                      </a:moveTo>
                      <a:lnTo>
                        <a:pt x="114681" y="0"/>
                      </a:lnTo>
                      <a:lnTo>
                        <a:pt x="114681" y="5715"/>
                      </a:lnTo>
                      <a:lnTo>
                        <a:pt x="0" y="5715"/>
                      </a:lnTo>
                      <a:close/>
                    </a:path>
                  </a:pathLst>
                </a:custGeom>
                <a:solidFill>
                  <a:srgbClr val="AEAFB0"/>
                </a:solidFill>
                <a:ln w="9525" cap="flat">
                  <a:noFill/>
                  <a:prstDash val="solid"/>
                  <a:miter/>
                </a:ln>
              </p:spPr>
              <p:txBody>
                <a:bodyPr rtlCol="0" anchor="ctr"/>
                <a:lstStyle/>
                <a:p>
                  <a:endParaRPr lang="ja-JP" altLang="en-US" sz="3200"/>
                </a:p>
              </p:txBody>
            </p:sp>
            <p:sp>
              <p:nvSpPr>
                <p:cNvPr id="402" name="フリーフォーム: 図形 751">
                  <a:extLst>
                    <a:ext uri="{FF2B5EF4-FFF2-40B4-BE49-F238E27FC236}">
                      <a16:creationId xmlns:a16="http://schemas.microsoft.com/office/drawing/2014/main" id="{807B13B3-5872-1755-939E-4147A00CB9B3}"/>
                    </a:ext>
                  </a:extLst>
                </p:cNvPr>
                <p:cNvSpPr>
                  <a:spLocks/>
                </p:cNvSpPr>
                <p:nvPr/>
              </p:nvSpPr>
              <p:spPr>
                <a:xfrm>
                  <a:off x="8125106" y="9194001"/>
                  <a:ext cx="105485" cy="5256"/>
                </a:xfrm>
                <a:custGeom>
                  <a:avLst/>
                  <a:gdLst>
                    <a:gd name="connsiteX0" fmla="*/ 0 w 114680"/>
                    <a:gd name="connsiteY0" fmla="*/ 0 h 5714"/>
                    <a:gd name="connsiteX1" fmla="*/ 114681 w 114680"/>
                    <a:gd name="connsiteY1" fmla="*/ 0 h 5714"/>
                    <a:gd name="connsiteX2" fmla="*/ 114681 w 114680"/>
                    <a:gd name="connsiteY2" fmla="*/ 5715 h 5714"/>
                    <a:gd name="connsiteX3" fmla="*/ 0 w 114680"/>
                    <a:gd name="connsiteY3" fmla="*/ 5715 h 5714"/>
                  </a:gdLst>
                  <a:ahLst/>
                  <a:cxnLst>
                    <a:cxn ang="0">
                      <a:pos x="connsiteX0" y="connsiteY0"/>
                    </a:cxn>
                    <a:cxn ang="0">
                      <a:pos x="connsiteX1" y="connsiteY1"/>
                    </a:cxn>
                    <a:cxn ang="0">
                      <a:pos x="connsiteX2" y="connsiteY2"/>
                    </a:cxn>
                    <a:cxn ang="0">
                      <a:pos x="connsiteX3" y="connsiteY3"/>
                    </a:cxn>
                  </a:cxnLst>
                  <a:rect l="l" t="t" r="r" b="b"/>
                  <a:pathLst>
                    <a:path w="114680" h="5714">
                      <a:moveTo>
                        <a:pt x="0" y="0"/>
                      </a:moveTo>
                      <a:lnTo>
                        <a:pt x="114681" y="0"/>
                      </a:lnTo>
                      <a:lnTo>
                        <a:pt x="114681" y="5715"/>
                      </a:lnTo>
                      <a:lnTo>
                        <a:pt x="0" y="5715"/>
                      </a:lnTo>
                      <a:close/>
                    </a:path>
                  </a:pathLst>
                </a:custGeom>
                <a:solidFill>
                  <a:srgbClr val="AEAFB0"/>
                </a:solidFill>
                <a:ln w="9525" cap="flat">
                  <a:noFill/>
                  <a:prstDash val="solid"/>
                  <a:miter/>
                </a:ln>
              </p:spPr>
              <p:txBody>
                <a:bodyPr rtlCol="0" anchor="ctr"/>
                <a:lstStyle/>
                <a:p>
                  <a:endParaRPr lang="ja-JP" altLang="en-US" sz="3200"/>
                </a:p>
              </p:txBody>
            </p:sp>
            <p:sp>
              <p:nvSpPr>
                <p:cNvPr id="403" name="フリーフォーム: 図形 752">
                  <a:extLst>
                    <a:ext uri="{FF2B5EF4-FFF2-40B4-BE49-F238E27FC236}">
                      <a16:creationId xmlns:a16="http://schemas.microsoft.com/office/drawing/2014/main" id="{E5A6932C-FBE2-F91A-38D9-E8BED35949B3}"/>
                    </a:ext>
                  </a:extLst>
                </p:cNvPr>
                <p:cNvSpPr>
                  <a:spLocks/>
                </p:cNvSpPr>
                <p:nvPr/>
              </p:nvSpPr>
              <p:spPr>
                <a:xfrm>
                  <a:off x="7736717" y="9225892"/>
                  <a:ext cx="105485" cy="5256"/>
                </a:xfrm>
                <a:custGeom>
                  <a:avLst/>
                  <a:gdLst>
                    <a:gd name="connsiteX0" fmla="*/ 0 w 114680"/>
                    <a:gd name="connsiteY0" fmla="*/ 0 h 5714"/>
                    <a:gd name="connsiteX1" fmla="*/ 114681 w 114680"/>
                    <a:gd name="connsiteY1" fmla="*/ 0 h 5714"/>
                    <a:gd name="connsiteX2" fmla="*/ 114681 w 114680"/>
                    <a:gd name="connsiteY2" fmla="*/ 5715 h 5714"/>
                    <a:gd name="connsiteX3" fmla="*/ 0 w 114680"/>
                    <a:gd name="connsiteY3" fmla="*/ 5715 h 5714"/>
                  </a:gdLst>
                  <a:ahLst/>
                  <a:cxnLst>
                    <a:cxn ang="0">
                      <a:pos x="connsiteX0" y="connsiteY0"/>
                    </a:cxn>
                    <a:cxn ang="0">
                      <a:pos x="connsiteX1" y="connsiteY1"/>
                    </a:cxn>
                    <a:cxn ang="0">
                      <a:pos x="connsiteX2" y="connsiteY2"/>
                    </a:cxn>
                    <a:cxn ang="0">
                      <a:pos x="connsiteX3" y="connsiteY3"/>
                    </a:cxn>
                  </a:cxnLst>
                  <a:rect l="l" t="t" r="r" b="b"/>
                  <a:pathLst>
                    <a:path w="114680" h="5714">
                      <a:moveTo>
                        <a:pt x="0" y="0"/>
                      </a:moveTo>
                      <a:lnTo>
                        <a:pt x="114681" y="0"/>
                      </a:lnTo>
                      <a:lnTo>
                        <a:pt x="114681" y="5715"/>
                      </a:lnTo>
                      <a:lnTo>
                        <a:pt x="0" y="5715"/>
                      </a:lnTo>
                      <a:close/>
                    </a:path>
                  </a:pathLst>
                </a:custGeom>
                <a:solidFill>
                  <a:srgbClr val="AEAFB0"/>
                </a:solidFill>
                <a:ln w="9525" cap="flat">
                  <a:noFill/>
                  <a:prstDash val="solid"/>
                  <a:miter/>
                </a:ln>
              </p:spPr>
              <p:txBody>
                <a:bodyPr rtlCol="0" anchor="ctr"/>
                <a:lstStyle/>
                <a:p>
                  <a:endParaRPr lang="ja-JP" altLang="en-US" sz="3200"/>
                </a:p>
              </p:txBody>
            </p:sp>
            <p:sp>
              <p:nvSpPr>
                <p:cNvPr id="404" name="フリーフォーム: 図形 753">
                  <a:extLst>
                    <a:ext uri="{FF2B5EF4-FFF2-40B4-BE49-F238E27FC236}">
                      <a16:creationId xmlns:a16="http://schemas.microsoft.com/office/drawing/2014/main" id="{98433E2D-0570-93B0-2BCE-8375665E9917}"/>
                    </a:ext>
                  </a:extLst>
                </p:cNvPr>
                <p:cNvSpPr>
                  <a:spLocks/>
                </p:cNvSpPr>
                <p:nvPr/>
              </p:nvSpPr>
              <p:spPr>
                <a:xfrm>
                  <a:off x="7736717" y="9194001"/>
                  <a:ext cx="105485" cy="5256"/>
                </a:xfrm>
                <a:custGeom>
                  <a:avLst/>
                  <a:gdLst>
                    <a:gd name="connsiteX0" fmla="*/ 0 w 114680"/>
                    <a:gd name="connsiteY0" fmla="*/ 0 h 5714"/>
                    <a:gd name="connsiteX1" fmla="*/ 114681 w 114680"/>
                    <a:gd name="connsiteY1" fmla="*/ 0 h 5714"/>
                    <a:gd name="connsiteX2" fmla="*/ 114681 w 114680"/>
                    <a:gd name="connsiteY2" fmla="*/ 5715 h 5714"/>
                    <a:gd name="connsiteX3" fmla="*/ 0 w 114680"/>
                    <a:gd name="connsiteY3" fmla="*/ 5715 h 5714"/>
                  </a:gdLst>
                  <a:ahLst/>
                  <a:cxnLst>
                    <a:cxn ang="0">
                      <a:pos x="connsiteX0" y="connsiteY0"/>
                    </a:cxn>
                    <a:cxn ang="0">
                      <a:pos x="connsiteX1" y="connsiteY1"/>
                    </a:cxn>
                    <a:cxn ang="0">
                      <a:pos x="connsiteX2" y="connsiteY2"/>
                    </a:cxn>
                    <a:cxn ang="0">
                      <a:pos x="connsiteX3" y="connsiteY3"/>
                    </a:cxn>
                  </a:cxnLst>
                  <a:rect l="l" t="t" r="r" b="b"/>
                  <a:pathLst>
                    <a:path w="114680" h="5714">
                      <a:moveTo>
                        <a:pt x="0" y="0"/>
                      </a:moveTo>
                      <a:lnTo>
                        <a:pt x="114681" y="0"/>
                      </a:lnTo>
                      <a:lnTo>
                        <a:pt x="114681" y="5715"/>
                      </a:lnTo>
                      <a:lnTo>
                        <a:pt x="0" y="5715"/>
                      </a:lnTo>
                      <a:close/>
                    </a:path>
                  </a:pathLst>
                </a:custGeom>
                <a:solidFill>
                  <a:srgbClr val="AEAFB0"/>
                </a:solidFill>
                <a:ln w="9525" cap="flat">
                  <a:noFill/>
                  <a:prstDash val="solid"/>
                  <a:miter/>
                </a:ln>
              </p:spPr>
              <p:txBody>
                <a:bodyPr rtlCol="0" anchor="ctr"/>
                <a:lstStyle/>
                <a:p>
                  <a:endParaRPr lang="ja-JP" altLang="en-US" sz="3200"/>
                </a:p>
              </p:txBody>
            </p:sp>
            <p:sp>
              <p:nvSpPr>
                <p:cNvPr id="405" name="フリーフォーム: 図形 754">
                  <a:extLst>
                    <a:ext uri="{FF2B5EF4-FFF2-40B4-BE49-F238E27FC236}">
                      <a16:creationId xmlns:a16="http://schemas.microsoft.com/office/drawing/2014/main" id="{C6375AA4-ED0A-2B15-CD9E-DBB1498DA9D2}"/>
                    </a:ext>
                  </a:extLst>
                </p:cNvPr>
                <p:cNvSpPr>
                  <a:spLocks/>
                </p:cNvSpPr>
                <p:nvPr/>
              </p:nvSpPr>
              <p:spPr>
                <a:xfrm>
                  <a:off x="7931131" y="8902250"/>
                  <a:ext cx="325395" cy="10601"/>
                </a:xfrm>
                <a:custGeom>
                  <a:avLst/>
                  <a:gdLst>
                    <a:gd name="connsiteX0" fmla="*/ 0 w 353758"/>
                    <a:gd name="connsiteY0" fmla="*/ 0 h 11525"/>
                    <a:gd name="connsiteX1" fmla="*/ 353759 w 353758"/>
                    <a:gd name="connsiteY1" fmla="*/ 0 h 11525"/>
                    <a:gd name="connsiteX2" fmla="*/ 353759 w 353758"/>
                    <a:gd name="connsiteY2" fmla="*/ 11525 h 11525"/>
                    <a:gd name="connsiteX3" fmla="*/ 0 w 353758"/>
                    <a:gd name="connsiteY3" fmla="*/ 11525 h 11525"/>
                  </a:gdLst>
                  <a:ahLst/>
                  <a:cxnLst>
                    <a:cxn ang="0">
                      <a:pos x="connsiteX0" y="connsiteY0"/>
                    </a:cxn>
                    <a:cxn ang="0">
                      <a:pos x="connsiteX1" y="connsiteY1"/>
                    </a:cxn>
                    <a:cxn ang="0">
                      <a:pos x="connsiteX2" y="connsiteY2"/>
                    </a:cxn>
                    <a:cxn ang="0">
                      <a:pos x="connsiteX3" y="connsiteY3"/>
                    </a:cxn>
                  </a:cxnLst>
                  <a:rect l="l" t="t" r="r" b="b"/>
                  <a:pathLst>
                    <a:path w="353758" h="11525">
                      <a:moveTo>
                        <a:pt x="0" y="0"/>
                      </a:moveTo>
                      <a:lnTo>
                        <a:pt x="353759" y="0"/>
                      </a:lnTo>
                      <a:lnTo>
                        <a:pt x="353759" y="11525"/>
                      </a:lnTo>
                      <a:lnTo>
                        <a:pt x="0" y="11525"/>
                      </a:lnTo>
                      <a:close/>
                    </a:path>
                  </a:pathLst>
                </a:custGeom>
                <a:solidFill>
                  <a:srgbClr val="AEAFB0"/>
                </a:solidFill>
                <a:ln w="9525" cap="flat">
                  <a:noFill/>
                  <a:prstDash val="solid"/>
                  <a:miter/>
                </a:ln>
              </p:spPr>
              <p:txBody>
                <a:bodyPr rtlCol="0" anchor="ctr"/>
                <a:lstStyle/>
                <a:p>
                  <a:endParaRPr lang="ja-JP" altLang="en-US" sz="3200"/>
                </a:p>
              </p:txBody>
            </p:sp>
            <p:sp>
              <p:nvSpPr>
                <p:cNvPr id="406" name="フリーフォーム: 図形 755">
                  <a:extLst>
                    <a:ext uri="{FF2B5EF4-FFF2-40B4-BE49-F238E27FC236}">
                      <a16:creationId xmlns:a16="http://schemas.microsoft.com/office/drawing/2014/main" id="{96F826B7-1D7F-DF5E-5F20-95BBB8310725}"/>
                    </a:ext>
                  </a:extLst>
                </p:cNvPr>
                <p:cNvSpPr>
                  <a:spLocks/>
                </p:cNvSpPr>
                <p:nvPr/>
              </p:nvSpPr>
              <p:spPr>
                <a:xfrm>
                  <a:off x="8091989" y="8778363"/>
                  <a:ext cx="5256" cy="120204"/>
                </a:xfrm>
                <a:custGeom>
                  <a:avLst/>
                  <a:gdLst>
                    <a:gd name="connsiteX0" fmla="*/ 0 w 5714"/>
                    <a:gd name="connsiteY0" fmla="*/ 0 h 130682"/>
                    <a:gd name="connsiteX1" fmla="*/ 5715 w 5714"/>
                    <a:gd name="connsiteY1" fmla="*/ 0 h 130682"/>
                    <a:gd name="connsiteX2" fmla="*/ 5715 w 5714"/>
                    <a:gd name="connsiteY2" fmla="*/ 130683 h 130682"/>
                    <a:gd name="connsiteX3" fmla="*/ 0 w 5714"/>
                    <a:gd name="connsiteY3" fmla="*/ 130683 h 130682"/>
                  </a:gdLst>
                  <a:ahLst/>
                  <a:cxnLst>
                    <a:cxn ang="0">
                      <a:pos x="connsiteX0" y="connsiteY0"/>
                    </a:cxn>
                    <a:cxn ang="0">
                      <a:pos x="connsiteX1" y="connsiteY1"/>
                    </a:cxn>
                    <a:cxn ang="0">
                      <a:pos x="connsiteX2" y="connsiteY2"/>
                    </a:cxn>
                    <a:cxn ang="0">
                      <a:pos x="connsiteX3" y="connsiteY3"/>
                    </a:cxn>
                  </a:cxnLst>
                  <a:rect l="l" t="t" r="r" b="b"/>
                  <a:pathLst>
                    <a:path w="5714" h="130682">
                      <a:moveTo>
                        <a:pt x="0" y="0"/>
                      </a:moveTo>
                      <a:lnTo>
                        <a:pt x="5715" y="0"/>
                      </a:lnTo>
                      <a:lnTo>
                        <a:pt x="5715" y="130683"/>
                      </a:lnTo>
                      <a:lnTo>
                        <a:pt x="0" y="130683"/>
                      </a:lnTo>
                      <a:close/>
                    </a:path>
                  </a:pathLst>
                </a:custGeom>
                <a:solidFill>
                  <a:srgbClr val="AEAFB0"/>
                </a:solidFill>
                <a:ln w="9525" cap="flat">
                  <a:noFill/>
                  <a:prstDash val="solid"/>
                  <a:miter/>
                </a:ln>
              </p:spPr>
              <p:txBody>
                <a:bodyPr rtlCol="0" anchor="ctr"/>
                <a:lstStyle/>
                <a:p>
                  <a:endParaRPr lang="ja-JP" altLang="en-US" sz="3200"/>
                </a:p>
              </p:txBody>
            </p:sp>
            <p:sp>
              <p:nvSpPr>
                <p:cNvPr id="407" name="フリーフォーム: 図形 756">
                  <a:extLst>
                    <a:ext uri="{FF2B5EF4-FFF2-40B4-BE49-F238E27FC236}">
                      <a16:creationId xmlns:a16="http://schemas.microsoft.com/office/drawing/2014/main" id="{1D2A8755-6B34-21E1-CB2A-7CE4D682AAD0}"/>
                    </a:ext>
                  </a:extLst>
                </p:cNvPr>
                <p:cNvSpPr>
                  <a:spLocks/>
                </p:cNvSpPr>
                <p:nvPr/>
              </p:nvSpPr>
              <p:spPr>
                <a:xfrm>
                  <a:off x="8169964" y="8847841"/>
                  <a:ext cx="10513" cy="70178"/>
                </a:xfrm>
                <a:custGeom>
                  <a:avLst/>
                  <a:gdLst>
                    <a:gd name="connsiteX0" fmla="*/ 5715 w 11430"/>
                    <a:gd name="connsiteY0" fmla="*/ 76295 h 76295"/>
                    <a:gd name="connsiteX1" fmla="*/ 0 w 11430"/>
                    <a:gd name="connsiteY1" fmla="*/ 70675 h 76295"/>
                    <a:gd name="connsiteX2" fmla="*/ 0 w 11430"/>
                    <a:gd name="connsiteY2" fmla="*/ 5715 h 76295"/>
                    <a:gd name="connsiteX3" fmla="*/ 5715 w 11430"/>
                    <a:gd name="connsiteY3" fmla="*/ 0 h 76295"/>
                    <a:gd name="connsiteX4" fmla="*/ 11430 w 11430"/>
                    <a:gd name="connsiteY4" fmla="*/ 5715 h 76295"/>
                    <a:gd name="connsiteX5" fmla="*/ 11430 w 11430"/>
                    <a:gd name="connsiteY5" fmla="*/ 70675 h 76295"/>
                    <a:gd name="connsiteX6" fmla="*/ 5715 w 11430"/>
                    <a:gd name="connsiteY6" fmla="*/ 76295 h 762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430" h="76295">
                      <a:moveTo>
                        <a:pt x="5715" y="76295"/>
                      </a:moveTo>
                      <a:cubicBezTo>
                        <a:pt x="2572" y="76295"/>
                        <a:pt x="0" y="73723"/>
                        <a:pt x="0" y="70675"/>
                      </a:cubicBezTo>
                      <a:lnTo>
                        <a:pt x="0" y="5715"/>
                      </a:lnTo>
                      <a:cubicBezTo>
                        <a:pt x="0" y="2572"/>
                        <a:pt x="2572" y="0"/>
                        <a:pt x="5715" y="0"/>
                      </a:cubicBezTo>
                      <a:cubicBezTo>
                        <a:pt x="8858" y="0"/>
                        <a:pt x="11430" y="2572"/>
                        <a:pt x="11430" y="5715"/>
                      </a:cubicBezTo>
                      <a:lnTo>
                        <a:pt x="11430" y="70675"/>
                      </a:lnTo>
                      <a:cubicBezTo>
                        <a:pt x="11430" y="73819"/>
                        <a:pt x="8858" y="76295"/>
                        <a:pt x="5715" y="76295"/>
                      </a:cubicBezTo>
                    </a:path>
                  </a:pathLst>
                </a:custGeom>
                <a:solidFill>
                  <a:srgbClr val="AEAFB0"/>
                </a:solidFill>
                <a:ln w="9525" cap="flat">
                  <a:noFill/>
                  <a:prstDash val="solid"/>
                  <a:miter/>
                </a:ln>
              </p:spPr>
              <p:txBody>
                <a:bodyPr rtlCol="0" anchor="ctr"/>
                <a:lstStyle/>
                <a:p>
                  <a:endParaRPr lang="ja-JP" altLang="en-US" sz="3200"/>
                </a:p>
              </p:txBody>
            </p:sp>
            <p:sp>
              <p:nvSpPr>
                <p:cNvPr id="408" name="フリーフォーム: 図形 757">
                  <a:extLst>
                    <a:ext uri="{FF2B5EF4-FFF2-40B4-BE49-F238E27FC236}">
                      <a16:creationId xmlns:a16="http://schemas.microsoft.com/office/drawing/2014/main" id="{47D23E99-6802-721F-AEF5-EE666625CC63}"/>
                    </a:ext>
                  </a:extLst>
                </p:cNvPr>
                <p:cNvSpPr>
                  <a:spLocks/>
                </p:cNvSpPr>
                <p:nvPr/>
              </p:nvSpPr>
              <p:spPr>
                <a:xfrm>
                  <a:off x="8088572" y="8847841"/>
                  <a:ext cx="10425" cy="70178"/>
                </a:xfrm>
                <a:custGeom>
                  <a:avLst/>
                  <a:gdLst>
                    <a:gd name="connsiteX0" fmla="*/ 5715 w 11334"/>
                    <a:gd name="connsiteY0" fmla="*/ 76295 h 76295"/>
                    <a:gd name="connsiteX1" fmla="*/ 0 w 11334"/>
                    <a:gd name="connsiteY1" fmla="*/ 70675 h 76295"/>
                    <a:gd name="connsiteX2" fmla="*/ 0 w 11334"/>
                    <a:gd name="connsiteY2" fmla="*/ 5715 h 76295"/>
                    <a:gd name="connsiteX3" fmla="*/ 5715 w 11334"/>
                    <a:gd name="connsiteY3" fmla="*/ 0 h 76295"/>
                    <a:gd name="connsiteX4" fmla="*/ 11335 w 11334"/>
                    <a:gd name="connsiteY4" fmla="*/ 5715 h 76295"/>
                    <a:gd name="connsiteX5" fmla="*/ 11335 w 11334"/>
                    <a:gd name="connsiteY5" fmla="*/ 70675 h 76295"/>
                    <a:gd name="connsiteX6" fmla="*/ 5715 w 11334"/>
                    <a:gd name="connsiteY6" fmla="*/ 76295 h 762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334" h="76295">
                      <a:moveTo>
                        <a:pt x="5715" y="76295"/>
                      </a:moveTo>
                      <a:cubicBezTo>
                        <a:pt x="2572" y="76295"/>
                        <a:pt x="0" y="73723"/>
                        <a:pt x="0" y="70675"/>
                      </a:cubicBezTo>
                      <a:lnTo>
                        <a:pt x="0" y="5715"/>
                      </a:lnTo>
                      <a:cubicBezTo>
                        <a:pt x="0" y="2572"/>
                        <a:pt x="2572" y="0"/>
                        <a:pt x="5715" y="0"/>
                      </a:cubicBezTo>
                      <a:cubicBezTo>
                        <a:pt x="8858" y="0"/>
                        <a:pt x="11335" y="2572"/>
                        <a:pt x="11335" y="5715"/>
                      </a:cubicBezTo>
                      <a:lnTo>
                        <a:pt x="11335" y="70675"/>
                      </a:lnTo>
                      <a:cubicBezTo>
                        <a:pt x="11335" y="73819"/>
                        <a:pt x="8763" y="76295"/>
                        <a:pt x="5715" y="76295"/>
                      </a:cubicBezTo>
                    </a:path>
                  </a:pathLst>
                </a:custGeom>
                <a:solidFill>
                  <a:srgbClr val="AEAFB0"/>
                </a:solidFill>
                <a:ln w="9525" cap="flat">
                  <a:noFill/>
                  <a:prstDash val="solid"/>
                  <a:miter/>
                </a:ln>
              </p:spPr>
              <p:txBody>
                <a:bodyPr rtlCol="0" anchor="ctr"/>
                <a:lstStyle/>
                <a:p>
                  <a:endParaRPr lang="ja-JP" altLang="en-US" sz="3200"/>
                </a:p>
              </p:txBody>
            </p:sp>
            <p:sp>
              <p:nvSpPr>
                <p:cNvPr id="409" name="フリーフォーム: 図形 758">
                  <a:extLst>
                    <a:ext uri="{FF2B5EF4-FFF2-40B4-BE49-F238E27FC236}">
                      <a16:creationId xmlns:a16="http://schemas.microsoft.com/office/drawing/2014/main" id="{F1B4F7B7-901D-2996-17D1-CF8822700327}"/>
                    </a:ext>
                  </a:extLst>
                </p:cNvPr>
                <p:cNvSpPr>
                  <a:spLocks/>
                </p:cNvSpPr>
                <p:nvPr/>
              </p:nvSpPr>
              <p:spPr>
                <a:xfrm>
                  <a:off x="8007267" y="8847841"/>
                  <a:ext cx="10425" cy="70178"/>
                </a:xfrm>
                <a:custGeom>
                  <a:avLst/>
                  <a:gdLst>
                    <a:gd name="connsiteX0" fmla="*/ 5715 w 11334"/>
                    <a:gd name="connsiteY0" fmla="*/ 76295 h 76295"/>
                    <a:gd name="connsiteX1" fmla="*/ 0 w 11334"/>
                    <a:gd name="connsiteY1" fmla="*/ 70675 h 76295"/>
                    <a:gd name="connsiteX2" fmla="*/ 0 w 11334"/>
                    <a:gd name="connsiteY2" fmla="*/ 5715 h 76295"/>
                    <a:gd name="connsiteX3" fmla="*/ 5715 w 11334"/>
                    <a:gd name="connsiteY3" fmla="*/ 0 h 76295"/>
                    <a:gd name="connsiteX4" fmla="*/ 11335 w 11334"/>
                    <a:gd name="connsiteY4" fmla="*/ 5715 h 76295"/>
                    <a:gd name="connsiteX5" fmla="*/ 11335 w 11334"/>
                    <a:gd name="connsiteY5" fmla="*/ 70675 h 76295"/>
                    <a:gd name="connsiteX6" fmla="*/ 5715 w 11334"/>
                    <a:gd name="connsiteY6" fmla="*/ 76295 h 762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334" h="76295">
                      <a:moveTo>
                        <a:pt x="5715" y="76295"/>
                      </a:moveTo>
                      <a:cubicBezTo>
                        <a:pt x="2572" y="76295"/>
                        <a:pt x="0" y="73723"/>
                        <a:pt x="0" y="70675"/>
                      </a:cubicBezTo>
                      <a:lnTo>
                        <a:pt x="0" y="5715"/>
                      </a:lnTo>
                      <a:cubicBezTo>
                        <a:pt x="0" y="2572"/>
                        <a:pt x="2572" y="0"/>
                        <a:pt x="5715" y="0"/>
                      </a:cubicBezTo>
                      <a:cubicBezTo>
                        <a:pt x="8858" y="0"/>
                        <a:pt x="11335" y="2572"/>
                        <a:pt x="11335" y="5715"/>
                      </a:cubicBezTo>
                      <a:lnTo>
                        <a:pt x="11335" y="70675"/>
                      </a:lnTo>
                      <a:cubicBezTo>
                        <a:pt x="11335" y="73819"/>
                        <a:pt x="8763" y="76295"/>
                        <a:pt x="5715" y="76295"/>
                      </a:cubicBezTo>
                    </a:path>
                  </a:pathLst>
                </a:custGeom>
                <a:solidFill>
                  <a:srgbClr val="AEAFB0"/>
                </a:solidFill>
                <a:ln w="9525" cap="flat">
                  <a:noFill/>
                  <a:prstDash val="solid"/>
                  <a:miter/>
                </a:ln>
              </p:spPr>
              <p:txBody>
                <a:bodyPr rtlCol="0" anchor="ctr"/>
                <a:lstStyle/>
                <a:p>
                  <a:endParaRPr lang="ja-JP" altLang="en-US" sz="3200"/>
                </a:p>
              </p:txBody>
            </p:sp>
            <p:sp>
              <p:nvSpPr>
                <p:cNvPr id="410" name="フリーフォーム: 図形 759">
                  <a:extLst>
                    <a:ext uri="{FF2B5EF4-FFF2-40B4-BE49-F238E27FC236}">
                      <a16:creationId xmlns:a16="http://schemas.microsoft.com/office/drawing/2014/main" id="{223E3F4F-1CB4-183A-971E-65F22C5EBB9B}"/>
                    </a:ext>
                  </a:extLst>
                </p:cNvPr>
                <p:cNvSpPr>
                  <a:spLocks/>
                </p:cNvSpPr>
                <p:nvPr/>
              </p:nvSpPr>
              <p:spPr>
                <a:xfrm>
                  <a:off x="7925874" y="8847753"/>
                  <a:ext cx="335821" cy="70178"/>
                </a:xfrm>
                <a:custGeom>
                  <a:avLst/>
                  <a:gdLst>
                    <a:gd name="connsiteX0" fmla="*/ 359474 w 365093"/>
                    <a:gd name="connsiteY0" fmla="*/ 76295 h 76295"/>
                    <a:gd name="connsiteX1" fmla="*/ 5715 w 365093"/>
                    <a:gd name="connsiteY1" fmla="*/ 76295 h 76295"/>
                    <a:gd name="connsiteX2" fmla="*/ 0 w 365093"/>
                    <a:gd name="connsiteY2" fmla="*/ 70676 h 76295"/>
                    <a:gd name="connsiteX3" fmla="*/ 0 w 365093"/>
                    <a:gd name="connsiteY3" fmla="*/ 5715 h 76295"/>
                    <a:gd name="connsiteX4" fmla="*/ 5715 w 365093"/>
                    <a:gd name="connsiteY4" fmla="*/ 0 h 76295"/>
                    <a:gd name="connsiteX5" fmla="*/ 359474 w 365093"/>
                    <a:gd name="connsiteY5" fmla="*/ 0 h 76295"/>
                    <a:gd name="connsiteX6" fmla="*/ 365093 w 365093"/>
                    <a:gd name="connsiteY6" fmla="*/ 5715 h 76295"/>
                    <a:gd name="connsiteX7" fmla="*/ 365093 w 365093"/>
                    <a:gd name="connsiteY7" fmla="*/ 70676 h 76295"/>
                    <a:gd name="connsiteX8" fmla="*/ 359474 w 365093"/>
                    <a:gd name="connsiteY8" fmla="*/ 76295 h 76295"/>
                    <a:gd name="connsiteX9" fmla="*/ 11430 w 365093"/>
                    <a:gd name="connsiteY9" fmla="*/ 64960 h 76295"/>
                    <a:gd name="connsiteX10" fmla="*/ 353854 w 365093"/>
                    <a:gd name="connsiteY10" fmla="*/ 64960 h 76295"/>
                    <a:gd name="connsiteX11" fmla="*/ 353854 w 365093"/>
                    <a:gd name="connsiteY11" fmla="*/ 11335 h 76295"/>
                    <a:gd name="connsiteX12" fmla="*/ 11430 w 365093"/>
                    <a:gd name="connsiteY12" fmla="*/ 11335 h 76295"/>
                    <a:gd name="connsiteX13" fmla="*/ 11430 w 365093"/>
                    <a:gd name="connsiteY13" fmla="*/ 64960 h 762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65093" h="76295">
                      <a:moveTo>
                        <a:pt x="359474" y="76295"/>
                      </a:moveTo>
                      <a:lnTo>
                        <a:pt x="5715" y="76295"/>
                      </a:lnTo>
                      <a:cubicBezTo>
                        <a:pt x="2572" y="76295"/>
                        <a:pt x="0" y="73724"/>
                        <a:pt x="0" y="70676"/>
                      </a:cubicBezTo>
                      <a:lnTo>
                        <a:pt x="0" y="5715"/>
                      </a:lnTo>
                      <a:cubicBezTo>
                        <a:pt x="0" y="2572"/>
                        <a:pt x="2572" y="0"/>
                        <a:pt x="5715" y="0"/>
                      </a:cubicBezTo>
                      <a:lnTo>
                        <a:pt x="359474" y="0"/>
                      </a:lnTo>
                      <a:cubicBezTo>
                        <a:pt x="362617" y="0"/>
                        <a:pt x="365093" y="2572"/>
                        <a:pt x="365093" y="5715"/>
                      </a:cubicBezTo>
                      <a:lnTo>
                        <a:pt x="365093" y="70676"/>
                      </a:lnTo>
                      <a:cubicBezTo>
                        <a:pt x="365093" y="73819"/>
                        <a:pt x="362617" y="76295"/>
                        <a:pt x="359474" y="76295"/>
                      </a:cubicBezTo>
                      <a:moveTo>
                        <a:pt x="11430" y="64960"/>
                      </a:moveTo>
                      <a:lnTo>
                        <a:pt x="353854" y="64960"/>
                      </a:lnTo>
                      <a:lnTo>
                        <a:pt x="353854" y="11335"/>
                      </a:lnTo>
                      <a:lnTo>
                        <a:pt x="11430" y="11335"/>
                      </a:lnTo>
                      <a:lnTo>
                        <a:pt x="11430" y="64960"/>
                      </a:lnTo>
                      <a:close/>
                    </a:path>
                  </a:pathLst>
                </a:custGeom>
                <a:solidFill>
                  <a:srgbClr val="AEAFB0"/>
                </a:solidFill>
                <a:ln w="9525" cap="flat">
                  <a:noFill/>
                  <a:prstDash val="solid"/>
                  <a:miter/>
                </a:ln>
              </p:spPr>
              <p:txBody>
                <a:bodyPr rtlCol="0" anchor="ctr"/>
                <a:lstStyle/>
                <a:p>
                  <a:endParaRPr lang="ja-JP" altLang="en-US" sz="3200"/>
                </a:p>
              </p:txBody>
            </p:sp>
            <p:sp>
              <p:nvSpPr>
                <p:cNvPr id="411" name="フリーフォーム: 図形 760">
                  <a:extLst>
                    <a:ext uri="{FF2B5EF4-FFF2-40B4-BE49-F238E27FC236}">
                      <a16:creationId xmlns:a16="http://schemas.microsoft.com/office/drawing/2014/main" id="{E79EB0D0-585E-AD91-D019-3DCC6D86A3C2}"/>
                    </a:ext>
                  </a:extLst>
                </p:cNvPr>
                <p:cNvSpPr>
                  <a:spLocks/>
                </p:cNvSpPr>
                <p:nvPr/>
              </p:nvSpPr>
              <p:spPr>
                <a:xfrm>
                  <a:off x="7727343" y="9273991"/>
                  <a:ext cx="536542" cy="22341"/>
                </a:xfrm>
                <a:custGeom>
                  <a:avLst/>
                  <a:gdLst>
                    <a:gd name="connsiteX0" fmla="*/ 0 w 583310"/>
                    <a:gd name="connsiteY0" fmla="*/ 24289 h 24288"/>
                    <a:gd name="connsiteX1" fmla="*/ 583311 w 583310"/>
                    <a:gd name="connsiteY1" fmla="*/ 24289 h 24288"/>
                    <a:gd name="connsiteX2" fmla="*/ 560165 w 583310"/>
                    <a:gd name="connsiteY2" fmla="*/ 0 h 24288"/>
                    <a:gd name="connsiteX3" fmla="*/ 23241 w 583310"/>
                    <a:gd name="connsiteY3" fmla="*/ 0 h 24288"/>
                    <a:gd name="connsiteX4" fmla="*/ 0 w 583310"/>
                    <a:gd name="connsiteY4" fmla="*/ 24289 h 242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83310" h="24288">
                      <a:moveTo>
                        <a:pt x="0" y="24289"/>
                      </a:moveTo>
                      <a:lnTo>
                        <a:pt x="583311" y="24289"/>
                      </a:lnTo>
                      <a:lnTo>
                        <a:pt x="560165" y="0"/>
                      </a:lnTo>
                      <a:lnTo>
                        <a:pt x="23241" y="0"/>
                      </a:lnTo>
                      <a:lnTo>
                        <a:pt x="0" y="24289"/>
                      </a:lnTo>
                      <a:close/>
                    </a:path>
                  </a:pathLst>
                </a:custGeom>
                <a:solidFill>
                  <a:srgbClr val="AEAFB0"/>
                </a:solidFill>
                <a:ln w="9525" cap="flat">
                  <a:noFill/>
                  <a:prstDash val="solid"/>
                  <a:miter/>
                </a:ln>
              </p:spPr>
              <p:txBody>
                <a:bodyPr rtlCol="0" anchor="ctr"/>
                <a:lstStyle/>
                <a:p>
                  <a:endParaRPr lang="ja-JP" altLang="en-US" sz="3200"/>
                </a:p>
              </p:txBody>
            </p:sp>
            <p:sp>
              <p:nvSpPr>
                <p:cNvPr id="412" name="フリーフォーム: 図形 761">
                  <a:extLst>
                    <a:ext uri="{FF2B5EF4-FFF2-40B4-BE49-F238E27FC236}">
                      <a16:creationId xmlns:a16="http://schemas.microsoft.com/office/drawing/2014/main" id="{C7422A53-ECA1-1FA4-AA41-68D02F53FEA6}"/>
                    </a:ext>
                  </a:extLst>
                </p:cNvPr>
                <p:cNvSpPr>
                  <a:spLocks/>
                </p:cNvSpPr>
                <p:nvPr/>
              </p:nvSpPr>
              <p:spPr>
                <a:xfrm>
                  <a:off x="8297529" y="8927306"/>
                  <a:ext cx="106714" cy="74471"/>
                </a:xfrm>
                <a:custGeom>
                  <a:avLst/>
                  <a:gdLst>
                    <a:gd name="connsiteX0" fmla="*/ 102203 w 116016"/>
                    <a:gd name="connsiteY0" fmla="*/ 38767 h 80962"/>
                    <a:gd name="connsiteX1" fmla="*/ 6763 w 116016"/>
                    <a:gd name="connsiteY1" fmla="*/ 0 h 80962"/>
                    <a:gd name="connsiteX2" fmla="*/ 3905 w 116016"/>
                    <a:gd name="connsiteY2" fmla="*/ 19526 h 80962"/>
                    <a:gd name="connsiteX3" fmla="*/ 0 w 116016"/>
                    <a:gd name="connsiteY3" fmla="*/ 44577 h 80962"/>
                    <a:gd name="connsiteX4" fmla="*/ 85725 w 116016"/>
                    <a:gd name="connsiteY4" fmla="*/ 79343 h 80962"/>
                    <a:gd name="connsiteX5" fmla="*/ 94012 w 116016"/>
                    <a:gd name="connsiteY5" fmla="*/ 80963 h 80962"/>
                    <a:gd name="connsiteX6" fmla="*/ 114395 w 116016"/>
                    <a:gd name="connsiteY6" fmla="*/ 67246 h 80962"/>
                    <a:gd name="connsiteX7" fmla="*/ 102298 w 116016"/>
                    <a:gd name="connsiteY7" fmla="*/ 38671 h 80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6016" h="80962">
                      <a:moveTo>
                        <a:pt x="102203" y="38767"/>
                      </a:moveTo>
                      <a:lnTo>
                        <a:pt x="6763" y="0"/>
                      </a:lnTo>
                      <a:cubicBezTo>
                        <a:pt x="6382" y="6572"/>
                        <a:pt x="5429" y="13144"/>
                        <a:pt x="3905" y="19526"/>
                      </a:cubicBezTo>
                      <a:cubicBezTo>
                        <a:pt x="2762" y="27908"/>
                        <a:pt x="1429" y="36290"/>
                        <a:pt x="0" y="44577"/>
                      </a:cubicBezTo>
                      <a:lnTo>
                        <a:pt x="85725" y="79343"/>
                      </a:lnTo>
                      <a:cubicBezTo>
                        <a:pt x="88487" y="80391"/>
                        <a:pt x="91249" y="80963"/>
                        <a:pt x="94012" y="80963"/>
                      </a:cubicBezTo>
                      <a:cubicBezTo>
                        <a:pt x="102679" y="80963"/>
                        <a:pt x="110871" y="75819"/>
                        <a:pt x="114395" y="67246"/>
                      </a:cubicBezTo>
                      <a:cubicBezTo>
                        <a:pt x="118967" y="56007"/>
                        <a:pt x="113538" y="43244"/>
                        <a:pt x="102298" y="38671"/>
                      </a:cubicBezTo>
                    </a:path>
                  </a:pathLst>
                </a:custGeom>
                <a:solidFill>
                  <a:srgbClr val="868687"/>
                </a:solidFill>
                <a:ln w="9525" cap="flat">
                  <a:noFill/>
                  <a:prstDash val="solid"/>
                  <a:miter/>
                </a:ln>
              </p:spPr>
              <p:txBody>
                <a:bodyPr rtlCol="0" anchor="ctr"/>
                <a:lstStyle/>
                <a:p>
                  <a:endParaRPr lang="ja-JP" altLang="en-US" sz="3200"/>
                </a:p>
              </p:txBody>
            </p:sp>
            <p:sp>
              <p:nvSpPr>
                <p:cNvPr id="413" name="フリーフォーム: 図形 762">
                  <a:extLst>
                    <a:ext uri="{FF2B5EF4-FFF2-40B4-BE49-F238E27FC236}">
                      <a16:creationId xmlns:a16="http://schemas.microsoft.com/office/drawing/2014/main" id="{5C594723-7D1E-4F8D-F207-F1BF90CF996C}"/>
                    </a:ext>
                  </a:extLst>
                </p:cNvPr>
                <p:cNvSpPr>
                  <a:spLocks/>
                </p:cNvSpPr>
                <p:nvPr/>
              </p:nvSpPr>
              <p:spPr>
                <a:xfrm>
                  <a:off x="8316454" y="9133548"/>
                  <a:ext cx="29613" cy="29613"/>
                </a:xfrm>
                <a:custGeom>
                  <a:avLst/>
                  <a:gdLst>
                    <a:gd name="connsiteX0" fmla="*/ 16097 w 32194"/>
                    <a:gd name="connsiteY0" fmla="*/ 32194 h 32194"/>
                    <a:gd name="connsiteX1" fmla="*/ 32195 w 32194"/>
                    <a:gd name="connsiteY1" fmla="*/ 16097 h 32194"/>
                    <a:gd name="connsiteX2" fmla="*/ 16097 w 32194"/>
                    <a:gd name="connsiteY2" fmla="*/ 0 h 32194"/>
                    <a:gd name="connsiteX3" fmla="*/ 0 w 32194"/>
                    <a:gd name="connsiteY3" fmla="*/ 16097 h 32194"/>
                    <a:gd name="connsiteX4" fmla="*/ 16097 w 32194"/>
                    <a:gd name="connsiteY4" fmla="*/ 32194 h 321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194" h="32194">
                      <a:moveTo>
                        <a:pt x="16097" y="32194"/>
                      </a:moveTo>
                      <a:cubicBezTo>
                        <a:pt x="24956" y="32194"/>
                        <a:pt x="32195" y="25051"/>
                        <a:pt x="32195" y="16097"/>
                      </a:cubicBezTo>
                      <a:cubicBezTo>
                        <a:pt x="32195" y="7144"/>
                        <a:pt x="25051" y="0"/>
                        <a:pt x="16097" y="0"/>
                      </a:cubicBezTo>
                      <a:cubicBezTo>
                        <a:pt x="7144" y="0"/>
                        <a:pt x="0" y="7239"/>
                        <a:pt x="0" y="16097"/>
                      </a:cubicBezTo>
                      <a:cubicBezTo>
                        <a:pt x="0" y="24956"/>
                        <a:pt x="7144" y="32194"/>
                        <a:pt x="16097" y="32194"/>
                      </a:cubicBezTo>
                    </a:path>
                  </a:pathLst>
                </a:custGeom>
                <a:solidFill>
                  <a:srgbClr val="43616F"/>
                </a:solidFill>
                <a:ln w="9525" cap="flat">
                  <a:noFill/>
                  <a:prstDash val="solid"/>
                  <a:miter/>
                </a:ln>
              </p:spPr>
              <p:txBody>
                <a:bodyPr rtlCol="0" anchor="ctr"/>
                <a:lstStyle/>
                <a:p>
                  <a:endParaRPr lang="ja-JP" altLang="en-US" sz="3200"/>
                </a:p>
              </p:txBody>
            </p:sp>
            <p:sp>
              <p:nvSpPr>
                <p:cNvPr id="414" name="フリーフォーム: 図形 764">
                  <a:extLst>
                    <a:ext uri="{FF2B5EF4-FFF2-40B4-BE49-F238E27FC236}">
                      <a16:creationId xmlns:a16="http://schemas.microsoft.com/office/drawing/2014/main" id="{A9E90EA2-0A79-55E0-542D-249CC41B92E7}"/>
                    </a:ext>
                  </a:extLst>
                </p:cNvPr>
                <p:cNvSpPr>
                  <a:spLocks/>
                </p:cNvSpPr>
                <p:nvPr/>
              </p:nvSpPr>
              <p:spPr>
                <a:xfrm>
                  <a:off x="8406520" y="9191724"/>
                  <a:ext cx="23655" cy="23655"/>
                </a:xfrm>
                <a:custGeom>
                  <a:avLst/>
                  <a:gdLst>
                    <a:gd name="connsiteX0" fmla="*/ 12859 w 25717"/>
                    <a:gd name="connsiteY0" fmla="*/ 25717 h 25717"/>
                    <a:gd name="connsiteX1" fmla="*/ 25718 w 25717"/>
                    <a:gd name="connsiteY1" fmla="*/ 12859 h 25717"/>
                    <a:gd name="connsiteX2" fmla="*/ 12859 w 25717"/>
                    <a:gd name="connsiteY2" fmla="*/ 0 h 25717"/>
                    <a:gd name="connsiteX3" fmla="*/ 0 w 25717"/>
                    <a:gd name="connsiteY3" fmla="*/ 12859 h 25717"/>
                    <a:gd name="connsiteX4" fmla="*/ 12859 w 25717"/>
                    <a:gd name="connsiteY4" fmla="*/ 25717 h 257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717" h="25717">
                      <a:moveTo>
                        <a:pt x="12859" y="25717"/>
                      </a:moveTo>
                      <a:cubicBezTo>
                        <a:pt x="19907" y="25717"/>
                        <a:pt x="25718" y="20002"/>
                        <a:pt x="25718" y="12859"/>
                      </a:cubicBezTo>
                      <a:cubicBezTo>
                        <a:pt x="25718" y="5715"/>
                        <a:pt x="20003" y="0"/>
                        <a:pt x="12859" y="0"/>
                      </a:cubicBezTo>
                      <a:cubicBezTo>
                        <a:pt x="5715" y="0"/>
                        <a:pt x="0" y="5715"/>
                        <a:pt x="0" y="12859"/>
                      </a:cubicBezTo>
                      <a:cubicBezTo>
                        <a:pt x="0" y="20002"/>
                        <a:pt x="5715" y="25717"/>
                        <a:pt x="12859" y="25717"/>
                      </a:cubicBezTo>
                    </a:path>
                  </a:pathLst>
                </a:custGeom>
                <a:solidFill>
                  <a:srgbClr val="43616F"/>
                </a:solidFill>
                <a:ln w="9525" cap="flat">
                  <a:noFill/>
                  <a:prstDash val="solid"/>
                  <a:miter/>
                </a:ln>
              </p:spPr>
              <p:txBody>
                <a:bodyPr rtlCol="0" anchor="ctr"/>
                <a:lstStyle/>
                <a:p>
                  <a:endParaRPr lang="ja-JP" altLang="en-US" sz="3200"/>
                </a:p>
              </p:txBody>
            </p:sp>
            <p:sp>
              <p:nvSpPr>
                <p:cNvPr id="415" name="フリーフォーム: 図形 766">
                  <a:extLst>
                    <a:ext uri="{FF2B5EF4-FFF2-40B4-BE49-F238E27FC236}">
                      <a16:creationId xmlns:a16="http://schemas.microsoft.com/office/drawing/2014/main" id="{3011FA16-CA21-E983-3962-F5B68FD7A81D}"/>
                    </a:ext>
                  </a:extLst>
                </p:cNvPr>
                <p:cNvSpPr>
                  <a:spLocks/>
                </p:cNvSpPr>
                <p:nvPr/>
              </p:nvSpPr>
              <p:spPr>
                <a:xfrm>
                  <a:off x="8376259" y="9222388"/>
                  <a:ext cx="31050" cy="21806"/>
                </a:xfrm>
                <a:custGeom>
                  <a:avLst/>
                  <a:gdLst>
                    <a:gd name="connsiteX0" fmla="*/ 33375 w 33756"/>
                    <a:gd name="connsiteY0" fmla="*/ 16478 h 23707"/>
                    <a:gd name="connsiteX1" fmla="*/ 14516 w 33756"/>
                    <a:gd name="connsiteY1" fmla="*/ 22955 h 23707"/>
                    <a:gd name="connsiteX2" fmla="*/ 990 w 33756"/>
                    <a:gd name="connsiteY2" fmla="*/ 15335 h 23707"/>
                    <a:gd name="connsiteX3" fmla="*/ 800 w 33756"/>
                    <a:gd name="connsiteY3" fmla="*/ 10001 h 23707"/>
                    <a:gd name="connsiteX4" fmla="*/ 6515 w 33756"/>
                    <a:gd name="connsiteY4" fmla="*/ 8192 h 23707"/>
                    <a:gd name="connsiteX5" fmla="*/ 19659 w 33756"/>
                    <a:gd name="connsiteY5" fmla="*/ 13049 h 23707"/>
                    <a:gd name="connsiteX6" fmla="*/ 33756 w 33756"/>
                    <a:gd name="connsiteY6" fmla="*/ 0 h 237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3756" h="23707">
                      <a:moveTo>
                        <a:pt x="33375" y="16478"/>
                      </a:moveTo>
                      <a:cubicBezTo>
                        <a:pt x="33375" y="16478"/>
                        <a:pt x="21469" y="26479"/>
                        <a:pt x="14516" y="22955"/>
                      </a:cubicBezTo>
                      <a:cubicBezTo>
                        <a:pt x="8610" y="19907"/>
                        <a:pt x="2991" y="18002"/>
                        <a:pt x="990" y="15335"/>
                      </a:cubicBezTo>
                      <a:cubicBezTo>
                        <a:pt x="990" y="15335"/>
                        <a:pt x="-1105" y="12478"/>
                        <a:pt x="800" y="10001"/>
                      </a:cubicBezTo>
                      <a:cubicBezTo>
                        <a:pt x="3086" y="6953"/>
                        <a:pt x="6515" y="8192"/>
                        <a:pt x="6515" y="8192"/>
                      </a:cubicBezTo>
                      <a:lnTo>
                        <a:pt x="19659" y="13049"/>
                      </a:lnTo>
                      <a:cubicBezTo>
                        <a:pt x="19659" y="13049"/>
                        <a:pt x="23088" y="8477"/>
                        <a:pt x="33756" y="0"/>
                      </a:cubicBezTo>
                    </a:path>
                  </a:pathLst>
                </a:custGeom>
                <a:solidFill>
                  <a:srgbClr val="43616F"/>
                </a:solidFill>
                <a:ln w="9525" cap="flat">
                  <a:noFill/>
                  <a:prstDash val="solid"/>
                  <a:miter/>
                </a:ln>
              </p:spPr>
              <p:txBody>
                <a:bodyPr rtlCol="0" anchor="ctr"/>
                <a:lstStyle/>
                <a:p>
                  <a:endParaRPr lang="ja-JP" altLang="en-US" sz="3200"/>
                </a:p>
              </p:txBody>
            </p:sp>
            <p:sp>
              <p:nvSpPr>
                <p:cNvPr id="416" name="フリーフォーム: 図形 763">
                  <a:extLst>
                    <a:ext uri="{FF2B5EF4-FFF2-40B4-BE49-F238E27FC236}">
                      <a16:creationId xmlns:a16="http://schemas.microsoft.com/office/drawing/2014/main" id="{0AD2E0EB-C3A2-1B1A-D341-3D6DFE982A75}"/>
                    </a:ext>
                  </a:extLst>
                </p:cNvPr>
                <p:cNvSpPr>
                  <a:spLocks/>
                </p:cNvSpPr>
                <p:nvPr/>
              </p:nvSpPr>
              <p:spPr>
                <a:xfrm>
                  <a:off x="8289732" y="9168631"/>
                  <a:ext cx="90942" cy="146802"/>
                </a:xfrm>
                <a:custGeom>
                  <a:avLst/>
                  <a:gdLst>
                    <a:gd name="connsiteX0" fmla="*/ 98869 w 98869"/>
                    <a:gd name="connsiteY0" fmla="*/ 63777 h 159598"/>
                    <a:gd name="connsiteX1" fmla="*/ 74676 w 98869"/>
                    <a:gd name="connsiteY1" fmla="*/ 12818 h 159598"/>
                    <a:gd name="connsiteX2" fmla="*/ 46291 w 98869"/>
                    <a:gd name="connsiteY2" fmla="*/ 55 h 159598"/>
                    <a:gd name="connsiteX3" fmla="*/ 17907 w 98869"/>
                    <a:gd name="connsiteY3" fmla="*/ 12818 h 159598"/>
                    <a:gd name="connsiteX4" fmla="*/ 0 w 98869"/>
                    <a:gd name="connsiteY4" fmla="*/ 78922 h 159598"/>
                    <a:gd name="connsiteX5" fmla="*/ 4286 w 98869"/>
                    <a:gd name="connsiteY5" fmla="*/ 82922 h 159598"/>
                    <a:gd name="connsiteX6" fmla="*/ 10763 w 98869"/>
                    <a:gd name="connsiteY6" fmla="*/ 80827 h 159598"/>
                    <a:gd name="connsiteX7" fmla="*/ 26670 w 98869"/>
                    <a:gd name="connsiteY7" fmla="*/ 29963 h 159598"/>
                    <a:gd name="connsiteX8" fmla="*/ 19526 w 98869"/>
                    <a:gd name="connsiteY8" fmla="*/ 154264 h 159598"/>
                    <a:gd name="connsiteX9" fmla="*/ 26194 w 98869"/>
                    <a:gd name="connsiteY9" fmla="*/ 159313 h 159598"/>
                    <a:gd name="connsiteX10" fmla="*/ 34766 w 98869"/>
                    <a:gd name="connsiteY10" fmla="*/ 154264 h 159598"/>
                    <a:gd name="connsiteX11" fmla="*/ 46768 w 98869"/>
                    <a:gd name="connsiteY11" fmla="*/ 90256 h 159598"/>
                    <a:gd name="connsiteX12" fmla="*/ 60674 w 98869"/>
                    <a:gd name="connsiteY12" fmla="*/ 154550 h 159598"/>
                    <a:gd name="connsiteX13" fmla="*/ 68770 w 98869"/>
                    <a:gd name="connsiteY13" fmla="*/ 159598 h 159598"/>
                    <a:gd name="connsiteX14" fmla="*/ 75819 w 98869"/>
                    <a:gd name="connsiteY14" fmla="*/ 154550 h 159598"/>
                    <a:gd name="connsiteX15" fmla="*/ 65818 w 98869"/>
                    <a:gd name="connsiteY15" fmla="*/ 29963 h 159598"/>
                    <a:gd name="connsiteX16" fmla="*/ 91249 w 98869"/>
                    <a:gd name="connsiteY16" fmla="*/ 67777 h 159598"/>
                    <a:gd name="connsiteX17" fmla="*/ 96202 w 98869"/>
                    <a:gd name="connsiteY17" fmla="*/ 68635 h 159598"/>
                    <a:gd name="connsiteX18" fmla="*/ 98774 w 98869"/>
                    <a:gd name="connsiteY18" fmla="*/ 63777 h 1595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98869" h="159598">
                      <a:moveTo>
                        <a:pt x="98869" y="63777"/>
                      </a:moveTo>
                      <a:cubicBezTo>
                        <a:pt x="98869" y="63777"/>
                        <a:pt x="85534" y="27868"/>
                        <a:pt x="74676" y="12818"/>
                      </a:cubicBezTo>
                      <a:cubicBezTo>
                        <a:pt x="64198" y="-1565"/>
                        <a:pt x="46291" y="55"/>
                        <a:pt x="46291" y="55"/>
                      </a:cubicBezTo>
                      <a:cubicBezTo>
                        <a:pt x="46291" y="55"/>
                        <a:pt x="28861" y="-1565"/>
                        <a:pt x="17907" y="12818"/>
                      </a:cubicBezTo>
                      <a:cubicBezTo>
                        <a:pt x="6667" y="27582"/>
                        <a:pt x="0" y="78922"/>
                        <a:pt x="0" y="78922"/>
                      </a:cubicBezTo>
                      <a:cubicBezTo>
                        <a:pt x="0" y="78922"/>
                        <a:pt x="476" y="81684"/>
                        <a:pt x="4286" y="82922"/>
                      </a:cubicBezTo>
                      <a:cubicBezTo>
                        <a:pt x="8001" y="84065"/>
                        <a:pt x="10763" y="80827"/>
                        <a:pt x="10763" y="80827"/>
                      </a:cubicBezTo>
                      <a:lnTo>
                        <a:pt x="26670" y="29963"/>
                      </a:lnTo>
                      <a:lnTo>
                        <a:pt x="19526" y="154264"/>
                      </a:lnTo>
                      <a:cubicBezTo>
                        <a:pt x="19526" y="154264"/>
                        <a:pt x="22003" y="159313"/>
                        <a:pt x="26194" y="159313"/>
                      </a:cubicBezTo>
                      <a:cubicBezTo>
                        <a:pt x="31623" y="159313"/>
                        <a:pt x="34766" y="154264"/>
                        <a:pt x="34766" y="154264"/>
                      </a:cubicBezTo>
                      <a:lnTo>
                        <a:pt x="46768" y="90256"/>
                      </a:lnTo>
                      <a:lnTo>
                        <a:pt x="60674" y="154550"/>
                      </a:lnTo>
                      <a:cubicBezTo>
                        <a:pt x="60674" y="154550"/>
                        <a:pt x="62008" y="159598"/>
                        <a:pt x="68770" y="159598"/>
                      </a:cubicBezTo>
                      <a:cubicBezTo>
                        <a:pt x="74486" y="159598"/>
                        <a:pt x="75819" y="154550"/>
                        <a:pt x="75819" y="154550"/>
                      </a:cubicBezTo>
                      <a:lnTo>
                        <a:pt x="65818" y="29963"/>
                      </a:lnTo>
                      <a:lnTo>
                        <a:pt x="91249" y="67777"/>
                      </a:lnTo>
                      <a:cubicBezTo>
                        <a:pt x="91249" y="67777"/>
                        <a:pt x="93250" y="70159"/>
                        <a:pt x="96202" y="68635"/>
                      </a:cubicBezTo>
                      <a:cubicBezTo>
                        <a:pt x="99536" y="66920"/>
                        <a:pt x="98774" y="63777"/>
                        <a:pt x="98774" y="63777"/>
                      </a:cubicBezTo>
                    </a:path>
                  </a:pathLst>
                </a:custGeom>
                <a:solidFill>
                  <a:srgbClr val="43616F"/>
                </a:solidFill>
                <a:ln w="9525" cap="flat">
                  <a:noFill/>
                  <a:prstDash val="solid"/>
                  <a:miter/>
                </a:ln>
              </p:spPr>
              <p:txBody>
                <a:bodyPr rtlCol="0" anchor="ctr"/>
                <a:lstStyle/>
                <a:p>
                  <a:endParaRPr lang="ja-JP" altLang="en-US" sz="3200"/>
                </a:p>
              </p:txBody>
            </p:sp>
            <p:sp>
              <p:nvSpPr>
                <p:cNvPr id="417" name="フリーフォーム: 図形 765">
                  <a:extLst>
                    <a:ext uri="{FF2B5EF4-FFF2-40B4-BE49-F238E27FC236}">
                      <a16:creationId xmlns:a16="http://schemas.microsoft.com/office/drawing/2014/main" id="{EB3DAADF-AEFD-4CC6-9A02-AAC0ECD595E9}"/>
                    </a:ext>
                  </a:extLst>
                </p:cNvPr>
                <p:cNvSpPr>
                  <a:spLocks/>
                </p:cNvSpPr>
                <p:nvPr/>
              </p:nvSpPr>
              <p:spPr>
                <a:xfrm>
                  <a:off x="8399685" y="9219717"/>
                  <a:ext cx="55165" cy="95717"/>
                </a:xfrm>
                <a:custGeom>
                  <a:avLst/>
                  <a:gdLst>
                    <a:gd name="connsiteX0" fmla="*/ 5906 w 59973"/>
                    <a:gd name="connsiteY0" fmla="*/ 21002 h 104060"/>
                    <a:gd name="connsiteX1" fmla="*/ 0 w 59973"/>
                    <a:gd name="connsiteY1" fmla="*/ 98536 h 104060"/>
                    <a:gd name="connsiteX2" fmla="*/ 6001 w 59973"/>
                    <a:gd name="connsiteY2" fmla="*/ 104060 h 104060"/>
                    <a:gd name="connsiteX3" fmla="*/ 12097 w 59973"/>
                    <a:gd name="connsiteY3" fmla="*/ 98536 h 104060"/>
                    <a:gd name="connsiteX4" fmla="*/ 21622 w 59973"/>
                    <a:gd name="connsiteY4" fmla="*/ 55768 h 104060"/>
                    <a:gd name="connsiteX5" fmla="*/ 32861 w 59973"/>
                    <a:gd name="connsiteY5" fmla="*/ 98155 h 104060"/>
                    <a:gd name="connsiteX6" fmla="*/ 38957 w 59973"/>
                    <a:gd name="connsiteY6" fmla="*/ 103679 h 104060"/>
                    <a:gd name="connsiteX7" fmla="*/ 44958 w 59973"/>
                    <a:gd name="connsiteY7" fmla="*/ 98155 h 104060"/>
                    <a:gd name="connsiteX8" fmla="*/ 36862 w 59973"/>
                    <a:gd name="connsiteY8" fmla="*/ 23860 h 104060"/>
                    <a:gd name="connsiteX9" fmla="*/ 52483 w 59973"/>
                    <a:gd name="connsiteY9" fmla="*/ 48720 h 104060"/>
                    <a:gd name="connsiteX10" fmla="*/ 58674 w 59973"/>
                    <a:gd name="connsiteY10" fmla="*/ 48910 h 104060"/>
                    <a:gd name="connsiteX11" fmla="*/ 59912 w 59973"/>
                    <a:gd name="connsiteY11" fmla="*/ 44434 h 104060"/>
                    <a:gd name="connsiteX12" fmla="*/ 43910 w 59973"/>
                    <a:gd name="connsiteY12" fmla="*/ 10239 h 104060"/>
                    <a:gd name="connsiteX13" fmla="*/ 21241 w 59973"/>
                    <a:gd name="connsiteY13" fmla="*/ 47 h 104060"/>
                    <a:gd name="connsiteX14" fmla="*/ 8001 w 59973"/>
                    <a:gd name="connsiteY14" fmla="*/ 3000 h 104060"/>
                    <a:gd name="connsiteX15" fmla="*/ 5906 w 59973"/>
                    <a:gd name="connsiteY15" fmla="*/ 20907 h 1040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9973" h="104060">
                      <a:moveTo>
                        <a:pt x="5906" y="21002"/>
                      </a:moveTo>
                      <a:lnTo>
                        <a:pt x="0" y="98536"/>
                      </a:lnTo>
                      <a:cubicBezTo>
                        <a:pt x="0" y="98536"/>
                        <a:pt x="762" y="104060"/>
                        <a:pt x="6001" y="104060"/>
                      </a:cubicBezTo>
                      <a:cubicBezTo>
                        <a:pt x="9620" y="104060"/>
                        <a:pt x="12097" y="98536"/>
                        <a:pt x="12097" y="98536"/>
                      </a:cubicBezTo>
                      <a:lnTo>
                        <a:pt x="21622" y="55768"/>
                      </a:lnTo>
                      <a:lnTo>
                        <a:pt x="32861" y="98155"/>
                      </a:lnTo>
                      <a:cubicBezTo>
                        <a:pt x="32861" y="98155"/>
                        <a:pt x="34385" y="103679"/>
                        <a:pt x="38957" y="103679"/>
                      </a:cubicBezTo>
                      <a:cubicBezTo>
                        <a:pt x="43529" y="103679"/>
                        <a:pt x="44958" y="98155"/>
                        <a:pt x="44958" y="98155"/>
                      </a:cubicBezTo>
                      <a:lnTo>
                        <a:pt x="36862" y="23860"/>
                      </a:lnTo>
                      <a:lnTo>
                        <a:pt x="52483" y="48720"/>
                      </a:lnTo>
                      <a:cubicBezTo>
                        <a:pt x="52483" y="48720"/>
                        <a:pt x="55531" y="51196"/>
                        <a:pt x="58674" y="48910"/>
                      </a:cubicBezTo>
                      <a:cubicBezTo>
                        <a:pt x="60389" y="47672"/>
                        <a:pt x="59912" y="44434"/>
                        <a:pt x="59912" y="44434"/>
                      </a:cubicBezTo>
                      <a:cubicBezTo>
                        <a:pt x="59912" y="44434"/>
                        <a:pt x="52673" y="22145"/>
                        <a:pt x="43910" y="10239"/>
                      </a:cubicBezTo>
                      <a:cubicBezTo>
                        <a:pt x="35528" y="-1286"/>
                        <a:pt x="21241" y="47"/>
                        <a:pt x="21241" y="47"/>
                      </a:cubicBezTo>
                      <a:cubicBezTo>
                        <a:pt x="21241" y="47"/>
                        <a:pt x="13621" y="-239"/>
                        <a:pt x="8001" y="3000"/>
                      </a:cubicBezTo>
                      <a:lnTo>
                        <a:pt x="5906" y="20907"/>
                      </a:lnTo>
                      <a:close/>
                    </a:path>
                  </a:pathLst>
                </a:custGeom>
                <a:solidFill>
                  <a:srgbClr val="43616F"/>
                </a:solidFill>
                <a:ln w="9525" cap="flat">
                  <a:noFill/>
                  <a:prstDash val="solid"/>
                  <a:miter/>
                </a:ln>
              </p:spPr>
              <p:txBody>
                <a:bodyPr rtlCol="0" anchor="ctr"/>
                <a:lstStyle/>
                <a:p>
                  <a:endParaRPr lang="ja-JP" altLang="en-US" sz="3200"/>
                </a:p>
              </p:txBody>
            </p:sp>
          </p:grpSp>
          <p:sp>
            <p:nvSpPr>
              <p:cNvPr id="350" name="テキスト ボックス 349">
                <a:extLst>
                  <a:ext uri="{FF2B5EF4-FFF2-40B4-BE49-F238E27FC236}">
                    <a16:creationId xmlns:a16="http://schemas.microsoft.com/office/drawing/2014/main" id="{C0B5DA02-F3F6-9AF0-1060-5EED5A91DE37}"/>
                  </a:ext>
                </a:extLst>
              </p:cNvPr>
              <p:cNvSpPr txBox="1">
                <a:spLocks/>
              </p:cNvSpPr>
              <p:nvPr/>
            </p:nvSpPr>
            <p:spPr>
              <a:xfrm>
                <a:off x="10917029" y="-1374517"/>
                <a:ext cx="743344" cy="211837"/>
              </a:xfrm>
              <a:prstGeom prst="rect">
                <a:avLst/>
              </a:prstGeom>
              <a:noFill/>
            </p:spPr>
            <p:txBody>
              <a:bodyPr wrap="square" rtlCol="0">
                <a:spAutoFit/>
              </a:bodyPr>
              <a:lstStyle>
                <a:defPPr>
                  <a:defRPr lang="en-US"/>
                </a:defPPr>
                <a:lvl1pPr algn="r">
                  <a:defRPr sz="1100" b="1">
                    <a:ln/>
                    <a:solidFill>
                      <a:srgbClr val="221815"/>
                    </a:solidFill>
                    <a:effectLst>
                      <a:glow rad="127000">
                        <a:schemeClr val="bg1"/>
                      </a:glow>
                    </a:effectLst>
                    <a:latin typeface="+mn-ea"/>
                    <a:rtl val="0"/>
                  </a:defRPr>
                </a:lvl1pPr>
              </a:lstStyle>
              <a:p>
                <a:pPr algn="l"/>
                <a:r>
                  <a:rPr lang="en-US" altLang="ja-JP" sz="1400" dirty="0">
                    <a:sym typeface="ＭＳ ゴシック"/>
                  </a:rPr>
                  <a:t>3</a:t>
                </a:r>
                <a:r>
                  <a:rPr lang="ja-JP" altLang="en-US" sz="1400" dirty="0">
                    <a:sym typeface="ＭＳ ゴシック"/>
                  </a:rPr>
                  <a:t>ｍ～</a:t>
                </a:r>
                <a:r>
                  <a:rPr lang="en-US" altLang="ja-JP" sz="1400" dirty="0">
                    <a:sym typeface="ＭＳ ゴシック"/>
                  </a:rPr>
                  <a:t>5m</a:t>
                </a:r>
                <a:endParaRPr lang="ja-JP" altLang="en-US" sz="1400" dirty="0">
                  <a:sym typeface="ＭＳ ゴシック"/>
                </a:endParaRPr>
              </a:p>
            </p:txBody>
          </p:sp>
          <p:sp>
            <p:nvSpPr>
              <p:cNvPr id="351" name="テキスト ボックス 350">
                <a:extLst>
                  <a:ext uri="{FF2B5EF4-FFF2-40B4-BE49-F238E27FC236}">
                    <a16:creationId xmlns:a16="http://schemas.microsoft.com/office/drawing/2014/main" id="{F098E37E-FA97-AE54-5184-82A83F059C1C}"/>
                  </a:ext>
                </a:extLst>
              </p:cNvPr>
              <p:cNvSpPr txBox="1"/>
              <p:nvPr/>
            </p:nvSpPr>
            <p:spPr>
              <a:xfrm>
                <a:off x="10917029" y="-778792"/>
                <a:ext cx="743344" cy="211837"/>
              </a:xfrm>
              <a:prstGeom prst="rect">
                <a:avLst/>
              </a:prstGeom>
              <a:noFill/>
            </p:spPr>
            <p:txBody>
              <a:bodyPr wrap="square" rtlCol="0">
                <a:spAutoFit/>
              </a:bodyPr>
              <a:lstStyle/>
              <a:p>
                <a:r>
                  <a:rPr lang="ja-JP" altLang="en-US" sz="1400" b="1" dirty="0">
                    <a:ln/>
                    <a:solidFill>
                      <a:srgbClr val="221815"/>
                    </a:solidFill>
                    <a:effectLst>
                      <a:glow rad="127000">
                        <a:schemeClr val="bg1"/>
                      </a:glow>
                    </a:effectLst>
                    <a:latin typeface="+mn-ea"/>
                    <a:sym typeface="ＭＳ ゴシック"/>
                    <a:rtl val="0"/>
                  </a:rPr>
                  <a:t>～</a:t>
                </a:r>
                <a:r>
                  <a:rPr lang="en-US" altLang="ja-JP" sz="1400" b="1" dirty="0">
                    <a:ln/>
                    <a:solidFill>
                      <a:srgbClr val="221815"/>
                    </a:solidFill>
                    <a:effectLst>
                      <a:glow rad="127000">
                        <a:schemeClr val="bg1"/>
                      </a:glow>
                    </a:effectLst>
                    <a:latin typeface="+mn-ea"/>
                    <a:sym typeface="ＭＳ ゴシック"/>
                    <a:rtl val="0"/>
                  </a:rPr>
                  <a:t>0.5</a:t>
                </a:r>
                <a:r>
                  <a:rPr lang="ja-JP" altLang="en-US" sz="1400" b="1" dirty="0">
                    <a:ln/>
                    <a:solidFill>
                      <a:srgbClr val="221815"/>
                    </a:solidFill>
                    <a:effectLst>
                      <a:glow rad="127000">
                        <a:schemeClr val="bg1"/>
                      </a:glow>
                    </a:effectLst>
                    <a:latin typeface="+mn-ea"/>
                    <a:sym typeface="ＭＳ ゴシック"/>
                    <a:rtl val="0"/>
                  </a:rPr>
                  <a:t>ｍ</a:t>
                </a:r>
                <a:endParaRPr lang="ja-JP" altLang="en-US" sz="1100" b="1" dirty="0">
                  <a:ln/>
                  <a:solidFill>
                    <a:srgbClr val="221815"/>
                  </a:solidFill>
                  <a:effectLst>
                    <a:glow rad="127000">
                      <a:schemeClr val="bg1"/>
                    </a:glow>
                  </a:effectLst>
                  <a:latin typeface="+mn-ea"/>
                  <a:sym typeface="ＭＳ ゴシック"/>
                  <a:rtl val="0"/>
                </a:endParaRPr>
              </a:p>
            </p:txBody>
          </p:sp>
          <p:sp>
            <p:nvSpPr>
              <p:cNvPr id="352" name="テキスト ボックス 351">
                <a:extLst>
                  <a:ext uri="{FF2B5EF4-FFF2-40B4-BE49-F238E27FC236}">
                    <a16:creationId xmlns:a16="http://schemas.microsoft.com/office/drawing/2014/main" id="{9C7FED30-5178-6606-C117-D1B0F17EA165}"/>
                  </a:ext>
                </a:extLst>
              </p:cNvPr>
              <p:cNvSpPr txBox="1"/>
              <p:nvPr/>
            </p:nvSpPr>
            <p:spPr>
              <a:xfrm>
                <a:off x="10917029" y="-1091912"/>
                <a:ext cx="743344" cy="211837"/>
              </a:xfrm>
              <a:prstGeom prst="rect">
                <a:avLst/>
              </a:prstGeom>
              <a:noFill/>
            </p:spPr>
            <p:txBody>
              <a:bodyPr wrap="square" rtlCol="0">
                <a:spAutoFit/>
              </a:bodyPr>
              <a:lstStyle/>
              <a:p>
                <a:r>
                  <a:rPr lang="en-US" altLang="ja-JP" sz="1400" b="1" dirty="0">
                    <a:ln/>
                    <a:solidFill>
                      <a:srgbClr val="221815"/>
                    </a:solidFill>
                    <a:effectLst>
                      <a:glow rad="127000">
                        <a:schemeClr val="bg1"/>
                      </a:glow>
                    </a:effectLst>
                    <a:latin typeface="+mn-ea"/>
                    <a:sym typeface="ＭＳ ゴシック"/>
                    <a:rtl val="0"/>
                  </a:rPr>
                  <a:t>0.5m~3m</a:t>
                </a:r>
                <a:endParaRPr lang="ja-JP" altLang="en-US" sz="1400" b="1" dirty="0">
                  <a:ln/>
                  <a:solidFill>
                    <a:srgbClr val="221815"/>
                  </a:solidFill>
                  <a:effectLst>
                    <a:glow rad="127000">
                      <a:schemeClr val="bg1"/>
                    </a:glow>
                  </a:effectLst>
                  <a:latin typeface="+mn-ea"/>
                  <a:sym typeface="ＭＳ ゴシック"/>
                  <a:rtl val="0"/>
                </a:endParaRPr>
              </a:p>
            </p:txBody>
          </p:sp>
          <p:sp>
            <p:nvSpPr>
              <p:cNvPr id="353" name="テキスト ボックス 352">
                <a:extLst>
                  <a:ext uri="{FF2B5EF4-FFF2-40B4-BE49-F238E27FC236}">
                    <a16:creationId xmlns:a16="http://schemas.microsoft.com/office/drawing/2014/main" id="{0A32A8D6-501F-4058-BF72-E2AC3A697842}"/>
                  </a:ext>
                </a:extLst>
              </p:cNvPr>
              <p:cNvSpPr txBox="1"/>
              <p:nvPr/>
            </p:nvSpPr>
            <p:spPr>
              <a:xfrm>
                <a:off x="10687218" y="-1228802"/>
                <a:ext cx="1250881" cy="155959"/>
              </a:xfrm>
              <a:prstGeom prst="rect">
                <a:avLst/>
              </a:prstGeom>
              <a:noFill/>
            </p:spPr>
            <p:txBody>
              <a:bodyPr wrap="square" lIns="36000" tIns="36000" rIns="36000" bIns="36000" rtlCol="0">
                <a:spAutoFit/>
              </a:bodyPr>
              <a:lstStyle/>
              <a:p>
                <a:pPr algn="r"/>
                <a:r>
                  <a:rPr lang="ja-JP" altLang="en-US" sz="1000" b="1" dirty="0">
                    <a:ln/>
                    <a:solidFill>
                      <a:srgbClr val="221815"/>
                    </a:solidFill>
                    <a:latin typeface="+mn-ea"/>
                    <a:sym typeface="ＭＳ ゴシック"/>
                    <a:rtl val="0"/>
                  </a:rPr>
                  <a:t>２階部分までつかる程度</a:t>
                </a:r>
                <a:endParaRPr lang="en-US" altLang="ja-JP" sz="1000" b="1" dirty="0">
                  <a:ln/>
                  <a:solidFill>
                    <a:srgbClr val="221815"/>
                  </a:solidFill>
                  <a:latin typeface="+mn-ea"/>
                  <a:sym typeface="ＭＳ ゴシック"/>
                  <a:rtl val="0"/>
                </a:endParaRPr>
              </a:p>
            </p:txBody>
          </p:sp>
          <p:sp>
            <p:nvSpPr>
              <p:cNvPr id="354" name="テキスト ボックス 353">
                <a:extLst>
                  <a:ext uri="{FF2B5EF4-FFF2-40B4-BE49-F238E27FC236}">
                    <a16:creationId xmlns:a16="http://schemas.microsoft.com/office/drawing/2014/main" id="{7393BFD9-AD3E-2310-AB5D-2D3B656E4038}"/>
                  </a:ext>
                </a:extLst>
              </p:cNvPr>
              <p:cNvSpPr txBox="1"/>
              <p:nvPr/>
            </p:nvSpPr>
            <p:spPr>
              <a:xfrm>
                <a:off x="10687219" y="-924360"/>
                <a:ext cx="1250880" cy="155959"/>
              </a:xfrm>
              <a:prstGeom prst="rect">
                <a:avLst/>
              </a:prstGeom>
              <a:noFill/>
            </p:spPr>
            <p:txBody>
              <a:bodyPr wrap="square" lIns="36000" tIns="36000" rIns="36000" bIns="36000" rtlCol="0">
                <a:spAutoFit/>
              </a:bodyPr>
              <a:lstStyle/>
              <a:p>
                <a:pPr algn="r"/>
                <a:r>
                  <a:rPr lang="ja-JP" altLang="en-US" sz="1000" b="1" dirty="0">
                    <a:ln/>
                    <a:solidFill>
                      <a:srgbClr val="221815"/>
                    </a:solidFill>
                    <a:latin typeface="+mn-ea"/>
                    <a:sym typeface="ＭＳ ゴシック"/>
                    <a:rtl val="0"/>
                  </a:rPr>
                  <a:t>１階軒下までつかる程度</a:t>
                </a:r>
                <a:endParaRPr lang="en-US" altLang="ja-JP" sz="1000" b="1" dirty="0">
                  <a:ln/>
                  <a:solidFill>
                    <a:srgbClr val="221815"/>
                  </a:solidFill>
                  <a:latin typeface="+mn-ea"/>
                  <a:sym typeface="ＭＳ ゴシック"/>
                  <a:rtl val="0"/>
                </a:endParaRPr>
              </a:p>
            </p:txBody>
          </p:sp>
          <p:sp>
            <p:nvSpPr>
              <p:cNvPr id="355" name="テキスト ボックス 354">
                <a:extLst>
                  <a:ext uri="{FF2B5EF4-FFF2-40B4-BE49-F238E27FC236}">
                    <a16:creationId xmlns:a16="http://schemas.microsoft.com/office/drawing/2014/main" id="{3DBE3F7B-288B-CACE-ACB3-27DE8C39D2F9}"/>
                  </a:ext>
                </a:extLst>
              </p:cNvPr>
              <p:cNvSpPr txBox="1">
                <a:spLocks/>
              </p:cNvSpPr>
              <p:nvPr/>
            </p:nvSpPr>
            <p:spPr>
              <a:xfrm>
                <a:off x="10917029" y="-1669644"/>
                <a:ext cx="743344" cy="211837"/>
              </a:xfrm>
              <a:prstGeom prst="rect">
                <a:avLst/>
              </a:prstGeom>
              <a:noFill/>
            </p:spPr>
            <p:txBody>
              <a:bodyPr wrap="square" rtlCol="0">
                <a:spAutoFit/>
              </a:bodyPr>
              <a:lstStyle>
                <a:defPPr>
                  <a:defRPr lang="en-US"/>
                </a:defPPr>
                <a:lvl1pPr algn="r">
                  <a:defRPr sz="1100" b="1">
                    <a:ln/>
                    <a:solidFill>
                      <a:srgbClr val="221815"/>
                    </a:solidFill>
                    <a:effectLst>
                      <a:glow rad="127000">
                        <a:schemeClr val="bg1"/>
                      </a:glow>
                    </a:effectLst>
                    <a:latin typeface="+mn-ea"/>
                    <a:rtl val="0"/>
                  </a:defRPr>
                </a:lvl1pPr>
              </a:lstStyle>
              <a:p>
                <a:pPr algn="l"/>
                <a:r>
                  <a:rPr lang="en-US" altLang="ja-JP" sz="1400" dirty="0">
                    <a:sym typeface="ＭＳ ゴシック"/>
                  </a:rPr>
                  <a:t>5</a:t>
                </a:r>
                <a:r>
                  <a:rPr lang="ja-JP" altLang="en-US" sz="1400" dirty="0">
                    <a:sym typeface="ＭＳ ゴシック"/>
                  </a:rPr>
                  <a:t>ｍ～</a:t>
                </a:r>
              </a:p>
            </p:txBody>
          </p:sp>
          <p:sp>
            <p:nvSpPr>
              <p:cNvPr id="356" name="テキスト ボックス 355">
                <a:extLst>
                  <a:ext uri="{FF2B5EF4-FFF2-40B4-BE49-F238E27FC236}">
                    <a16:creationId xmlns:a16="http://schemas.microsoft.com/office/drawing/2014/main" id="{DD4DC10D-7376-8DC8-6E49-C7FB9CF69AFF}"/>
                  </a:ext>
                </a:extLst>
              </p:cNvPr>
              <p:cNvSpPr txBox="1"/>
              <p:nvPr/>
            </p:nvSpPr>
            <p:spPr>
              <a:xfrm>
                <a:off x="10741214" y="-1523046"/>
                <a:ext cx="1196886" cy="155958"/>
              </a:xfrm>
              <a:prstGeom prst="rect">
                <a:avLst/>
              </a:prstGeom>
              <a:noFill/>
            </p:spPr>
            <p:txBody>
              <a:bodyPr wrap="square" lIns="36000" tIns="36000" rIns="36000" bIns="36000" rtlCol="0">
                <a:spAutoFit/>
              </a:bodyPr>
              <a:lstStyle/>
              <a:p>
                <a:pPr algn="r"/>
                <a:r>
                  <a:rPr lang="ja-JP" altLang="en-US" sz="1000" b="1" dirty="0">
                    <a:ln/>
                    <a:solidFill>
                      <a:srgbClr val="221815"/>
                    </a:solidFill>
                    <a:latin typeface="+mn-ea"/>
                    <a:sym typeface="ＭＳ ゴシック"/>
                    <a:rtl val="0"/>
                  </a:rPr>
                  <a:t>２階の屋根</a:t>
                </a:r>
                <a:r>
                  <a:rPr lang="en-US" altLang="ja-JP" sz="1000" b="1" dirty="0">
                    <a:ln/>
                    <a:solidFill>
                      <a:srgbClr val="221815"/>
                    </a:solidFill>
                    <a:latin typeface="+mn-ea"/>
                    <a:sym typeface="ＭＳ ゴシック"/>
                    <a:rtl val="0"/>
                  </a:rPr>
                  <a:t>,</a:t>
                </a:r>
                <a:r>
                  <a:rPr lang="ja-JP" altLang="en-US" sz="1000" b="1" dirty="0">
                    <a:ln/>
                    <a:solidFill>
                      <a:srgbClr val="221815"/>
                    </a:solidFill>
                    <a:latin typeface="+mn-ea"/>
                    <a:sym typeface="ＭＳ ゴシック"/>
                    <a:rtl val="0"/>
                  </a:rPr>
                  <a:t>３階以上が浸水</a:t>
                </a:r>
                <a:endParaRPr lang="en-US" altLang="ja-JP" sz="1000" b="1" dirty="0">
                  <a:ln/>
                  <a:solidFill>
                    <a:srgbClr val="221815"/>
                  </a:solidFill>
                  <a:latin typeface="+mn-ea"/>
                  <a:sym typeface="ＭＳ ゴシック"/>
                  <a:rtl val="0"/>
                </a:endParaRPr>
              </a:p>
            </p:txBody>
          </p:sp>
          <p:sp>
            <p:nvSpPr>
              <p:cNvPr id="357" name="テキスト ボックス 356">
                <a:extLst>
                  <a:ext uri="{FF2B5EF4-FFF2-40B4-BE49-F238E27FC236}">
                    <a16:creationId xmlns:a16="http://schemas.microsoft.com/office/drawing/2014/main" id="{44787F6B-46C7-A09A-1788-3B53A855577D}"/>
                  </a:ext>
                </a:extLst>
              </p:cNvPr>
              <p:cNvSpPr txBox="1"/>
              <p:nvPr/>
            </p:nvSpPr>
            <p:spPr>
              <a:xfrm>
                <a:off x="10649546" y="-600687"/>
                <a:ext cx="1288553" cy="155959"/>
              </a:xfrm>
              <a:prstGeom prst="rect">
                <a:avLst/>
              </a:prstGeom>
              <a:noFill/>
            </p:spPr>
            <p:txBody>
              <a:bodyPr wrap="square" lIns="36000" tIns="36000" rIns="36000" bIns="36000" rtlCol="0">
                <a:spAutoFit/>
              </a:bodyPr>
              <a:lstStyle/>
              <a:p>
                <a:pPr algn="r"/>
                <a:r>
                  <a:rPr lang="ja-JP" altLang="en-US" sz="1000" b="1" dirty="0">
                    <a:ln/>
                    <a:solidFill>
                      <a:srgbClr val="221815"/>
                    </a:solidFill>
                    <a:latin typeface="+mn-ea"/>
                    <a:sym typeface="ＭＳ ゴシック"/>
                    <a:rtl val="0"/>
                  </a:rPr>
                  <a:t>大人の膝までつかる程度</a:t>
                </a:r>
                <a:endParaRPr lang="en-US" altLang="ja-JP" sz="1000" b="1" dirty="0">
                  <a:ln/>
                  <a:solidFill>
                    <a:srgbClr val="221815"/>
                  </a:solidFill>
                  <a:latin typeface="+mn-ea"/>
                  <a:sym typeface="ＭＳ ゴシック"/>
                  <a:rtl val="0"/>
                </a:endParaRPr>
              </a:p>
            </p:txBody>
          </p:sp>
        </p:grpSp>
      </p:grpSp>
      <p:sp>
        <p:nvSpPr>
          <p:cNvPr id="126" name="テキスト ボックス 125">
            <a:extLst>
              <a:ext uri="{FF2B5EF4-FFF2-40B4-BE49-F238E27FC236}">
                <a16:creationId xmlns:a16="http://schemas.microsoft.com/office/drawing/2014/main" id="{DB8CE859-588C-476B-80FF-35F711AD18F0}"/>
              </a:ext>
            </a:extLst>
          </p:cNvPr>
          <p:cNvSpPr txBox="1"/>
          <p:nvPr/>
        </p:nvSpPr>
        <p:spPr>
          <a:xfrm>
            <a:off x="7324015" y="561143"/>
            <a:ext cx="8091767" cy="394378"/>
          </a:xfrm>
          <a:prstGeom prst="rect">
            <a:avLst/>
          </a:prstGeom>
          <a:noFill/>
          <a:ln w="76200">
            <a:noFill/>
          </a:ln>
        </p:spPr>
        <p:txBody>
          <a:bodyPr wrap="square" lIns="360000" tIns="43104" rIns="360000" bIns="43104" rtlCol="0">
            <a:spAutoFit/>
          </a:bodyPr>
          <a:lstStyle/>
          <a:p>
            <a:pPr>
              <a:lnSpc>
                <a:spcPct val="80000"/>
              </a:lnSpc>
            </a:pPr>
            <a:r>
              <a:rPr kumimoji="1" lang="ja-JP" altLang="en-US" sz="2400" b="1" dirty="0">
                <a:solidFill>
                  <a:schemeClr val="accent5">
                    <a:lumMod val="50000"/>
                  </a:schemeClr>
                </a:solidFill>
                <a:latin typeface="+mn-ea"/>
              </a:rPr>
              <a:t>自宅の水害リスクと避難のタイミングを確認しよう！</a:t>
            </a:r>
          </a:p>
        </p:txBody>
      </p:sp>
      <p:sp>
        <p:nvSpPr>
          <p:cNvPr id="131" name="テキスト ボックス 130"/>
          <p:cNvSpPr txBox="1"/>
          <p:nvPr/>
        </p:nvSpPr>
        <p:spPr>
          <a:xfrm>
            <a:off x="8578454" y="6880747"/>
            <a:ext cx="4671913" cy="246221"/>
          </a:xfrm>
          <a:prstGeom prst="rect">
            <a:avLst/>
          </a:prstGeom>
          <a:noFill/>
        </p:spPr>
        <p:txBody>
          <a:bodyPr wrap="square" lIns="0" tIns="0" rIns="0" bIns="0" rtlCol="0">
            <a:spAutoFit/>
          </a:bodyPr>
          <a:lstStyle/>
          <a:p>
            <a:r>
              <a:rPr kumimoji="1" lang="ja-JP" altLang="en-US" sz="1600" b="1" dirty="0">
                <a:latin typeface="BIZ UDPゴシック" panose="020B0400000000000000" pitchFamily="50" charset="-128"/>
                <a:ea typeface="BIZ UDPゴシック" panose="020B0400000000000000" pitchFamily="50" charset="-128"/>
              </a:rPr>
              <a:t>いいえ　　　　 　　　　　　　　　はい</a:t>
            </a:r>
          </a:p>
        </p:txBody>
      </p:sp>
      <p:sp>
        <p:nvSpPr>
          <p:cNvPr id="132" name="正方形/長方形 131"/>
          <p:cNvSpPr/>
          <p:nvPr/>
        </p:nvSpPr>
        <p:spPr>
          <a:xfrm>
            <a:off x="10188595" y="7324458"/>
            <a:ext cx="2232000" cy="431477"/>
          </a:xfrm>
          <a:prstGeom prst="rect">
            <a:avLst/>
          </a:prstGeom>
          <a:solidFill>
            <a:srgbClr val="7030A0"/>
          </a:solidFill>
          <a:ln w="25400">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36000" rtlCol="0" anchor="t"/>
          <a:lstStyle/>
          <a:p>
            <a:r>
              <a:rPr kumimoji="1" lang="ja-JP" altLang="en-US" sz="1600" b="1" dirty="0">
                <a:solidFill>
                  <a:schemeClr val="bg1"/>
                </a:solidFill>
                <a:latin typeface="BIZ UDPゴシック" panose="020B0400000000000000" pitchFamily="50" charset="-128"/>
                <a:ea typeface="BIZ UDPゴシック" panose="020B0400000000000000" pitchFamily="50" charset="-128"/>
              </a:rPr>
              <a:t>■警戒レベル４で避難</a:t>
            </a:r>
            <a:endParaRPr kumimoji="1" lang="en-US" altLang="ja-JP" sz="1600" b="1" dirty="0">
              <a:solidFill>
                <a:schemeClr val="bg1"/>
              </a:solidFill>
              <a:latin typeface="BIZ UDPゴシック" panose="020B0400000000000000" pitchFamily="50" charset="-128"/>
              <a:ea typeface="BIZ UDPゴシック" panose="020B0400000000000000" pitchFamily="50" charset="-128"/>
            </a:endParaRPr>
          </a:p>
        </p:txBody>
      </p:sp>
      <p:sp>
        <p:nvSpPr>
          <p:cNvPr id="134" name="正方形/長方形 133"/>
          <p:cNvSpPr/>
          <p:nvPr/>
        </p:nvSpPr>
        <p:spPr>
          <a:xfrm>
            <a:off x="7747663" y="7344833"/>
            <a:ext cx="2232000" cy="415394"/>
          </a:xfrm>
          <a:prstGeom prst="rect">
            <a:avLst/>
          </a:prstGeom>
          <a:solidFill>
            <a:srgbClr val="FF0000"/>
          </a:solidFill>
          <a:ln w="25400">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36000" rtlCol="0" anchor="t"/>
          <a:lstStyle/>
          <a:p>
            <a:r>
              <a:rPr kumimoji="1" lang="ja-JP" altLang="en-US" sz="1600" b="1" dirty="0">
                <a:solidFill>
                  <a:schemeClr val="bg1"/>
                </a:solidFill>
                <a:latin typeface="BIZ UDPゴシック" panose="020B0400000000000000" pitchFamily="50" charset="-128"/>
                <a:ea typeface="BIZ UDPゴシック" panose="020B0400000000000000" pitchFamily="50" charset="-128"/>
              </a:rPr>
              <a:t>■警戒レベル３で避難</a:t>
            </a:r>
            <a:endParaRPr kumimoji="1" lang="en-US" altLang="ja-JP" sz="1600" b="1" dirty="0">
              <a:solidFill>
                <a:schemeClr val="bg1"/>
              </a:solidFill>
              <a:latin typeface="BIZ UDPゴシック" panose="020B0400000000000000" pitchFamily="50" charset="-128"/>
              <a:ea typeface="BIZ UDPゴシック" panose="020B0400000000000000" pitchFamily="50" charset="-128"/>
            </a:endParaRPr>
          </a:p>
        </p:txBody>
      </p:sp>
      <p:sp>
        <p:nvSpPr>
          <p:cNvPr id="135" name="正方形/長方形 134"/>
          <p:cNvSpPr/>
          <p:nvPr/>
        </p:nvSpPr>
        <p:spPr>
          <a:xfrm>
            <a:off x="12629527" y="7332307"/>
            <a:ext cx="2232000" cy="431476"/>
          </a:xfrm>
          <a:prstGeom prst="rect">
            <a:avLst/>
          </a:prstGeom>
          <a:solidFill>
            <a:srgbClr val="0070C0"/>
          </a:solidFill>
          <a:ln w="25400">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36000" rtlCol="0" anchor="t"/>
          <a:lstStyle/>
          <a:p>
            <a:r>
              <a:rPr kumimoji="1" lang="ja-JP" altLang="en-US" sz="1600" b="1" dirty="0">
                <a:solidFill>
                  <a:schemeClr val="bg1"/>
                </a:solidFill>
                <a:latin typeface="BIZ UDPゴシック" panose="020B0400000000000000" pitchFamily="50" charset="-128"/>
                <a:ea typeface="BIZ UDPゴシック" panose="020B0400000000000000" pitchFamily="50" charset="-128"/>
              </a:rPr>
              <a:t>■在宅避難</a:t>
            </a:r>
            <a:r>
              <a:rPr kumimoji="1" lang="en-US" altLang="ja-JP" sz="1600" b="1" dirty="0">
                <a:solidFill>
                  <a:schemeClr val="bg1"/>
                </a:solidFill>
                <a:latin typeface="BIZ UDPゴシック" panose="020B0400000000000000" pitchFamily="50" charset="-128"/>
                <a:ea typeface="BIZ UDPゴシック" panose="020B0400000000000000" pitchFamily="50" charset="-128"/>
              </a:rPr>
              <a:t>(</a:t>
            </a:r>
            <a:r>
              <a:rPr kumimoji="1" lang="ja-JP" altLang="en-US" sz="1600" b="1" dirty="0">
                <a:solidFill>
                  <a:schemeClr val="bg1"/>
                </a:solidFill>
                <a:latin typeface="BIZ UDPゴシック" panose="020B0400000000000000" pitchFamily="50" charset="-128"/>
                <a:ea typeface="BIZ UDPゴシック" panose="020B0400000000000000" pitchFamily="50" charset="-128"/>
              </a:rPr>
              <a:t>垂直避難</a:t>
            </a:r>
            <a:r>
              <a:rPr kumimoji="1" lang="en-US" altLang="ja-JP" sz="1600" b="1" dirty="0">
                <a:solidFill>
                  <a:schemeClr val="bg1"/>
                </a:solidFill>
                <a:latin typeface="BIZ UDPゴシック" panose="020B0400000000000000" pitchFamily="50" charset="-128"/>
                <a:ea typeface="BIZ UDPゴシック" panose="020B0400000000000000" pitchFamily="50" charset="-128"/>
              </a:rPr>
              <a:t>)</a:t>
            </a:r>
          </a:p>
        </p:txBody>
      </p:sp>
      <p:sp>
        <p:nvSpPr>
          <p:cNvPr id="145" name="テキスト ボックス 144"/>
          <p:cNvSpPr txBox="1"/>
          <p:nvPr/>
        </p:nvSpPr>
        <p:spPr>
          <a:xfrm>
            <a:off x="7819479" y="7833669"/>
            <a:ext cx="2114494" cy="861774"/>
          </a:xfrm>
          <a:prstGeom prst="rect">
            <a:avLst/>
          </a:prstGeom>
          <a:noFill/>
        </p:spPr>
        <p:txBody>
          <a:bodyPr wrap="square" lIns="0" tIns="0" rIns="0" bIns="0" rtlCol="0">
            <a:spAutoFit/>
          </a:bodyPr>
          <a:lstStyle/>
          <a:p>
            <a:pPr algn="just"/>
            <a:r>
              <a:rPr kumimoji="1" lang="ja-JP" altLang="en-US" sz="1400" dirty="0">
                <a:latin typeface="BIZ UDゴシック" panose="020B0400000000000000" pitchFamily="49" charset="-128"/>
                <a:ea typeface="BIZ UDゴシック" panose="020B0400000000000000" pitchFamily="49" charset="-128"/>
              </a:rPr>
              <a:t>避難に時間がかかりそうな方は、レベル３「高齢者等避難」が出たら避難所等へ向かいましょう。</a:t>
            </a:r>
          </a:p>
        </p:txBody>
      </p:sp>
      <p:sp>
        <p:nvSpPr>
          <p:cNvPr id="146" name="テキスト ボックス 145"/>
          <p:cNvSpPr txBox="1"/>
          <p:nvPr/>
        </p:nvSpPr>
        <p:spPr>
          <a:xfrm>
            <a:off x="10209409" y="7850091"/>
            <a:ext cx="2270660" cy="861774"/>
          </a:xfrm>
          <a:prstGeom prst="rect">
            <a:avLst/>
          </a:prstGeom>
          <a:noFill/>
        </p:spPr>
        <p:txBody>
          <a:bodyPr wrap="square" lIns="0" tIns="0" rIns="0" bIns="0" rtlCol="0">
            <a:spAutoFit/>
          </a:bodyPr>
          <a:lstStyle/>
          <a:p>
            <a:r>
              <a:rPr kumimoji="1" lang="ja-JP" altLang="en-US" sz="1400" dirty="0">
                <a:latin typeface="BIZ UDゴシック" panose="020B0400000000000000" pitchFamily="49" charset="-128"/>
                <a:ea typeface="BIZ UDゴシック" panose="020B0400000000000000" pitchFamily="49" charset="-128"/>
              </a:rPr>
              <a:t>レベル４「避難指示」が出たら、在宅避難ができない方は、全員避難所等へ向かいましょう。</a:t>
            </a:r>
          </a:p>
        </p:txBody>
      </p:sp>
      <p:sp>
        <p:nvSpPr>
          <p:cNvPr id="147" name="テキスト ボックス 146"/>
          <p:cNvSpPr txBox="1"/>
          <p:nvPr/>
        </p:nvSpPr>
        <p:spPr>
          <a:xfrm>
            <a:off x="12626625" y="7847620"/>
            <a:ext cx="2232000" cy="861774"/>
          </a:xfrm>
          <a:prstGeom prst="rect">
            <a:avLst/>
          </a:prstGeom>
          <a:noFill/>
        </p:spPr>
        <p:txBody>
          <a:bodyPr wrap="square" lIns="0" tIns="0" rIns="0" bIns="0" rtlCol="0">
            <a:spAutoFit/>
          </a:bodyPr>
          <a:lstStyle/>
          <a:p>
            <a:pPr algn="just"/>
            <a:r>
              <a:rPr kumimoji="1" lang="ja-JP" altLang="en-US" sz="1400" dirty="0">
                <a:latin typeface="BIZ UDゴシック" panose="020B0400000000000000" pitchFamily="49" charset="-128"/>
                <a:ea typeface="BIZ UDゴシック" panose="020B0400000000000000" pitchFamily="49" charset="-128"/>
              </a:rPr>
              <a:t>避難所の収容人数は限られています。自宅が安全な方は備蓄があることを前提に自宅に留まりましょう。</a:t>
            </a:r>
          </a:p>
        </p:txBody>
      </p:sp>
      <p:sp>
        <p:nvSpPr>
          <p:cNvPr id="133" name="正方形/長方形 132"/>
          <p:cNvSpPr/>
          <p:nvPr/>
        </p:nvSpPr>
        <p:spPr>
          <a:xfrm>
            <a:off x="7942082" y="1652334"/>
            <a:ext cx="6849851" cy="611387"/>
          </a:xfrm>
          <a:prstGeom prst="rect">
            <a:avLst/>
          </a:prstGeom>
          <a:noFill/>
          <a:ln w="25400">
            <a:noFill/>
          </a:ln>
        </p:spPr>
        <p:style>
          <a:lnRef idx="2">
            <a:schemeClr val="accent1">
              <a:shade val="50000"/>
            </a:schemeClr>
          </a:lnRef>
          <a:fillRef idx="1">
            <a:schemeClr val="accent1"/>
          </a:fillRef>
          <a:effectRef idx="0">
            <a:schemeClr val="accent1"/>
          </a:effectRef>
          <a:fontRef idx="minor">
            <a:schemeClr val="lt1"/>
          </a:fontRef>
        </p:style>
        <p:txBody>
          <a:bodyPr lIns="108000" tIns="72000" rIns="108000" bIns="36000" rtlCol="0" anchor="t"/>
          <a:lstStyle/>
          <a:p>
            <a:pPr algn="just"/>
            <a:r>
              <a:rPr kumimoji="1" lang="ja-JP" altLang="en-US" sz="1400" dirty="0">
                <a:solidFill>
                  <a:schemeClr val="tx1"/>
                </a:solidFill>
                <a:latin typeface="BIZ UDPゴシック" panose="020B0400000000000000" pitchFamily="50" charset="-128"/>
                <a:ea typeface="BIZ UDPゴシック" panose="020B0400000000000000" pitchFamily="50" charset="-128"/>
              </a:rPr>
              <a:t>左上の洪水ハザードマップの色は、●●川が氾濫した場合に何</a:t>
            </a:r>
            <a:r>
              <a:rPr kumimoji="1" lang="en-US" altLang="ja-JP" sz="1400" dirty="0">
                <a:solidFill>
                  <a:schemeClr val="tx1"/>
                </a:solidFill>
                <a:latin typeface="BIZ UDPゴシック" panose="020B0400000000000000" pitchFamily="50" charset="-128"/>
                <a:ea typeface="BIZ UDPゴシック" panose="020B0400000000000000" pitchFamily="50" charset="-128"/>
              </a:rPr>
              <a:t>m</a:t>
            </a:r>
            <a:r>
              <a:rPr kumimoji="1" lang="ja-JP" altLang="en-US" sz="1400" dirty="0">
                <a:solidFill>
                  <a:schemeClr val="tx1"/>
                </a:solidFill>
                <a:latin typeface="BIZ UDPゴシック" panose="020B0400000000000000" pitchFamily="50" charset="-128"/>
                <a:ea typeface="BIZ UDPゴシック" panose="020B0400000000000000" pitchFamily="50" charset="-128"/>
              </a:rPr>
              <a:t>まで水に浸かるかを表しています。</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p:txBody>
      </p:sp>
      <p:sp>
        <p:nvSpPr>
          <p:cNvPr id="460" name="テキスト ボックス 459">
            <a:extLst>
              <a:ext uri="{FF2B5EF4-FFF2-40B4-BE49-F238E27FC236}">
                <a16:creationId xmlns:a16="http://schemas.microsoft.com/office/drawing/2014/main" id="{EECB71CE-1465-1010-5C15-774347B2E65A}"/>
              </a:ext>
            </a:extLst>
          </p:cNvPr>
          <p:cNvSpPr txBox="1"/>
          <p:nvPr/>
        </p:nvSpPr>
        <p:spPr>
          <a:xfrm>
            <a:off x="7869362" y="2172770"/>
            <a:ext cx="1634379" cy="308858"/>
          </a:xfrm>
          <a:prstGeom prst="rect">
            <a:avLst/>
          </a:prstGeom>
          <a:noFill/>
          <a:ln w="38100">
            <a:noFill/>
          </a:ln>
        </p:spPr>
        <p:txBody>
          <a:bodyPr vert="horz" wrap="square" lIns="36000" tIns="36000" rIns="36000" bIns="36000" rtlCol="0">
            <a:spAutoFit/>
          </a:bodyPr>
          <a:lstStyle/>
          <a:p>
            <a:pPr algn="ctr">
              <a:lnSpc>
                <a:spcPct val="170000"/>
              </a:lnSpc>
            </a:pPr>
            <a:r>
              <a:rPr lang="ja-JP" altLang="en-US" sz="1100" b="1" dirty="0">
                <a:ln w="3175">
                  <a:noFill/>
                </a:ln>
                <a:solidFill>
                  <a:srgbClr val="221815"/>
                </a:solidFill>
                <a:latin typeface="BIZ UDPゴシック" panose="020B0400000000000000" pitchFamily="50" charset="-128"/>
                <a:ea typeface="BIZ UDPゴシック" panose="020B0400000000000000" pitchFamily="50" charset="-128"/>
                <a:sym typeface="ＭＳ ゴシック"/>
                <a:rtl val="0"/>
              </a:rPr>
              <a:t>洪水浸水深凡例</a:t>
            </a:r>
            <a:endParaRPr lang="en-US" altLang="ja-JP" sz="1100" b="1" dirty="0">
              <a:ln w="3175">
                <a:noFill/>
              </a:ln>
              <a:solidFill>
                <a:srgbClr val="221815"/>
              </a:solidFill>
              <a:latin typeface="BIZ UDPゴシック" panose="020B0400000000000000" pitchFamily="50" charset="-128"/>
              <a:ea typeface="BIZ UDPゴシック" panose="020B0400000000000000" pitchFamily="50" charset="-128"/>
              <a:sym typeface="ＭＳ ゴシック"/>
              <a:rtl val="0"/>
            </a:endParaRPr>
          </a:p>
        </p:txBody>
      </p:sp>
      <p:sp>
        <p:nvSpPr>
          <p:cNvPr id="151" name="テキスト ボックス 150"/>
          <p:cNvSpPr txBox="1"/>
          <p:nvPr/>
        </p:nvSpPr>
        <p:spPr>
          <a:xfrm>
            <a:off x="12497817" y="2753802"/>
            <a:ext cx="2168050" cy="934478"/>
          </a:xfrm>
          <a:prstGeom prst="rect">
            <a:avLst/>
          </a:prstGeom>
          <a:solidFill>
            <a:schemeClr val="bg1"/>
          </a:solidFill>
          <a:ln w="12700">
            <a:solidFill>
              <a:schemeClr val="tx1"/>
            </a:solidFill>
          </a:ln>
        </p:spPr>
        <p:txBody>
          <a:bodyPr vert="horz" wrap="square" lIns="36000" tIns="36000" rIns="36000" bIns="36000" rtlCol="0">
            <a:spAutoFit/>
          </a:bodyPr>
          <a:lstStyle/>
          <a:p>
            <a:r>
              <a:rPr kumimoji="1" lang="ja-JP" altLang="en-US" sz="1400" b="1" dirty="0">
                <a:latin typeface="BIZ UDPゴシック" panose="020B0400000000000000" pitchFamily="50" charset="-128"/>
                <a:ea typeface="BIZ UDPゴシック" panose="020B0400000000000000" pitchFamily="50" charset="-128"/>
              </a:rPr>
              <a:t>左図の</a:t>
            </a:r>
            <a:endParaRPr kumimoji="1" lang="en-US" altLang="ja-JP" sz="1400" b="1" dirty="0">
              <a:latin typeface="BIZ UDPゴシック" panose="020B0400000000000000" pitchFamily="50" charset="-128"/>
              <a:ea typeface="BIZ UDPゴシック" panose="020B0400000000000000" pitchFamily="50" charset="-128"/>
            </a:endParaRPr>
          </a:p>
          <a:p>
            <a:r>
              <a:rPr kumimoji="1" lang="ja-JP" altLang="en-US" sz="1400" b="1" dirty="0">
                <a:latin typeface="BIZ UDPゴシック" panose="020B0400000000000000" pitchFamily="50" charset="-128"/>
                <a:ea typeface="BIZ UDPゴシック" panose="020B0400000000000000" pitchFamily="50" charset="-128"/>
              </a:rPr>
              <a:t>「洪水ハザードマップ」から、自宅周辺の色を</a:t>
            </a:r>
            <a:endParaRPr kumimoji="1" lang="en-US" altLang="ja-JP" sz="1400" b="1" dirty="0">
              <a:latin typeface="BIZ UDPゴシック" panose="020B0400000000000000" pitchFamily="50" charset="-128"/>
              <a:ea typeface="BIZ UDPゴシック" panose="020B0400000000000000" pitchFamily="50" charset="-128"/>
            </a:endParaRPr>
          </a:p>
          <a:p>
            <a:r>
              <a:rPr kumimoji="1" lang="ja-JP" altLang="en-US" sz="1400" b="1" dirty="0">
                <a:latin typeface="BIZ UDPゴシック" panose="020B0400000000000000" pitchFamily="50" charset="-128"/>
                <a:ea typeface="BIZ UDPゴシック" panose="020B0400000000000000" pitchFamily="50" charset="-128"/>
              </a:rPr>
              <a:t>確認しましょう</a:t>
            </a:r>
          </a:p>
        </p:txBody>
      </p:sp>
      <p:sp>
        <p:nvSpPr>
          <p:cNvPr id="10" name="四角形: 角を丸くする 9">
            <a:extLst>
              <a:ext uri="{FF2B5EF4-FFF2-40B4-BE49-F238E27FC236}">
                <a16:creationId xmlns:a16="http://schemas.microsoft.com/office/drawing/2014/main" id="{FCE55A52-435E-C7FB-0951-F834ABB6C234}"/>
              </a:ext>
            </a:extLst>
          </p:cNvPr>
          <p:cNvSpPr/>
          <p:nvPr/>
        </p:nvSpPr>
        <p:spPr>
          <a:xfrm>
            <a:off x="7729412" y="197587"/>
            <a:ext cx="1280069" cy="291850"/>
          </a:xfrm>
          <a:prstGeom prst="roundRect">
            <a:avLst>
              <a:gd name="adj" fmla="val 46010"/>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500"/>
              </a:lnSpc>
            </a:pPr>
            <a:r>
              <a:rPr kumimoji="1" lang="ja-JP" altLang="en-US" sz="1400" b="1" dirty="0">
                <a:solidFill>
                  <a:schemeClr val="bg1"/>
                </a:solidFill>
                <a:latin typeface="BIZ UDPゴシック" panose="020B0400000000000000" pitchFamily="50" charset="-128"/>
                <a:ea typeface="BIZ UDPゴシック" panose="020B0400000000000000" pitchFamily="50" charset="-128"/>
              </a:rPr>
              <a:t>ステップ①</a:t>
            </a:r>
          </a:p>
        </p:txBody>
      </p:sp>
      <p:sp>
        <p:nvSpPr>
          <p:cNvPr id="130" name="テキスト ボックス 129"/>
          <p:cNvSpPr txBox="1"/>
          <p:nvPr/>
        </p:nvSpPr>
        <p:spPr>
          <a:xfrm>
            <a:off x="8465562" y="5793304"/>
            <a:ext cx="6461565" cy="307777"/>
          </a:xfrm>
          <a:prstGeom prst="rect">
            <a:avLst/>
          </a:prstGeom>
          <a:noFill/>
        </p:spPr>
        <p:txBody>
          <a:bodyPr wrap="square" lIns="0" tIns="0" rIns="0" bIns="0" rtlCol="0">
            <a:spAutoFit/>
          </a:bodyPr>
          <a:lstStyle/>
          <a:p>
            <a:r>
              <a:rPr kumimoji="1" lang="ja-JP" altLang="en-US" sz="2000" b="1" dirty="0">
                <a:latin typeface="BIZ UDPゴシック" panose="020B0400000000000000" pitchFamily="50" charset="-128"/>
                <a:ea typeface="BIZ UDPゴシック" panose="020B0400000000000000" pitchFamily="50" charset="-128"/>
              </a:rPr>
              <a:t> </a:t>
            </a:r>
            <a:r>
              <a:rPr kumimoji="1" lang="ja-JP" altLang="en-US" sz="1600" b="1" dirty="0">
                <a:latin typeface="BIZ UDPゴシック" panose="020B0400000000000000" pitchFamily="50" charset="-128"/>
                <a:ea typeface="BIZ UDPゴシック" panose="020B0400000000000000" pitchFamily="50" charset="-128"/>
              </a:rPr>
              <a:t>いいえ　　　　　　　　　　　　　　　　　　　　　　　　　　　　　　　　　　はい</a:t>
            </a:r>
          </a:p>
        </p:txBody>
      </p:sp>
      <p:sp>
        <p:nvSpPr>
          <p:cNvPr id="62" name="正方形/長方形 61">
            <a:extLst>
              <a:ext uri="{FF2B5EF4-FFF2-40B4-BE49-F238E27FC236}">
                <a16:creationId xmlns:a16="http://schemas.microsoft.com/office/drawing/2014/main" id="{7AF4C2EF-0337-E4F3-7137-B367EC68D4CB}"/>
              </a:ext>
            </a:extLst>
          </p:cNvPr>
          <p:cNvSpPr/>
          <p:nvPr/>
        </p:nvSpPr>
        <p:spPr>
          <a:xfrm>
            <a:off x="7946293" y="4967580"/>
            <a:ext cx="6253803" cy="591029"/>
          </a:xfrm>
          <a:prstGeom prst="rect">
            <a:avLst/>
          </a:prstGeom>
          <a:noFill/>
          <a:ln w="25400">
            <a:noFill/>
          </a:ln>
        </p:spPr>
        <p:style>
          <a:lnRef idx="2">
            <a:schemeClr val="accent1">
              <a:shade val="50000"/>
            </a:schemeClr>
          </a:lnRef>
          <a:fillRef idx="1">
            <a:schemeClr val="accent1"/>
          </a:fillRef>
          <a:effectRef idx="0">
            <a:schemeClr val="accent1"/>
          </a:effectRef>
          <a:fontRef idx="minor">
            <a:schemeClr val="lt1"/>
          </a:fontRef>
        </p:style>
        <p:txBody>
          <a:bodyPr lIns="108000" tIns="72000" rIns="108000" bIns="36000" rtlCol="0" anchor="t"/>
          <a:lstStyle/>
          <a:p>
            <a:pPr algn="just"/>
            <a:r>
              <a:rPr kumimoji="1" lang="ja-JP" altLang="en-US" sz="1400" dirty="0">
                <a:solidFill>
                  <a:schemeClr val="tx1"/>
                </a:solidFill>
                <a:latin typeface="BIZ UDゴシック" panose="020B0400000000000000" pitchFamily="49" charset="-128"/>
                <a:ea typeface="BIZ UDゴシック" panose="020B0400000000000000" pitchFamily="49" charset="-128"/>
              </a:rPr>
              <a:t>自宅がすべて水に浸かる方は、●●氾濫の恐れがある場合、</a:t>
            </a:r>
            <a:endParaRPr kumimoji="1" lang="en-US" altLang="ja-JP" sz="1400" dirty="0">
              <a:solidFill>
                <a:schemeClr val="tx1"/>
              </a:solidFill>
              <a:latin typeface="BIZ UDゴシック" panose="020B0400000000000000" pitchFamily="49" charset="-128"/>
              <a:ea typeface="BIZ UDゴシック" panose="020B0400000000000000" pitchFamily="49" charset="-128"/>
            </a:endParaRPr>
          </a:p>
          <a:p>
            <a:pPr algn="just"/>
            <a:r>
              <a:rPr kumimoji="1" lang="ja-JP" altLang="en-US" sz="1400" dirty="0">
                <a:solidFill>
                  <a:schemeClr val="tx1"/>
                </a:solidFill>
                <a:latin typeface="BIZ UDゴシック" panose="020B0400000000000000" pitchFamily="49" charset="-128"/>
                <a:ea typeface="BIZ UDゴシック" panose="020B0400000000000000" pitchFamily="49" charset="-128"/>
              </a:rPr>
              <a:t>避難所等に避難してください。</a:t>
            </a:r>
            <a:endParaRPr kumimoji="1" lang="en-US" altLang="ja-JP" sz="1400" dirty="0">
              <a:solidFill>
                <a:schemeClr val="tx1"/>
              </a:solidFill>
              <a:latin typeface="BIZ UDゴシック" panose="020B0400000000000000" pitchFamily="49" charset="-128"/>
              <a:ea typeface="BIZ UDゴシック" panose="020B0400000000000000" pitchFamily="49" charset="-128"/>
            </a:endParaRPr>
          </a:p>
        </p:txBody>
      </p:sp>
      <p:pic>
        <p:nvPicPr>
          <p:cNvPr id="478" name="図 477">
            <a:extLst>
              <a:ext uri="{FF2B5EF4-FFF2-40B4-BE49-F238E27FC236}">
                <a16:creationId xmlns:a16="http://schemas.microsoft.com/office/drawing/2014/main" id="{D368226C-4EF2-E07B-42E0-777A30C5B761}"/>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3317002" y="4608078"/>
            <a:ext cx="1348865" cy="989168"/>
          </a:xfrm>
          <a:prstGeom prst="rect">
            <a:avLst/>
          </a:prstGeom>
        </p:spPr>
      </p:pic>
      <p:sp>
        <p:nvSpPr>
          <p:cNvPr id="24" name="正方形/長方形 23">
            <a:extLst>
              <a:ext uri="{FF2B5EF4-FFF2-40B4-BE49-F238E27FC236}">
                <a16:creationId xmlns:a16="http://schemas.microsoft.com/office/drawing/2014/main" id="{E31C0074-697E-2DD0-DCD3-91B2C362158C}"/>
              </a:ext>
            </a:extLst>
          </p:cNvPr>
          <p:cNvSpPr/>
          <p:nvPr/>
        </p:nvSpPr>
        <p:spPr>
          <a:xfrm>
            <a:off x="7724763" y="9107677"/>
            <a:ext cx="7110712" cy="1328128"/>
          </a:xfrm>
          <a:prstGeom prst="rect">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44000" tIns="72000" rIns="144000" bIns="36000" rtlCol="0" anchor="t"/>
          <a:lstStyle/>
          <a:p>
            <a:pPr algn="just"/>
            <a:r>
              <a:rPr kumimoji="1" lang="ja-JP" altLang="en-US" sz="1500" b="1" dirty="0">
                <a:solidFill>
                  <a:schemeClr val="tx1"/>
                </a:solidFill>
                <a:latin typeface="BIZ UDPゴシック" panose="020B0400000000000000" pitchFamily="50" charset="-128"/>
                <a:ea typeface="BIZ UDPゴシック" panose="020B0400000000000000" pitchFamily="50" charset="-128"/>
              </a:rPr>
              <a:t>参考：内水氾濫の確認（左下の地図</a:t>
            </a:r>
            <a:r>
              <a:rPr kumimoji="1" lang="en-US" altLang="ja-JP" sz="1500" b="1" dirty="0">
                <a:solidFill>
                  <a:schemeClr val="tx1"/>
                </a:solidFill>
                <a:latin typeface="BIZ UDPゴシック" panose="020B0400000000000000" pitchFamily="50" charset="-128"/>
                <a:ea typeface="BIZ UDPゴシック" panose="020B0400000000000000" pitchFamily="50" charset="-128"/>
              </a:rPr>
              <a:t>【</a:t>
            </a:r>
            <a:r>
              <a:rPr kumimoji="1" lang="ja-JP" altLang="en-US" sz="1500" b="1" dirty="0">
                <a:solidFill>
                  <a:schemeClr val="tx1"/>
                </a:solidFill>
                <a:latin typeface="BIZ UDPゴシック" panose="020B0400000000000000" pitchFamily="50" charset="-128"/>
                <a:ea typeface="BIZ UDPゴシック" panose="020B0400000000000000" pitchFamily="50" charset="-128"/>
              </a:rPr>
              <a:t>内水ハザードマップ</a:t>
            </a:r>
            <a:r>
              <a:rPr kumimoji="1" lang="en-US" altLang="ja-JP" sz="1500" b="1" dirty="0">
                <a:solidFill>
                  <a:schemeClr val="tx1"/>
                </a:solidFill>
                <a:latin typeface="BIZ UDPゴシック" panose="020B0400000000000000" pitchFamily="50" charset="-128"/>
                <a:ea typeface="BIZ UDPゴシック" panose="020B0400000000000000" pitchFamily="50" charset="-128"/>
              </a:rPr>
              <a:t>】</a:t>
            </a:r>
            <a:r>
              <a:rPr kumimoji="1" lang="ja-JP" altLang="en-US" sz="1500" b="1" dirty="0">
                <a:solidFill>
                  <a:schemeClr val="tx1"/>
                </a:solidFill>
                <a:latin typeface="BIZ UDPゴシック" panose="020B0400000000000000" pitchFamily="50" charset="-128"/>
                <a:ea typeface="BIZ UDPゴシック" panose="020B0400000000000000" pitchFamily="50" charset="-128"/>
              </a:rPr>
              <a:t>）　</a:t>
            </a:r>
            <a:endParaRPr kumimoji="1" lang="en-US" altLang="ja-JP" sz="1500" b="1" dirty="0">
              <a:solidFill>
                <a:schemeClr val="tx1"/>
              </a:solidFill>
              <a:latin typeface="BIZ UDPゴシック" panose="020B0400000000000000" pitchFamily="50" charset="-128"/>
              <a:ea typeface="BIZ UDPゴシック" panose="020B0400000000000000" pitchFamily="50" charset="-128"/>
            </a:endParaRPr>
          </a:p>
          <a:p>
            <a:pPr algn="just">
              <a:spcBef>
                <a:spcPts val="600"/>
              </a:spcBef>
            </a:pPr>
            <a:r>
              <a:rPr kumimoji="1" lang="ja-JP" altLang="en-US" sz="1400" dirty="0">
                <a:solidFill>
                  <a:schemeClr val="tx1"/>
                </a:solidFill>
                <a:latin typeface="BIZ UDゴシック" panose="020B0400000000000000" pitchFamily="49" charset="-128"/>
                <a:ea typeface="BIZ UDゴシック" panose="020B0400000000000000" pitchFamily="49" charset="-128"/>
              </a:rPr>
              <a:t>左下の地図は</a:t>
            </a:r>
            <a:r>
              <a:rPr kumimoji="1" lang="ja-JP" altLang="en-US" sz="1400" b="1" dirty="0">
                <a:solidFill>
                  <a:schemeClr val="tx1"/>
                </a:solidFill>
                <a:latin typeface="BIZ UDゴシック" panose="020B0400000000000000" pitchFamily="49" charset="-128"/>
                <a:ea typeface="BIZ UDゴシック" panose="020B0400000000000000" pitchFamily="49" charset="-128"/>
              </a:rPr>
              <a:t>「内水氾濫の浸水深」</a:t>
            </a:r>
            <a:r>
              <a:rPr kumimoji="1" lang="ja-JP" altLang="en-US" sz="1400" dirty="0">
                <a:solidFill>
                  <a:schemeClr val="tx1"/>
                </a:solidFill>
                <a:latin typeface="BIZ UDゴシック" panose="020B0400000000000000" pitchFamily="49" charset="-128"/>
                <a:ea typeface="BIZ UDゴシック" panose="020B0400000000000000" pitchFamily="49" charset="-128"/>
              </a:rPr>
              <a:t>を表しており、多摩川が氾濫しなくても雨水がたまったり下水が逆流したりして浸水する可能性がある区域です。洪水からの避難が必要な時には既に内水氾濫で浸水して避難に支障が出る可能性がありますので、こまめな状況確認や避難路の検討が必要です。</a:t>
            </a:r>
            <a:endParaRPr kumimoji="1" lang="en-US" altLang="ja-JP" sz="1400" dirty="0">
              <a:solidFill>
                <a:schemeClr val="tx1"/>
              </a:solidFill>
              <a:latin typeface="BIZ UDゴシック" panose="020B0400000000000000" pitchFamily="49" charset="-128"/>
              <a:ea typeface="BIZ UDゴシック" panose="020B0400000000000000" pitchFamily="49" charset="-128"/>
            </a:endParaRPr>
          </a:p>
          <a:p>
            <a:pPr algn="just"/>
            <a:endParaRPr kumimoji="1" lang="en-US" altLang="ja-JP" sz="800" dirty="0">
              <a:solidFill>
                <a:schemeClr val="tx1"/>
              </a:solidFill>
              <a:latin typeface="BIZ UDPゴシック" panose="020B0400000000000000" pitchFamily="50" charset="-128"/>
              <a:ea typeface="BIZ UDPゴシック" panose="020B0400000000000000" pitchFamily="50" charset="-128"/>
            </a:endParaRPr>
          </a:p>
        </p:txBody>
      </p:sp>
      <p:sp>
        <p:nvSpPr>
          <p:cNvPr id="15" name="矢印: 下 14">
            <a:extLst>
              <a:ext uri="{FF2B5EF4-FFF2-40B4-BE49-F238E27FC236}">
                <a16:creationId xmlns:a16="http://schemas.microsoft.com/office/drawing/2014/main" id="{1E8D6C59-174B-F565-0A9F-0DC624611FDD}"/>
              </a:ext>
            </a:extLst>
          </p:cNvPr>
          <p:cNvSpPr/>
          <p:nvPr/>
        </p:nvSpPr>
        <p:spPr>
          <a:xfrm>
            <a:off x="14103295" y="5699915"/>
            <a:ext cx="406412" cy="1616172"/>
          </a:xfrm>
          <a:prstGeom prst="downArrow">
            <a:avLst>
              <a:gd name="adj1" fmla="val 34706"/>
              <a:gd name="adj2" fmla="val 50000"/>
            </a:avLst>
          </a:prstGeom>
          <a:solidFill>
            <a:srgbClr val="6699FF"/>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矢印: 下 16">
            <a:extLst>
              <a:ext uri="{FF2B5EF4-FFF2-40B4-BE49-F238E27FC236}">
                <a16:creationId xmlns:a16="http://schemas.microsoft.com/office/drawing/2014/main" id="{FC0ACE35-C320-4242-7C58-9A82DBE968EA}"/>
              </a:ext>
            </a:extLst>
          </p:cNvPr>
          <p:cNvSpPr/>
          <p:nvPr/>
        </p:nvSpPr>
        <p:spPr>
          <a:xfrm>
            <a:off x="10517702" y="6755541"/>
            <a:ext cx="434980" cy="557588"/>
          </a:xfrm>
          <a:prstGeom prst="downArrow">
            <a:avLst>
              <a:gd name="adj1" fmla="val 34706"/>
              <a:gd name="adj2" fmla="val 50000"/>
            </a:avLst>
          </a:prstGeom>
          <a:solidFill>
            <a:srgbClr val="6699FF"/>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矢印: 下 20">
            <a:extLst>
              <a:ext uri="{FF2B5EF4-FFF2-40B4-BE49-F238E27FC236}">
                <a16:creationId xmlns:a16="http://schemas.microsoft.com/office/drawing/2014/main" id="{178598FB-3CCC-7EEB-869B-3B59E8775873}"/>
              </a:ext>
            </a:extLst>
          </p:cNvPr>
          <p:cNvSpPr/>
          <p:nvPr/>
        </p:nvSpPr>
        <p:spPr>
          <a:xfrm>
            <a:off x="8067668" y="5709396"/>
            <a:ext cx="434980" cy="557588"/>
          </a:xfrm>
          <a:prstGeom prst="downArrow">
            <a:avLst>
              <a:gd name="adj1" fmla="val 34706"/>
              <a:gd name="adj2" fmla="val 50000"/>
            </a:avLst>
          </a:prstGeom>
          <a:solidFill>
            <a:srgbClr val="FF5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矢印: 下 21">
            <a:extLst>
              <a:ext uri="{FF2B5EF4-FFF2-40B4-BE49-F238E27FC236}">
                <a16:creationId xmlns:a16="http://schemas.microsoft.com/office/drawing/2014/main" id="{4BFE7AA8-7F5E-A731-1D71-ADA4A1207FF8}"/>
              </a:ext>
            </a:extLst>
          </p:cNvPr>
          <p:cNvSpPr/>
          <p:nvPr/>
        </p:nvSpPr>
        <p:spPr>
          <a:xfrm>
            <a:off x="8066600" y="6762089"/>
            <a:ext cx="434980" cy="557588"/>
          </a:xfrm>
          <a:prstGeom prst="downArrow">
            <a:avLst>
              <a:gd name="adj1" fmla="val 34706"/>
              <a:gd name="adj2" fmla="val 50000"/>
            </a:avLst>
          </a:prstGeom>
          <a:solidFill>
            <a:srgbClr val="FF5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8" name="正方形/長方形 127"/>
          <p:cNvSpPr/>
          <p:nvPr/>
        </p:nvSpPr>
        <p:spPr>
          <a:xfrm>
            <a:off x="7722611" y="6282107"/>
            <a:ext cx="6233149" cy="477397"/>
          </a:xfrm>
          <a:prstGeom prst="rect">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08000" tIns="108000" rIns="108000" bIns="36000" rtlCol="0" anchor="t"/>
          <a:lstStyle/>
          <a:p>
            <a:r>
              <a:rPr kumimoji="1" lang="ja-JP" altLang="en-US" sz="1600" b="1" dirty="0">
                <a:solidFill>
                  <a:schemeClr val="tx1"/>
                </a:solidFill>
                <a:latin typeface="BIZ UDPゴシック" panose="020B0400000000000000" pitchFamily="50" charset="-128"/>
                <a:ea typeface="BIZ UDPゴシック" panose="020B0400000000000000" pitchFamily="50" charset="-128"/>
              </a:rPr>
              <a:t>自分や家族は足腰等に問題が無く、すぐに避難所に行けますか？</a:t>
            </a:r>
            <a:endParaRPr kumimoji="1" lang="en-US" altLang="ja-JP" sz="1600" b="1" dirty="0">
              <a:solidFill>
                <a:schemeClr val="tx1"/>
              </a:solidFill>
              <a:latin typeface="BIZ UDPゴシック" panose="020B0400000000000000" pitchFamily="50" charset="-128"/>
              <a:ea typeface="BIZ UDPゴシック" panose="020B0400000000000000" pitchFamily="50" charset="-128"/>
            </a:endParaRPr>
          </a:p>
        </p:txBody>
      </p:sp>
      <p:grpSp>
        <p:nvGrpSpPr>
          <p:cNvPr id="7" name="グループ化 6">
            <a:extLst>
              <a:ext uri="{FF2B5EF4-FFF2-40B4-BE49-F238E27FC236}">
                <a16:creationId xmlns:a16="http://schemas.microsoft.com/office/drawing/2014/main" id="{C34395EB-46F2-DC97-6DC7-150A89F4FAD7}"/>
              </a:ext>
            </a:extLst>
          </p:cNvPr>
          <p:cNvGrpSpPr/>
          <p:nvPr/>
        </p:nvGrpSpPr>
        <p:grpSpPr>
          <a:xfrm>
            <a:off x="184635" y="228899"/>
            <a:ext cx="7212105" cy="5974709"/>
            <a:chOff x="184635" y="228899"/>
            <a:chExt cx="7212105" cy="5974709"/>
          </a:xfrm>
        </p:grpSpPr>
        <p:sp>
          <p:nvSpPr>
            <p:cNvPr id="335" name="テキスト ボックス 334">
              <a:extLst>
                <a:ext uri="{FF2B5EF4-FFF2-40B4-BE49-F238E27FC236}">
                  <a16:creationId xmlns:a16="http://schemas.microsoft.com/office/drawing/2014/main" id="{DB8CE859-588C-476B-80FF-35F711AD18F0}"/>
                </a:ext>
              </a:extLst>
            </p:cNvPr>
            <p:cNvSpPr txBox="1"/>
            <p:nvPr/>
          </p:nvSpPr>
          <p:spPr>
            <a:xfrm>
              <a:off x="199206" y="228899"/>
              <a:ext cx="7189915" cy="490116"/>
            </a:xfrm>
            <a:prstGeom prst="rect">
              <a:avLst/>
            </a:prstGeom>
            <a:solidFill>
              <a:srgbClr val="0070C0"/>
            </a:solidFill>
            <a:ln w="38100">
              <a:solidFill>
                <a:schemeClr val="tx1"/>
              </a:solidFill>
            </a:ln>
          </p:spPr>
          <p:txBody>
            <a:bodyPr wrap="square" lIns="36000" tIns="108000" rIns="36000" bIns="36000" rtlCol="0">
              <a:spAutoFit/>
            </a:bodyPr>
            <a:lstStyle/>
            <a:p>
              <a:pPr algn="ctr">
                <a:lnSpc>
                  <a:spcPct val="80000"/>
                </a:lnSpc>
              </a:pPr>
              <a:r>
                <a:rPr kumimoji="1" lang="ja-JP" altLang="en-US" sz="2000" b="1" kern="0" dirty="0">
                  <a:solidFill>
                    <a:schemeClr val="bg1"/>
                  </a:solidFill>
                  <a:latin typeface="BIZ UDPゴシック" panose="020B0400000000000000" pitchFamily="50" charset="-128"/>
                  <a:ea typeface="BIZ UDPゴシック" panose="020B0400000000000000" pitchFamily="50" charset="-128"/>
                </a:rPr>
                <a:t>●●町内会　</a:t>
              </a:r>
              <a:r>
                <a:rPr kumimoji="1" lang="ja-JP" altLang="en-US" sz="2800" b="1" kern="0" dirty="0">
                  <a:solidFill>
                    <a:schemeClr val="bg1"/>
                  </a:solidFill>
                  <a:latin typeface="BIZ UDPゴシック" panose="020B0400000000000000" pitchFamily="50" charset="-128"/>
                  <a:ea typeface="BIZ UDPゴシック" panose="020B0400000000000000" pitchFamily="50" charset="-128"/>
                </a:rPr>
                <a:t>マイ・タイムライン（水害）作成シート</a:t>
              </a:r>
            </a:p>
          </p:txBody>
        </p:sp>
        <p:sp>
          <p:nvSpPr>
            <p:cNvPr id="8" name="テキスト ボックス 7">
              <a:extLst>
                <a:ext uri="{FF2B5EF4-FFF2-40B4-BE49-F238E27FC236}">
                  <a16:creationId xmlns:a16="http://schemas.microsoft.com/office/drawing/2014/main" id="{26032AF9-83E8-FD57-E3CD-DFE1AF6038A0}"/>
                </a:ext>
              </a:extLst>
            </p:cNvPr>
            <p:cNvSpPr txBox="1"/>
            <p:nvPr/>
          </p:nvSpPr>
          <p:spPr>
            <a:xfrm>
              <a:off x="190511" y="784826"/>
              <a:ext cx="2124153" cy="394378"/>
            </a:xfrm>
            <a:prstGeom prst="rect">
              <a:avLst/>
            </a:prstGeom>
            <a:solidFill>
              <a:schemeClr val="accent5">
                <a:lumMod val="75000"/>
              </a:schemeClr>
            </a:solidFill>
          </p:spPr>
          <p:txBody>
            <a:bodyPr wrap="square" lIns="36000" tIns="36000" rIns="36000" bIns="72000" rtlCol="0" anchor="ctr">
              <a:spAutoFit/>
            </a:bodyPr>
            <a:lstStyle>
              <a:defPPr>
                <a:defRPr lang="en-US"/>
              </a:defPPr>
              <a:lvl1pPr>
                <a:defRPr kumimoji="1" sz="1600" b="1">
                  <a:latin typeface="arial" panose="020B0604020202020204" pitchFamily="34" charset="0"/>
                </a:defRPr>
              </a:lvl1pPr>
            </a:lstStyle>
            <a:p>
              <a:pPr algn="ctr"/>
              <a:r>
                <a:rPr lang="ja-JP" altLang="en-US" sz="1800" dirty="0">
                  <a:solidFill>
                    <a:schemeClr val="bg1"/>
                  </a:solidFill>
                  <a:effectLst/>
                  <a:latin typeface="BIZ UDPゴシック" panose="020B0400000000000000" pitchFamily="50" charset="-128"/>
                  <a:ea typeface="BIZ UDPゴシック" panose="020B0400000000000000" pitchFamily="50" charset="-128"/>
                </a:rPr>
                <a:t>洪水ハザードマップ</a:t>
              </a:r>
              <a:endParaRPr lang="en-US" altLang="ja-JP" sz="1800" dirty="0">
                <a:solidFill>
                  <a:schemeClr val="bg1"/>
                </a:solidFill>
                <a:effectLst/>
                <a:latin typeface="BIZ UDPゴシック" panose="020B0400000000000000" pitchFamily="50" charset="-128"/>
                <a:ea typeface="BIZ UDPゴシック" panose="020B0400000000000000" pitchFamily="50" charset="-128"/>
              </a:endParaRPr>
            </a:p>
          </p:txBody>
        </p:sp>
        <p:grpSp>
          <p:nvGrpSpPr>
            <p:cNvPr id="26" name="グループ化 25">
              <a:extLst>
                <a:ext uri="{FF2B5EF4-FFF2-40B4-BE49-F238E27FC236}">
                  <a16:creationId xmlns:a16="http://schemas.microsoft.com/office/drawing/2014/main" id="{A1723812-E307-75A9-587C-538A6C7E49FA}"/>
                </a:ext>
              </a:extLst>
            </p:cNvPr>
            <p:cNvGrpSpPr/>
            <p:nvPr/>
          </p:nvGrpSpPr>
          <p:grpSpPr>
            <a:xfrm>
              <a:off x="248392" y="4767944"/>
              <a:ext cx="3290789" cy="1371922"/>
              <a:chOff x="248392" y="4767944"/>
              <a:chExt cx="3290789" cy="1371922"/>
            </a:xfrm>
          </p:grpSpPr>
          <p:sp>
            <p:nvSpPr>
              <p:cNvPr id="45" name="正方形/長方形 44">
                <a:extLst>
                  <a:ext uri="{FF2B5EF4-FFF2-40B4-BE49-F238E27FC236}">
                    <a16:creationId xmlns:a16="http://schemas.microsoft.com/office/drawing/2014/main" id="{E92FB2A0-5EE5-DE59-EE83-D1C3AFC9A2DA}"/>
                  </a:ext>
                </a:extLst>
              </p:cNvPr>
              <p:cNvSpPr/>
              <p:nvPr/>
            </p:nvSpPr>
            <p:spPr>
              <a:xfrm>
                <a:off x="248392" y="4767944"/>
                <a:ext cx="3290789" cy="1369242"/>
              </a:xfrm>
              <a:prstGeom prst="rect">
                <a:avLst/>
              </a:prstGeom>
              <a:ln w="6350">
                <a:noFill/>
              </a:ln>
            </p:spPr>
            <p:style>
              <a:lnRef idx="2">
                <a:schemeClr val="dk1"/>
              </a:lnRef>
              <a:fillRef idx="1">
                <a:schemeClr val="lt1"/>
              </a:fillRef>
              <a:effectRef idx="0">
                <a:schemeClr val="dk1"/>
              </a:effectRef>
              <a:fontRef idx="minor">
                <a:schemeClr val="dk1"/>
              </a:fontRef>
            </p:style>
            <p:txBody>
              <a:bodyPr tIns="72000" rIns="0" rtlCol="0" anchor="t"/>
              <a:lstStyle/>
              <a:p>
                <a:r>
                  <a:rPr kumimoji="1" lang="ja-JP" altLang="en-US" dirty="0"/>
                  <a:t>          </a:t>
                </a:r>
                <a:r>
                  <a:rPr kumimoji="1" lang="ja-JP" altLang="en-US" sz="1300" b="1" dirty="0">
                    <a:latin typeface="+mn-ea"/>
                  </a:rPr>
                  <a:t>家屋倒壊等氾濫想定区域（氾濫流）</a:t>
                </a:r>
                <a:endParaRPr kumimoji="1" lang="en-US" altLang="ja-JP" sz="1300" b="1" dirty="0">
                  <a:latin typeface="+mn-ea"/>
                </a:endParaRPr>
              </a:p>
              <a:p>
                <a:r>
                  <a:rPr kumimoji="1" lang="en-US" altLang="ja-JP" sz="1200" dirty="0"/>
                  <a:t>                </a:t>
                </a:r>
                <a:r>
                  <a:rPr kumimoji="1" lang="ja-JP" altLang="en-US" sz="1200" dirty="0"/>
                  <a:t> 多摩川が氾濫した場合に、強い勢い</a:t>
                </a:r>
                <a:endParaRPr kumimoji="1" lang="en-US" altLang="ja-JP" sz="1200" dirty="0"/>
              </a:p>
              <a:p>
                <a:r>
                  <a:rPr kumimoji="1" lang="ja-JP" altLang="en-US" sz="1200" dirty="0"/>
                  <a:t>　　　    で水が押し寄せ、木造家屋が倒壊・</a:t>
                </a:r>
                <a:endParaRPr kumimoji="1" lang="en-US" altLang="ja-JP" sz="1200" dirty="0"/>
              </a:p>
              <a:p>
                <a:r>
                  <a:rPr kumimoji="1" lang="ja-JP" altLang="en-US" sz="1200" dirty="0"/>
                  <a:t>　　　    流される危険性がある区域</a:t>
                </a:r>
                <a:endParaRPr kumimoji="1" lang="en-US" altLang="ja-JP" sz="1200" dirty="0"/>
              </a:p>
              <a:p>
                <a:pPr>
                  <a:spcBef>
                    <a:spcPts val="900"/>
                  </a:spcBef>
                </a:pPr>
                <a:r>
                  <a:rPr kumimoji="1" lang="ja-JP" altLang="en-US" sz="1200" dirty="0"/>
                  <a:t>　　　  </a:t>
                </a:r>
                <a:r>
                  <a:rPr kumimoji="1" lang="ja-JP" altLang="en-US" sz="1300" b="1" dirty="0"/>
                  <a:t>避難所</a:t>
                </a:r>
              </a:p>
            </p:txBody>
          </p:sp>
          <p:pic>
            <p:nvPicPr>
              <p:cNvPr id="5" name="図 4" descr="アイコン&#10;&#10;自動的に生成された説明">
                <a:extLst>
                  <a:ext uri="{FF2B5EF4-FFF2-40B4-BE49-F238E27FC236}">
                    <a16:creationId xmlns:a16="http://schemas.microsoft.com/office/drawing/2014/main" id="{92F5C06E-93CB-278F-E6AE-29C76FF06442}"/>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101248" y="5743919"/>
                <a:ext cx="892122" cy="395947"/>
              </a:xfrm>
              <a:prstGeom prst="rect">
                <a:avLst/>
              </a:prstGeom>
            </p:spPr>
          </p:pic>
          <p:grpSp>
            <p:nvGrpSpPr>
              <p:cNvPr id="48" name="グループ化 47">
                <a:extLst>
                  <a:ext uri="{FF2B5EF4-FFF2-40B4-BE49-F238E27FC236}">
                    <a16:creationId xmlns:a16="http://schemas.microsoft.com/office/drawing/2014/main" id="{4560A0C9-BA06-C4D8-8E3C-0C8022313BC5}"/>
                  </a:ext>
                </a:extLst>
              </p:cNvPr>
              <p:cNvGrpSpPr/>
              <p:nvPr/>
            </p:nvGrpSpPr>
            <p:grpSpPr>
              <a:xfrm>
                <a:off x="3068448" y="5723432"/>
                <a:ext cx="341355" cy="341620"/>
                <a:chOff x="1843314" y="3129711"/>
                <a:chExt cx="621991" cy="622474"/>
              </a:xfrm>
            </p:grpSpPr>
            <p:sp>
              <p:nvSpPr>
                <p:cNvPr id="46" name="楕円 45">
                  <a:extLst>
                    <a:ext uri="{FF2B5EF4-FFF2-40B4-BE49-F238E27FC236}">
                      <a16:creationId xmlns:a16="http://schemas.microsoft.com/office/drawing/2014/main" id="{DA28A1CE-430A-D9EC-BE9E-DAD70DF696D0}"/>
                    </a:ext>
                  </a:extLst>
                </p:cNvPr>
                <p:cNvSpPr/>
                <p:nvPr/>
              </p:nvSpPr>
              <p:spPr>
                <a:xfrm>
                  <a:off x="1843314" y="3130194"/>
                  <a:ext cx="621991" cy="621991"/>
                </a:xfrm>
                <a:prstGeom prst="ellipse">
                  <a:avLst/>
                </a:prstGeom>
                <a:ln w="19050"/>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47" name="二等辺三角形 46">
                  <a:extLst>
                    <a:ext uri="{FF2B5EF4-FFF2-40B4-BE49-F238E27FC236}">
                      <a16:creationId xmlns:a16="http://schemas.microsoft.com/office/drawing/2014/main" id="{7A285D68-32D1-F6C1-BFBA-7FD26E593C3C}"/>
                    </a:ext>
                  </a:extLst>
                </p:cNvPr>
                <p:cNvSpPr/>
                <p:nvPr/>
              </p:nvSpPr>
              <p:spPr>
                <a:xfrm>
                  <a:off x="2031466" y="3129711"/>
                  <a:ext cx="253332" cy="594810"/>
                </a:xfrm>
                <a:prstGeom prst="triangl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pic>
            <p:nvPicPr>
              <p:cNvPr id="49" name="図 48">
                <a:extLst>
                  <a:ext uri="{FF2B5EF4-FFF2-40B4-BE49-F238E27FC236}">
                    <a16:creationId xmlns:a16="http://schemas.microsoft.com/office/drawing/2014/main" id="{465FD96C-9545-164D-9558-D37D2A2D5D8F}"/>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379286" y="5695009"/>
                <a:ext cx="365130" cy="365571"/>
              </a:xfrm>
              <a:prstGeom prst="rect">
                <a:avLst/>
              </a:prstGeom>
            </p:spPr>
          </p:pic>
          <p:sp>
            <p:nvSpPr>
              <p:cNvPr id="339" name="正方形/長方形 338"/>
              <p:cNvSpPr/>
              <p:nvPr/>
            </p:nvSpPr>
            <p:spPr>
              <a:xfrm>
                <a:off x="351738" y="4865982"/>
                <a:ext cx="436054" cy="266822"/>
              </a:xfrm>
              <a:prstGeom prst="rect">
                <a:avLst/>
              </a:prstGeom>
              <a:solidFill>
                <a:schemeClr val="bg1"/>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36000" tIns="0" rIns="36000" bIns="0" rtlCol="0" anchor="ctr"/>
              <a:lstStyle/>
              <a:p>
                <a:pPr algn="ctr"/>
                <a:r>
                  <a:rPr kumimoji="1" lang="en-US" altLang="ja-JP" sz="600" dirty="0">
                    <a:solidFill>
                      <a:srgbClr val="FF0000"/>
                    </a:solidFill>
                    <a:latin typeface="Berlin Sans FB" panose="020E0602020502020306" pitchFamily="34" charset="0"/>
                  </a:rPr>
                  <a:t>O</a:t>
                </a:r>
                <a:r>
                  <a:rPr kumimoji="1" lang="ja-JP" altLang="en-US" sz="600" dirty="0">
                    <a:solidFill>
                      <a:srgbClr val="FF0000"/>
                    </a:solidFill>
                    <a:latin typeface="Berlin Sans FB" panose="020E0602020502020306" pitchFamily="34" charset="0"/>
                  </a:rPr>
                  <a:t>  </a:t>
                </a:r>
                <a:r>
                  <a:rPr kumimoji="1" lang="en-US" altLang="ja-JP" sz="600" dirty="0">
                    <a:solidFill>
                      <a:srgbClr val="FF0000"/>
                    </a:solidFill>
                    <a:latin typeface="Berlin Sans FB" panose="020E0602020502020306" pitchFamily="34" charset="0"/>
                  </a:rPr>
                  <a:t>O  </a:t>
                </a:r>
                <a:r>
                  <a:rPr kumimoji="1" lang="en-US" altLang="ja-JP" sz="600" dirty="0" err="1">
                    <a:solidFill>
                      <a:srgbClr val="FF0000"/>
                    </a:solidFill>
                    <a:latin typeface="Berlin Sans FB" panose="020E0602020502020306" pitchFamily="34" charset="0"/>
                  </a:rPr>
                  <a:t>O</a:t>
                </a:r>
                <a:r>
                  <a:rPr kumimoji="1" lang="en-US" altLang="ja-JP" sz="600" dirty="0">
                    <a:solidFill>
                      <a:srgbClr val="FF0000"/>
                    </a:solidFill>
                    <a:latin typeface="Berlin Sans FB" panose="020E0602020502020306" pitchFamily="34" charset="0"/>
                  </a:rPr>
                  <a:t>  </a:t>
                </a:r>
                <a:r>
                  <a:rPr kumimoji="1" lang="en-US" altLang="ja-JP" sz="600" dirty="0" err="1">
                    <a:solidFill>
                      <a:srgbClr val="FF0000"/>
                    </a:solidFill>
                    <a:latin typeface="Berlin Sans FB" panose="020E0602020502020306" pitchFamily="34" charset="0"/>
                  </a:rPr>
                  <a:t>O</a:t>
                </a:r>
                <a:r>
                  <a:rPr kumimoji="1" lang="en-US" altLang="ja-JP" sz="600" dirty="0">
                    <a:solidFill>
                      <a:srgbClr val="FF0000"/>
                    </a:solidFill>
                    <a:latin typeface="Berlin Sans FB" panose="020E0602020502020306" pitchFamily="34" charset="0"/>
                  </a:rPr>
                  <a:t>  </a:t>
                </a:r>
              </a:p>
              <a:p>
                <a:pPr algn="ctr"/>
                <a:r>
                  <a:rPr kumimoji="1" lang="en-US" altLang="ja-JP" sz="600" dirty="0">
                    <a:solidFill>
                      <a:srgbClr val="FF0000"/>
                    </a:solidFill>
                    <a:latin typeface="Berlin Sans FB" panose="020E0602020502020306" pitchFamily="34" charset="0"/>
                  </a:rPr>
                  <a:t>O  </a:t>
                </a:r>
                <a:r>
                  <a:rPr kumimoji="1" lang="en-US" altLang="ja-JP" sz="600" dirty="0" err="1">
                    <a:solidFill>
                      <a:srgbClr val="FF0000"/>
                    </a:solidFill>
                    <a:latin typeface="Berlin Sans FB" panose="020E0602020502020306" pitchFamily="34" charset="0"/>
                  </a:rPr>
                  <a:t>O</a:t>
                </a:r>
                <a:r>
                  <a:rPr kumimoji="1" lang="en-US" altLang="ja-JP" sz="600" dirty="0">
                    <a:solidFill>
                      <a:srgbClr val="FF0000"/>
                    </a:solidFill>
                    <a:latin typeface="Berlin Sans FB" panose="020E0602020502020306" pitchFamily="34" charset="0"/>
                  </a:rPr>
                  <a:t>  </a:t>
                </a:r>
                <a:r>
                  <a:rPr kumimoji="1" lang="en-US" altLang="ja-JP" sz="600" dirty="0" err="1">
                    <a:solidFill>
                      <a:srgbClr val="FF0000"/>
                    </a:solidFill>
                    <a:latin typeface="Berlin Sans FB" panose="020E0602020502020306" pitchFamily="34" charset="0"/>
                  </a:rPr>
                  <a:t>O</a:t>
                </a:r>
                <a:r>
                  <a:rPr kumimoji="1" lang="en-US" altLang="ja-JP" sz="600" dirty="0">
                    <a:solidFill>
                      <a:srgbClr val="FF0000"/>
                    </a:solidFill>
                    <a:latin typeface="Berlin Sans FB" panose="020E0602020502020306" pitchFamily="34" charset="0"/>
                  </a:rPr>
                  <a:t>  </a:t>
                </a:r>
                <a:r>
                  <a:rPr kumimoji="1" lang="en-US" altLang="ja-JP" sz="600" dirty="0" err="1">
                    <a:solidFill>
                      <a:srgbClr val="FF0000"/>
                    </a:solidFill>
                    <a:latin typeface="Berlin Sans FB" panose="020E0602020502020306" pitchFamily="34" charset="0"/>
                  </a:rPr>
                  <a:t>O</a:t>
                </a:r>
                <a:r>
                  <a:rPr kumimoji="1" lang="en-US" altLang="ja-JP" sz="600" dirty="0">
                    <a:solidFill>
                      <a:srgbClr val="FF0000"/>
                    </a:solidFill>
                    <a:latin typeface="Berlin Sans FB" panose="020E0602020502020306" pitchFamily="34" charset="0"/>
                  </a:rPr>
                  <a:t>  </a:t>
                </a:r>
                <a:endParaRPr kumimoji="1" lang="ja-JP" altLang="en-US" sz="600" dirty="0">
                  <a:solidFill>
                    <a:srgbClr val="FF0000"/>
                  </a:solidFill>
                  <a:latin typeface="Berlin Sans FB" panose="020E0602020502020306" pitchFamily="34" charset="0"/>
                </a:endParaRPr>
              </a:p>
            </p:txBody>
          </p:sp>
        </p:grpSp>
        <p:sp>
          <p:nvSpPr>
            <p:cNvPr id="31" name="正方形/長方形 30">
              <a:extLst>
                <a:ext uri="{FF2B5EF4-FFF2-40B4-BE49-F238E27FC236}">
                  <a16:creationId xmlns:a16="http://schemas.microsoft.com/office/drawing/2014/main" id="{0F9F85F8-7911-624B-4CD8-36E67B19F412}"/>
                </a:ext>
              </a:extLst>
            </p:cNvPr>
            <p:cNvSpPr/>
            <p:nvPr/>
          </p:nvSpPr>
          <p:spPr>
            <a:xfrm>
              <a:off x="184635" y="784826"/>
              <a:ext cx="7212105" cy="541878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454" name="グループ化 453">
            <a:extLst>
              <a:ext uri="{FF2B5EF4-FFF2-40B4-BE49-F238E27FC236}">
                <a16:creationId xmlns:a16="http://schemas.microsoft.com/office/drawing/2014/main" id="{4322C897-D9D1-F918-6A9A-8A83366E7B2F}"/>
              </a:ext>
            </a:extLst>
          </p:cNvPr>
          <p:cNvGrpSpPr/>
          <p:nvPr/>
        </p:nvGrpSpPr>
        <p:grpSpPr>
          <a:xfrm>
            <a:off x="184635" y="6266853"/>
            <a:ext cx="7225472" cy="4168952"/>
            <a:chOff x="184635" y="6266853"/>
            <a:chExt cx="7225472" cy="4168952"/>
          </a:xfrm>
        </p:grpSpPr>
        <p:sp>
          <p:nvSpPr>
            <p:cNvPr id="3" name="正方形/長方形 2">
              <a:extLst>
                <a:ext uri="{FF2B5EF4-FFF2-40B4-BE49-F238E27FC236}">
                  <a16:creationId xmlns:a16="http://schemas.microsoft.com/office/drawing/2014/main" id="{E6AF5DFE-5AFA-AEFA-0C4E-07718D76951F}"/>
                </a:ext>
              </a:extLst>
            </p:cNvPr>
            <p:cNvSpPr/>
            <p:nvPr/>
          </p:nvSpPr>
          <p:spPr>
            <a:xfrm>
              <a:off x="185748" y="6266853"/>
              <a:ext cx="7217088" cy="4165877"/>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35" name="図 34">
              <a:extLst>
                <a:ext uri="{FF2B5EF4-FFF2-40B4-BE49-F238E27FC236}">
                  <a16:creationId xmlns:a16="http://schemas.microsoft.com/office/drawing/2014/main" id="{9CCDCECF-979D-1440-D9F8-1FD4D1826ED9}"/>
                </a:ext>
              </a:extLst>
            </p:cNvPr>
            <p:cNvPicPr>
              <a:picLocks noChangeAspect="1"/>
            </p:cNvPicPr>
            <p:nvPr/>
          </p:nvPicPr>
          <p:blipFill>
            <a:blip r:embed="rId6" cstate="email">
              <a:extLst>
                <a:ext uri="{28A0092B-C50C-407E-A947-70E740481C1C}">
                  <a14:useLocalDpi xmlns:a14="http://schemas.microsoft.com/office/drawing/2010/main"/>
                </a:ext>
              </a:extLst>
            </a:blip>
            <a:srcRect/>
            <a:stretch>
              <a:fillRect/>
            </a:stretch>
          </p:blipFill>
          <p:spPr>
            <a:xfrm>
              <a:off x="5986898" y="7543558"/>
              <a:ext cx="1348378" cy="1665021"/>
            </a:xfrm>
            <a:prstGeom prst="rect">
              <a:avLst/>
            </a:prstGeom>
          </p:spPr>
        </p:pic>
        <p:sp>
          <p:nvSpPr>
            <p:cNvPr id="9" name="テキスト ボックス 8">
              <a:extLst>
                <a:ext uri="{FF2B5EF4-FFF2-40B4-BE49-F238E27FC236}">
                  <a16:creationId xmlns:a16="http://schemas.microsoft.com/office/drawing/2014/main" id="{8C98FEAD-20CA-670F-D00F-590ED5916FF9}"/>
                </a:ext>
              </a:extLst>
            </p:cNvPr>
            <p:cNvSpPr txBox="1"/>
            <p:nvPr/>
          </p:nvSpPr>
          <p:spPr>
            <a:xfrm>
              <a:off x="185748" y="6273747"/>
              <a:ext cx="2122022" cy="386054"/>
            </a:xfrm>
            <a:prstGeom prst="rect">
              <a:avLst/>
            </a:prstGeom>
            <a:solidFill>
              <a:schemeClr val="accent5">
                <a:lumMod val="75000"/>
              </a:schemeClr>
            </a:solidFill>
          </p:spPr>
          <p:txBody>
            <a:bodyPr wrap="square" lIns="36000" tIns="36000" rIns="36000" bIns="72000" rtlCol="0">
              <a:spAutoFit/>
            </a:bodyPr>
            <a:lstStyle>
              <a:defPPr>
                <a:defRPr lang="en-US"/>
              </a:defPPr>
              <a:lvl1pPr>
                <a:defRPr kumimoji="1" sz="1600" b="1">
                  <a:latin typeface="arial" panose="020B0604020202020204" pitchFamily="34" charset="0"/>
                </a:defRPr>
              </a:lvl1pPr>
            </a:lstStyle>
            <a:p>
              <a:pPr algn="ctr"/>
              <a:r>
                <a:rPr lang="ja-JP" altLang="en-US" sz="1800" dirty="0">
                  <a:solidFill>
                    <a:schemeClr val="bg1"/>
                  </a:solidFill>
                  <a:effectLst/>
                  <a:latin typeface="BIZ UDPゴシック" panose="020B0400000000000000" pitchFamily="50" charset="-128"/>
                  <a:ea typeface="BIZ UDPゴシック" panose="020B0400000000000000" pitchFamily="50" charset="-128"/>
                </a:rPr>
                <a:t>内水ハザードマップ</a:t>
              </a:r>
              <a:endParaRPr lang="en-US" altLang="ja-JP" sz="1800" dirty="0">
                <a:solidFill>
                  <a:schemeClr val="bg1"/>
                </a:solidFill>
                <a:effectLst/>
                <a:latin typeface="BIZ UDPゴシック" panose="020B0400000000000000" pitchFamily="50" charset="-128"/>
                <a:ea typeface="BIZ UDPゴシック" panose="020B0400000000000000" pitchFamily="50" charset="-128"/>
              </a:endParaRPr>
            </a:p>
          </p:txBody>
        </p:sp>
        <p:grpSp>
          <p:nvGrpSpPr>
            <p:cNvPr id="61" name="グループ化 60">
              <a:extLst>
                <a:ext uri="{FF2B5EF4-FFF2-40B4-BE49-F238E27FC236}">
                  <a16:creationId xmlns:a16="http://schemas.microsoft.com/office/drawing/2014/main" id="{75BF0F55-25F9-7F65-5FE7-8F0775462947}"/>
                </a:ext>
              </a:extLst>
            </p:cNvPr>
            <p:cNvGrpSpPr/>
            <p:nvPr/>
          </p:nvGrpSpPr>
          <p:grpSpPr>
            <a:xfrm>
              <a:off x="5975637" y="9327011"/>
              <a:ext cx="1320602" cy="1003746"/>
              <a:chOff x="262906" y="9466709"/>
              <a:chExt cx="1320602" cy="1003746"/>
            </a:xfrm>
          </p:grpSpPr>
          <p:sp>
            <p:nvSpPr>
              <p:cNvPr id="55" name="正方形/長方形 54">
                <a:extLst>
                  <a:ext uri="{FF2B5EF4-FFF2-40B4-BE49-F238E27FC236}">
                    <a16:creationId xmlns:a16="http://schemas.microsoft.com/office/drawing/2014/main" id="{027A33D6-7BA8-4F2B-616A-CE15EBE55DFA}"/>
                  </a:ext>
                </a:extLst>
              </p:cNvPr>
              <p:cNvSpPr/>
              <p:nvPr/>
            </p:nvSpPr>
            <p:spPr>
              <a:xfrm>
                <a:off x="262906" y="9466709"/>
                <a:ext cx="1320602" cy="1003746"/>
              </a:xfrm>
              <a:prstGeom prst="rect">
                <a:avLst/>
              </a:prstGeom>
              <a:ln w="6350">
                <a:noFill/>
              </a:ln>
            </p:spPr>
            <p:style>
              <a:lnRef idx="2">
                <a:schemeClr val="dk1"/>
              </a:lnRef>
              <a:fillRef idx="1">
                <a:schemeClr val="lt1"/>
              </a:fillRef>
              <a:effectRef idx="0">
                <a:schemeClr val="dk1"/>
              </a:effectRef>
              <a:fontRef idx="minor">
                <a:schemeClr val="dk1"/>
              </a:fontRef>
            </p:style>
            <p:txBody>
              <a:bodyPr tIns="108000" rtlCol="0" anchor="t"/>
              <a:lstStyle/>
              <a:p>
                <a:r>
                  <a:rPr kumimoji="1" lang="ja-JP" altLang="en-US" dirty="0"/>
                  <a:t>         </a:t>
                </a:r>
                <a:r>
                  <a:rPr kumimoji="1" lang="ja-JP" altLang="en-US" sz="1300" b="1" dirty="0"/>
                  <a:t>避難所</a:t>
                </a:r>
              </a:p>
            </p:txBody>
          </p:sp>
          <p:grpSp>
            <p:nvGrpSpPr>
              <p:cNvPr id="57" name="グループ化 56">
                <a:extLst>
                  <a:ext uri="{FF2B5EF4-FFF2-40B4-BE49-F238E27FC236}">
                    <a16:creationId xmlns:a16="http://schemas.microsoft.com/office/drawing/2014/main" id="{9E5650A6-FE6A-42B6-3E7A-9AE8A3B942E7}"/>
                  </a:ext>
                </a:extLst>
              </p:cNvPr>
              <p:cNvGrpSpPr/>
              <p:nvPr/>
            </p:nvGrpSpPr>
            <p:grpSpPr>
              <a:xfrm>
                <a:off x="1112135" y="10064041"/>
                <a:ext cx="341355" cy="341620"/>
                <a:chOff x="1843314" y="3129711"/>
                <a:chExt cx="621991" cy="622474"/>
              </a:xfrm>
            </p:grpSpPr>
            <p:sp>
              <p:nvSpPr>
                <p:cNvPr id="59" name="楕円 58">
                  <a:extLst>
                    <a:ext uri="{FF2B5EF4-FFF2-40B4-BE49-F238E27FC236}">
                      <a16:creationId xmlns:a16="http://schemas.microsoft.com/office/drawing/2014/main" id="{5AFC069D-E49C-871A-D3A1-57743E92D1B6}"/>
                    </a:ext>
                  </a:extLst>
                </p:cNvPr>
                <p:cNvSpPr/>
                <p:nvPr/>
              </p:nvSpPr>
              <p:spPr>
                <a:xfrm>
                  <a:off x="1843314" y="3130194"/>
                  <a:ext cx="621991" cy="621991"/>
                </a:xfrm>
                <a:prstGeom prst="ellipse">
                  <a:avLst/>
                </a:prstGeom>
                <a:ln w="19050"/>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60" name="二等辺三角形 59">
                  <a:extLst>
                    <a:ext uri="{FF2B5EF4-FFF2-40B4-BE49-F238E27FC236}">
                      <a16:creationId xmlns:a16="http://schemas.microsoft.com/office/drawing/2014/main" id="{DB0FDDCB-54B8-6C36-2008-902DA177A57A}"/>
                    </a:ext>
                  </a:extLst>
                </p:cNvPr>
                <p:cNvSpPr/>
                <p:nvPr/>
              </p:nvSpPr>
              <p:spPr>
                <a:xfrm>
                  <a:off x="2031466" y="3129711"/>
                  <a:ext cx="253332" cy="594810"/>
                </a:xfrm>
                <a:prstGeom prst="triangl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pic>
            <p:nvPicPr>
              <p:cNvPr id="58" name="図 57">
                <a:extLst>
                  <a:ext uri="{FF2B5EF4-FFF2-40B4-BE49-F238E27FC236}">
                    <a16:creationId xmlns:a16="http://schemas.microsoft.com/office/drawing/2014/main" id="{89F6FFB5-A5AD-05AE-6BCE-F2EBC754FD52}"/>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371667" y="9547960"/>
                <a:ext cx="365130" cy="365571"/>
              </a:xfrm>
              <a:prstGeom prst="rect">
                <a:avLst/>
              </a:prstGeom>
            </p:spPr>
          </p:pic>
          <p:pic>
            <p:nvPicPr>
              <p:cNvPr id="51" name="図 50" descr="アイコン&#10;&#10;自動的に生成された説明">
                <a:extLst>
                  <a:ext uri="{FF2B5EF4-FFF2-40B4-BE49-F238E27FC236}">
                    <a16:creationId xmlns:a16="http://schemas.microsoft.com/office/drawing/2014/main" id="{44C73EDC-8B6F-75F4-21D0-06B97BADA4D9}"/>
                  </a:ext>
                </a:extLst>
              </p:cNvPr>
              <p:cNvPicPr>
                <a:picLocks noChangeAspect="1"/>
              </p:cNvPicPr>
              <p:nvPr/>
            </p:nvPicPr>
            <p:blipFill>
              <a:blip r:embed="rId7" cstate="email">
                <a:extLst>
                  <a:ext uri="{28A0092B-C50C-407E-A947-70E740481C1C}">
                    <a14:useLocalDpi xmlns:a14="http://schemas.microsoft.com/office/drawing/2010/main"/>
                  </a:ext>
                </a:extLst>
              </a:blip>
              <a:stretch>
                <a:fillRect/>
              </a:stretch>
            </p:blipFill>
            <p:spPr>
              <a:xfrm>
                <a:off x="371754" y="10147394"/>
                <a:ext cx="695199" cy="308547"/>
              </a:xfrm>
              <a:prstGeom prst="rect">
                <a:avLst/>
              </a:prstGeom>
            </p:spPr>
          </p:pic>
        </p:grpSp>
        <p:sp>
          <p:nvSpPr>
            <p:cNvPr id="4" name="正方形/長方形 3">
              <a:extLst>
                <a:ext uri="{FF2B5EF4-FFF2-40B4-BE49-F238E27FC236}">
                  <a16:creationId xmlns:a16="http://schemas.microsoft.com/office/drawing/2014/main" id="{D581FEA3-26AC-451E-12C4-630DC5584987}"/>
                </a:ext>
              </a:extLst>
            </p:cNvPr>
            <p:cNvSpPr/>
            <p:nvPr/>
          </p:nvSpPr>
          <p:spPr>
            <a:xfrm>
              <a:off x="184635" y="6266854"/>
              <a:ext cx="7225472" cy="4168951"/>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 name="テキスト ボックス 40">
              <a:extLst>
                <a:ext uri="{FF2B5EF4-FFF2-40B4-BE49-F238E27FC236}">
                  <a16:creationId xmlns:a16="http://schemas.microsoft.com/office/drawing/2014/main" id="{18E6F541-9500-51F9-917F-CC880F993A8D}"/>
                </a:ext>
              </a:extLst>
            </p:cNvPr>
            <p:cNvSpPr txBox="1"/>
            <p:nvPr/>
          </p:nvSpPr>
          <p:spPr>
            <a:xfrm>
              <a:off x="5990662" y="7214673"/>
              <a:ext cx="1100537" cy="308858"/>
            </a:xfrm>
            <a:prstGeom prst="rect">
              <a:avLst/>
            </a:prstGeom>
            <a:noFill/>
            <a:ln w="38100">
              <a:noFill/>
            </a:ln>
          </p:spPr>
          <p:txBody>
            <a:bodyPr vert="horz" wrap="square" lIns="36000" tIns="36000" rIns="36000" bIns="36000" rtlCol="0">
              <a:spAutoFit/>
            </a:bodyPr>
            <a:lstStyle/>
            <a:p>
              <a:pPr algn="ctr">
                <a:lnSpc>
                  <a:spcPct val="170000"/>
                </a:lnSpc>
              </a:pPr>
              <a:r>
                <a:rPr lang="ja-JP" altLang="en-US" sz="1100" b="1" dirty="0">
                  <a:ln w="3175">
                    <a:noFill/>
                  </a:ln>
                  <a:solidFill>
                    <a:srgbClr val="221815"/>
                  </a:solidFill>
                  <a:latin typeface="BIZ UDPゴシック" panose="020B0400000000000000" pitchFamily="50" charset="-128"/>
                  <a:ea typeface="BIZ UDPゴシック" panose="020B0400000000000000" pitchFamily="50" charset="-128"/>
                  <a:sym typeface="ＭＳ ゴシック"/>
                  <a:rtl val="0"/>
                </a:rPr>
                <a:t>内水浸水深凡例</a:t>
              </a:r>
              <a:endParaRPr lang="en-US" altLang="ja-JP" sz="1100" b="1" dirty="0">
                <a:ln w="3175">
                  <a:noFill/>
                </a:ln>
                <a:solidFill>
                  <a:srgbClr val="221815"/>
                </a:solidFill>
                <a:latin typeface="BIZ UDPゴシック" panose="020B0400000000000000" pitchFamily="50" charset="-128"/>
                <a:ea typeface="BIZ UDPゴシック" panose="020B0400000000000000" pitchFamily="50" charset="-128"/>
                <a:sym typeface="ＭＳ ゴシック"/>
                <a:rtl val="0"/>
              </a:endParaRPr>
            </a:p>
          </p:txBody>
        </p:sp>
        <p:sp>
          <p:nvSpPr>
            <p:cNvPr id="63" name="正方形/長方形 62">
              <a:extLst>
                <a:ext uri="{FF2B5EF4-FFF2-40B4-BE49-F238E27FC236}">
                  <a16:creationId xmlns:a16="http://schemas.microsoft.com/office/drawing/2014/main" id="{6B660773-D440-2B22-22CB-A497BC5EDC0F}"/>
                </a:ext>
              </a:extLst>
            </p:cNvPr>
            <p:cNvSpPr/>
            <p:nvPr/>
          </p:nvSpPr>
          <p:spPr>
            <a:xfrm>
              <a:off x="5968017" y="7017803"/>
              <a:ext cx="305132" cy="307446"/>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3" name="正方形/長方形 452">
              <a:extLst>
                <a:ext uri="{FF2B5EF4-FFF2-40B4-BE49-F238E27FC236}">
                  <a16:creationId xmlns:a16="http://schemas.microsoft.com/office/drawing/2014/main" id="{CDC9AEA2-8FB4-EEBB-A3D0-32340FEF5603}"/>
                </a:ext>
              </a:extLst>
            </p:cNvPr>
            <p:cNvSpPr/>
            <p:nvPr/>
          </p:nvSpPr>
          <p:spPr>
            <a:xfrm>
              <a:off x="5685992" y="9120087"/>
              <a:ext cx="288094" cy="29189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56" name="テキスト ボックス 55">
            <a:extLst>
              <a:ext uri="{FF2B5EF4-FFF2-40B4-BE49-F238E27FC236}">
                <a16:creationId xmlns:a16="http://schemas.microsoft.com/office/drawing/2014/main" id="{3E3080A1-3004-D697-0BC0-4404113D957C}"/>
              </a:ext>
            </a:extLst>
          </p:cNvPr>
          <p:cNvSpPr txBox="1"/>
          <p:nvPr/>
        </p:nvSpPr>
        <p:spPr>
          <a:xfrm>
            <a:off x="1940507" y="2341349"/>
            <a:ext cx="4597734" cy="1477328"/>
          </a:xfrm>
          <a:prstGeom prst="rect">
            <a:avLst/>
          </a:prstGeom>
          <a:noFill/>
        </p:spPr>
        <p:txBody>
          <a:bodyPr wrap="non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kumimoji="1" lang="ja-JP" altLang="en-US" dirty="0">
                <a:latin typeface="BIZ UDPゴシック" panose="020B0400000000000000" pitchFamily="50" charset="-128"/>
                <a:ea typeface="BIZ UDPゴシック" panose="020B0400000000000000" pitchFamily="50" charset="-128"/>
              </a:rPr>
              <a:t>「ガイドマップかわさき」</a:t>
            </a:r>
            <a:endParaRPr kumimoji="1" lang="en-US" altLang="ja-JP" dirty="0">
              <a:latin typeface="BIZ UDPゴシック" panose="020B0400000000000000" pitchFamily="50" charset="-128"/>
              <a:ea typeface="BIZ UDPゴシック" panose="020B0400000000000000" pitchFamily="50" charset="-128"/>
            </a:endParaRPr>
          </a:p>
          <a:p>
            <a:r>
              <a:rPr kumimoji="1" lang="ja-JP" altLang="en-US" dirty="0">
                <a:latin typeface="BIZ UDPゴシック" panose="020B0400000000000000" pitchFamily="50" charset="-128"/>
                <a:ea typeface="BIZ UDPゴシック" panose="020B0400000000000000" pitchFamily="50" charset="-128"/>
              </a:rPr>
              <a:t>⇒「防災マップ」</a:t>
            </a:r>
            <a:endParaRPr kumimoji="1" lang="en-US" altLang="ja-JP" dirty="0">
              <a:latin typeface="BIZ UDPゴシック" panose="020B0400000000000000" pitchFamily="50" charset="-128"/>
              <a:ea typeface="BIZ UDPゴシック" panose="020B0400000000000000" pitchFamily="50" charset="-128"/>
            </a:endParaRPr>
          </a:p>
          <a:p>
            <a:r>
              <a:rPr kumimoji="1" lang="ja-JP" altLang="en-US" dirty="0">
                <a:latin typeface="BIZ UDPゴシック" panose="020B0400000000000000" pitchFamily="50" charset="-128"/>
                <a:ea typeface="BIZ UDPゴシック" panose="020B0400000000000000" pitchFamily="50" charset="-128"/>
              </a:rPr>
              <a:t>⇒「洪水浸水想定区域●●川水系」を選び、</a:t>
            </a:r>
            <a:endParaRPr kumimoji="1" lang="en-US" altLang="ja-JP" dirty="0">
              <a:latin typeface="BIZ UDPゴシック" panose="020B0400000000000000" pitchFamily="50" charset="-128"/>
              <a:ea typeface="BIZ UDPゴシック" panose="020B0400000000000000" pitchFamily="50" charset="-128"/>
            </a:endParaRPr>
          </a:p>
          <a:p>
            <a:r>
              <a:rPr kumimoji="1" lang="ja-JP" altLang="en-US" dirty="0">
                <a:latin typeface="BIZ UDPゴシック" panose="020B0400000000000000" pitchFamily="50" charset="-128"/>
                <a:ea typeface="BIZ UDPゴシック" panose="020B0400000000000000" pitchFamily="50" charset="-128"/>
              </a:rPr>
              <a:t>町会周辺地図をスクリーンショットして</a:t>
            </a:r>
            <a:endParaRPr kumimoji="1" lang="en-US" altLang="ja-JP" dirty="0">
              <a:latin typeface="BIZ UDPゴシック" panose="020B0400000000000000" pitchFamily="50" charset="-128"/>
              <a:ea typeface="BIZ UDPゴシック" panose="020B0400000000000000" pitchFamily="50" charset="-128"/>
            </a:endParaRPr>
          </a:p>
          <a:p>
            <a:r>
              <a:rPr kumimoji="1" lang="ja-JP" altLang="en-US" dirty="0">
                <a:latin typeface="BIZ UDPゴシック" panose="020B0400000000000000" pitchFamily="50" charset="-128"/>
                <a:ea typeface="BIZ UDPゴシック" panose="020B0400000000000000" pitchFamily="50" charset="-128"/>
              </a:rPr>
              <a:t>このページに張り付けましょう！</a:t>
            </a:r>
          </a:p>
        </p:txBody>
      </p:sp>
      <p:sp>
        <p:nvSpPr>
          <p:cNvPr id="448" name="テキスト ボックス 447">
            <a:extLst>
              <a:ext uri="{FF2B5EF4-FFF2-40B4-BE49-F238E27FC236}">
                <a16:creationId xmlns:a16="http://schemas.microsoft.com/office/drawing/2014/main" id="{19A04773-66FE-8ADB-7C5D-6EA1623079BA}"/>
              </a:ext>
            </a:extLst>
          </p:cNvPr>
          <p:cNvSpPr txBox="1"/>
          <p:nvPr/>
        </p:nvSpPr>
        <p:spPr>
          <a:xfrm>
            <a:off x="1117143" y="8109274"/>
            <a:ext cx="4020652" cy="1477328"/>
          </a:xfrm>
          <a:prstGeom prst="rect">
            <a:avLst/>
          </a:prstGeom>
          <a:noFill/>
        </p:spPr>
        <p:txBody>
          <a:bodyPr wrap="non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kumimoji="1" lang="ja-JP" altLang="en-US" dirty="0">
                <a:latin typeface="BIZ UDPゴシック" panose="020B0400000000000000" pitchFamily="50" charset="-128"/>
                <a:ea typeface="BIZ UDPゴシック" panose="020B0400000000000000" pitchFamily="50" charset="-128"/>
              </a:rPr>
              <a:t>「ガイドマップかわさき」</a:t>
            </a:r>
            <a:endParaRPr kumimoji="1" lang="en-US" altLang="ja-JP" dirty="0">
              <a:latin typeface="BIZ UDPゴシック" panose="020B0400000000000000" pitchFamily="50" charset="-128"/>
              <a:ea typeface="BIZ UDPゴシック" panose="020B0400000000000000" pitchFamily="50" charset="-128"/>
            </a:endParaRPr>
          </a:p>
          <a:p>
            <a:r>
              <a:rPr kumimoji="1" lang="ja-JP" altLang="en-US" dirty="0">
                <a:latin typeface="BIZ UDPゴシック" panose="020B0400000000000000" pitchFamily="50" charset="-128"/>
                <a:ea typeface="BIZ UDPゴシック" panose="020B0400000000000000" pitchFamily="50" charset="-128"/>
              </a:rPr>
              <a:t>⇒「防災マップ」</a:t>
            </a:r>
            <a:endParaRPr kumimoji="1" lang="en-US" altLang="ja-JP" dirty="0">
              <a:latin typeface="BIZ UDPゴシック" panose="020B0400000000000000" pitchFamily="50" charset="-128"/>
              <a:ea typeface="BIZ UDPゴシック" panose="020B0400000000000000" pitchFamily="50" charset="-128"/>
            </a:endParaRPr>
          </a:p>
          <a:p>
            <a:r>
              <a:rPr kumimoji="1" lang="ja-JP" altLang="en-US" dirty="0">
                <a:latin typeface="BIZ UDPゴシック" panose="020B0400000000000000" pitchFamily="50" charset="-128"/>
                <a:ea typeface="BIZ UDPゴシック" panose="020B0400000000000000" pitchFamily="50" charset="-128"/>
              </a:rPr>
              <a:t>⇒「内水浸水想定区域」を選び、</a:t>
            </a:r>
            <a:endParaRPr kumimoji="1" lang="en-US" altLang="ja-JP" dirty="0">
              <a:latin typeface="BIZ UDPゴシック" panose="020B0400000000000000" pitchFamily="50" charset="-128"/>
              <a:ea typeface="BIZ UDPゴシック" panose="020B0400000000000000" pitchFamily="50" charset="-128"/>
            </a:endParaRPr>
          </a:p>
          <a:p>
            <a:r>
              <a:rPr kumimoji="1" lang="ja-JP" altLang="en-US" dirty="0">
                <a:latin typeface="BIZ UDPゴシック" panose="020B0400000000000000" pitchFamily="50" charset="-128"/>
                <a:ea typeface="BIZ UDPゴシック" panose="020B0400000000000000" pitchFamily="50" charset="-128"/>
              </a:rPr>
              <a:t>町会周辺地図をスクリーンショットして</a:t>
            </a:r>
            <a:endParaRPr kumimoji="1" lang="en-US" altLang="ja-JP" dirty="0">
              <a:latin typeface="BIZ UDPゴシック" panose="020B0400000000000000" pitchFamily="50" charset="-128"/>
              <a:ea typeface="BIZ UDPゴシック" panose="020B0400000000000000" pitchFamily="50" charset="-128"/>
            </a:endParaRPr>
          </a:p>
          <a:p>
            <a:r>
              <a:rPr kumimoji="1" lang="ja-JP" altLang="en-US" dirty="0">
                <a:latin typeface="BIZ UDPゴシック" panose="020B0400000000000000" pitchFamily="50" charset="-128"/>
                <a:ea typeface="BIZ UDPゴシック" panose="020B0400000000000000" pitchFamily="50" charset="-128"/>
              </a:rPr>
              <a:t>このページに張り付けましょう！</a:t>
            </a:r>
          </a:p>
        </p:txBody>
      </p:sp>
    </p:spTree>
    <p:extLst>
      <p:ext uri="{BB962C8B-B14F-4D97-AF65-F5344CB8AC3E}">
        <p14:creationId xmlns:p14="http://schemas.microsoft.com/office/powerpoint/2010/main" val="12687481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cxnSp>
        <p:nvCxnSpPr>
          <p:cNvPr id="284" name="直線コネクタ 283"/>
          <p:cNvCxnSpPr/>
          <p:nvPr/>
        </p:nvCxnSpPr>
        <p:spPr>
          <a:xfrm>
            <a:off x="75025" y="-3302000"/>
            <a:ext cx="14896987"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5" name="直線コネクタ 284"/>
          <p:cNvCxnSpPr/>
          <p:nvPr/>
        </p:nvCxnSpPr>
        <p:spPr>
          <a:xfrm>
            <a:off x="4648" y="13830300"/>
            <a:ext cx="14896987" cy="0"/>
          </a:xfrm>
          <a:prstGeom prst="line">
            <a:avLst/>
          </a:prstGeom>
        </p:spPr>
        <p:style>
          <a:lnRef idx="1">
            <a:schemeClr val="accent1"/>
          </a:lnRef>
          <a:fillRef idx="0">
            <a:schemeClr val="accent1"/>
          </a:fillRef>
          <a:effectRef idx="0">
            <a:schemeClr val="accent1"/>
          </a:effectRef>
          <a:fontRef idx="minor">
            <a:schemeClr val="tx1"/>
          </a:fontRef>
        </p:style>
      </p:cxnSp>
      <p:graphicFrame>
        <p:nvGraphicFramePr>
          <p:cNvPr id="3" name="表 2">
            <a:extLst>
              <a:ext uri="{FF2B5EF4-FFF2-40B4-BE49-F238E27FC236}">
                <a16:creationId xmlns:a16="http://schemas.microsoft.com/office/drawing/2014/main" id="{393FDD8E-19EE-6A57-8523-EFA7D8142537}"/>
              </a:ext>
            </a:extLst>
          </p:cNvPr>
          <p:cNvGraphicFramePr>
            <a:graphicFrameLocks noGrp="1"/>
          </p:cNvGraphicFramePr>
          <p:nvPr>
            <p:extLst>
              <p:ext uri="{D42A27DB-BD31-4B8C-83A1-F6EECF244321}">
                <p14:modId xmlns:p14="http://schemas.microsoft.com/office/powerpoint/2010/main" val="2249878388"/>
              </p:ext>
            </p:extLst>
          </p:nvPr>
        </p:nvGraphicFramePr>
        <p:xfrm>
          <a:off x="2719787" y="1386626"/>
          <a:ext cx="12189124" cy="4212591"/>
        </p:xfrm>
        <a:graphic>
          <a:graphicData uri="http://schemas.openxmlformats.org/drawingml/2006/table">
            <a:tbl>
              <a:tblPr firstRow="1" bandRow="1">
                <a:tableStyleId>{5940675A-B579-460E-94D1-54222C63F5DA}</a:tableStyleId>
              </a:tblPr>
              <a:tblGrid>
                <a:gridCol w="2135478">
                  <a:extLst>
                    <a:ext uri="{9D8B030D-6E8A-4147-A177-3AD203B41FA5}">
                      <a16:colId xmlns:a16="http://schemas.microsoft.com/office/drawing/2014/main" val="2054982710"/>
                    </a:ext>
                  </a:extLst>
                </a:gridCol>
                <a:gridCol w="2135478">
                  <a:extLst>
                    <a:ext uri="{9D8B030D-6E8A-4147-A177-3AD203B41FA5}">
                      <a16:colId xmlns:a16="http://schemas.microsoft.com/office/drawing/2014/main" val="3373394"/>
                    </a:ext>
                  </a:extLst>
                </a:gridCol>
                <a:gridCol w="2135478">
                  <a:extLst>
                    <a:ext uri="{9D8B030D-6E8A-4147-A177-3AD203B41FA5}">
                      <a16:colId xmlns:a16="http://schemas.microsoft.com/office/drawing/2014/main" val="1627295600"/>
                    </a:ext>
                  </a:extLst>
                </a:gridCol>
                <a:gridCol w="2135478">
                  <a:extLst>
                    <a:ext uri="{9D8B030D-6E8A-4147-A177-3AD203B41FA5}">
                      <a16:colId xmlns:a16="http://schemas.microsoft.com/office/drawing/2014/main" val="2270173795"/>
                    </a:ext>
                  </a:extLst>
                </a:gridCol>
                <a:gridCol w="2135478">
                  <a:extLst>
                    <a:ext uri="{9D8B030D-6E8A-4147-A177-3AD203B41FA5}">
                      <a16:colId xmlns:a16="http://schemas.microsoft.com/office/drawing/2014/main" val="2977897657"/>
                    </a:ext>
                  </a:extLst>
                </a:gridCol>
                <a:gridCol w="424239">
                  <a:extLst>
                    <a:ext uri="{9D8B030D-6E8A-4147-A177-3AD203B41FA5}">
                      <a16:colId xmlns:a16="http://schemas.microsoft.com/office/drawing/2014/main" val="3753396504"/>
                    </a:ext>
                  </a:extLst>
                </a:gridCol>
                <a:gridCol w="1087495">
                  <a:extLst>
                    <a:ext uri="{9D8B030D-6E8A-4147-A177-3AD203B41FA5}">
                      <a16:colId xmlns:a16="http://schemas.microsoft.com/office/drawing/2014/main" val="2211395440"/>
                    </a:ext>
                  </a:extLst>
                </a:gridCol>
              </a:tblGrid>
              <a:tr h="798623">
                <a:tc>
                  <a:txBody>
                    <a:bodyPr/>
                    <a:lstStyle/>
                    <a:p>
                      <a:pPr algn="ctr">
                        <a:spcAft>
                          <a:spcPts val="0"/>
                        </a:spcAft>
                      </a:pPr>
                      <a:r>
                        <a:rPr kumimoji="1" lang="ja-JP" altLang="en-US" sz="1800" b="1" dirty="0"/>
                        <a:t>日ごろの準備</a:t>
                      </a:r>
                    </a:p>
                  </a:txBody>
                  <a:tcPr marL="72000" marR="72000" marT="36000" marB="36000" anchor="ctr">
                    <a:solidFill>
                      <a:schemeClr val="accent6">
                        <a:lumMod val="20000"/>
                        <a:lumOff val="80000"/>
                      </a:schemeClr>
                    </a:solidFill>
                  </a:tcPr>
                </a:tc>
                <a:tc>
                  <a:txBody>
                    <a:bodyPr/>
                    <a:lstStyle/>
                    <a:p>
                      <a:pPr algn="ctr"/>
                      <a:r>
                        <a:rPr kumimoji="1" lang="ja-JP" altLang="en-US" sz="1800" b="1" dirty="0"/>
                        <a:t>レベル１</a:t>
                      </a:r>
                      <a:endParaRPr kumimoji="1" lang="en-US" altLang="ja-JP" sz="1800" b="1" dirty="0"/>
                    </a:p>
                    <a:p>
                      <a:pPr algn="ctr"/>
                      <a:r>
                        <a:rPr kumimoji="1" lang="ja-JP" altLang="en-US" sz="1800" b="1" dirty="0"/>
                        <a:t>早期注意情報</a:t>
                      </a:r>
                      <a:endParaRPr kumimoji="1" lang="en-US" altLang="ja-JP" sz="1800" b="1" dirty="0"/>
                    </a:p>
                    <a:p>
                      <a:pPr marL="0" marR="0" lvl="0" indent="0" algn="ctr" defTabSz="1425550" rtl="0" eaLnBrk="1" fontAlgn="auto" latinLnBrk="0" hangingPunct="1">
                        <a:lnSpc>
                          <a:spcPct val="100000"/>
                        </a:lnSpc>
                        <a:spcBef>
                          <a:spcPts val="0"/>
                        </a:spcBef>
                        <a:spcAft>
                          <a:spcPts val="0"/>
                        </a:spcAft>
                        <a:buClrTx/>
                        <a:buSzTx/>
                        <a:buFontTx/>
                        <a:buNone/>
                        <a:tabLst/>
                        <a:defRPr/>
                      </a:pPr>
                      <a:r>
                        <a:rPr kumimoji="1" lang="ja-JP" altLang="en-US" sz="1200" b="1" dirty="0"/>
                        <a:t>（気象庁が発表）</a:t>
                      </a:r>
                    </a:p>
                  </a:txBody>
                  <a:tcPr marL="72000" marR="72000" marT="36000" marB="36000" anchor="ctr">
                    <a:solidFill>
                      <a:schemeClr val="accent5">
                        <a:lumMod val="40000"/>
                        <a:lumOff val="60000"/>
                      </a:schemeClr>
                    </a:solidFill>
                  </a:tcPr>
                </a:tc>
                <a:tc>
                  <a:txBody>
                    <a:bodyPr/>
                    <a:lstStyle/>
                    <a:p>
                      <a:pPr algn="ctr"/>
                      <a:r>
                        <a:rPr kumimoji="1" lang="ja-JP" altLang="en-US" sz="1800" b="1" dirty="0"/>
                        <a:t>レベル２</a:t>
                      </a:r>
                      <a:endParaRPr kumimoji="1" lang="en-US" altLang="ja-JP" sz="1800" b="1" dirty="0"/>
                    </a:p>
                    <a:p>
                      <a:pPr algn="ctr"/>
                      <a:r>
                        <a:rPr kumimoji="1" lang="ja-JP" altLang="en-US" sz="1800" b="1" dirty="0"/>
                        <a:t>大雨注意報等</a:t>
                      </a:r>
                      <a:endParaRPr kumimoji="1" lang="en-US" altLang="ja-JP" sz="1800" b="1" dirty="0"/>
                    </a:p>
                    <a:p>
                      <a:pPr algn="ctr"/>
                      <a:r>
                        <a:rPr kumimoji="1" lang="ja-JP" altLang="en-US" sz="1200" b="1" dirty="0"/>
                        <a:t>（気象庁が発表）</a:t>
                      </a:r>
                    </a:p>
                  </a:txBody>
                  <a:tcPr marL="72000" marR="72000" marT="36000" marB="36000" anchor="ctr">
                    <a:solidFill>
                      <a:srgbClr val="FFFF00"/>
                    </a:solidFill>
                  </a:tcPr>
                </a:tc>
                <a:tc>
                  <a:txBody>
                    <a:bodyPr/>
                    <a:lstStyle/>
                    <a:p>
                      <a:pPr algn="ctr"/>
                      <a:r>
                        <a:rPr kumimoji="1" lang="ja-JP" altLang="en-US" sz="1800" b="1" dirty="0">
                          <a:solidFill>
                            <a:schemeClr val="bg1"/>
                          </a:solidFill>
                        </a:rPr>
                        <a:t>レベル３</a:t>
                      </a:r>
                      <a:endParaRPr kumimoji="1" lang="en-US" altLang="ja-JP" sz="1800" b="1" dirty="0">
                        <a:solidFill>
                          <a:schemeClr val="bg1"/>
                        </a:solidFill>
                      </a:endParaRPr>
                    </a:p>
                    <a:p>
                      <a:pPr algn="ctr"/>
                      <a:r>
                        <a:rPr kumimoji="1" lang="ja-JP" altLang="en-US" sz="1800" b="1" dirty="0">
                          <a:solidFill>
                            <a:schemeClr val="bg1"/>
                          </a:solidFill>
                        </a:rPr>
                        <a:t>高齢者等避難</a:t>
                      </a:r>
                      <a:endParaRPr kumimoji="1" lang="en-US" altLang="ja-JP" sz="1800" b="1" dirty="0">
                        <a:solidFill>
                          <a:schemeClr val="bg1"/>
                        </a:solidFill>
                      </a:endParaRPr>
                    </a:p>
                    <a:p>
                      <a:pPr algn="ctr"/>
                      <a:r>
                        <a:rPr kumimoji="1" lang="ja-JP" altLang="en-US" sz="1200" b="1" dirty="0">
                          <a:solidFill>
                            <a:schemeClr val="bg1"/>
                          </a:solidFill>
                        </a:rPr>
                        <a:t>（川崎市が発令）</a:t>
                      </a:r>
                    </a:p>
                  </a:txBody>
                  <a:tcPr marL="72000" marR="72000" marT="36000" marB="36000" anchor="ctr">
                    <a:solidFill>
                      <a:srgbClr val="FF0000"/>
                    </a:solidFill>
                  </a:tcPr>
                </a:tc>
                <a:tc>
                  <a:txBody>
                    <a:bodyPr/>
                    <a:lstStyle/>
                    <a:p>
                      <a:pPr algn="ctr"/>
                      <a:r>
                        <a:rPr kumimoji="1" lang="ja-JP" altLang="en-US" sz="1800" b="1" dirty="0">
                          <a:solidFill>
                            <a:schemeClr val="bg1"/>
                          </a:solidFill>
                        </a:rPr>
                        <a:t>レベル４</a:t>
                      </a:r>
                      <a:endParaRPr kumimoji="1" lang="en-US" altLang="ja-JP" sz="1800" b="1" dirty="0">
                        <a:solidFill>
                          <a:schemeClr val="bg1"/>
                        </a:solidFill>
                      </a:endParaRPr>
                    </a:p>
                    <a:p>
                      <a:pPr algn="ctr"/>
                      <a:r>
                        <a:rPr kumimoji="1" lang="ja-JP" altLang="en-US" sz="1800" b="1" dirty="0">
                          <a:solidFill>
                            <a:schemeClr val="bg1"/>
                          </a:solidFill>
                        </a:rPr>
                        <a:t>避難指示</a:t>
                      </a:r>
                      <a:endParaRPr kumimoji="1" lang="en-US" altLang="ja-JP" sz="1800" b="1" dirty="0">
                        <a:solidFill>
                          <a:schemeClr val="bg1"/>
                        </a:solidFill>
                      </a:endParaRPr>
                    </a:p>
                    <a:p>
                      <a:pPr algn="ctr"/>
                      <a:r>
                        <a:rPr kumimoji="1" lang="ja-JP" altLang="en-US" sz="1200" b="1" dirty="0">
                          <a:solidFill>
                            <a:schemeClr val="bg1"/>
                          </a:solidFill>
                        </a:rPr>
                        <a:t>（川崎市が発令）</a:t>
                      </a:r>
                    </a:p>
                  </a:txBody>
                  <a:tcPr marL="72000" marR="72000" marT="36000" marB="36000" anchor="ctr">
                    <a:solidFill>
                      <a:srgbClr val="7030A0"/>
                    </a:solidFill>
                  </a:tcPr>
                </a:tc>
                <a:tc rowSpan="4">
                  <a:txBody>
                    <a:bodyPr/>
                    <a:lstStyle/>
                    <a:p>
                      <a:pPr algn="ctr"/>
                      <a:r>
                        <a:rPr kumimoji="1" lang="ja-JP" altLang="en-US" sz="1800" b="1" dirty="0">
                          <a:solidFill>
                            <a:srgbClr val="7030A0"/>
                          </a:solidFill>
                        </a:rPr>
                        <a:t>警戒レベル４までに必ず避難する</a:t>
                      </a:r>
                    </a:p>
                  </a:txBody>
                  <a:tcPr marL="72000" marR="72000" marT="72000" marB="72000" vert="eaVert" anchor="ctr">
                    <a:solidFill>
                      <a:schemeClr val="bg1"/>
                    </a:solidFill>
                  </a:tcPr>
                </a:tc>
                <a:tc>
                  <a:txBody>
                    <a:bodyPr/>
                    <a:lstStyle/>
                    <a:p>
                      <a:pPr algn="ctr"/>
                      <a:r>
                        <a:rPr kumimoji="1" lang="ja-JP" altLang="en-US" sz="1800" b="1" dirty="0">
                          <a:solidFill>
                            <a:schemeClr val="bg1"/>
                          </a:solidFill>
                        </a:rPr>
                        <a:t>レベル５</a:t>
                      </a:r>
                      <a:endParaRPr kumimoji="1" lang="en-US" altLang="ja-JP" sz="1800" b="1" dirty="0">
                        <a:solidFill>
                          <a:schemeClr val="bg1"/>
                        </a:solidFill>
                      </a:endParaRPr>
                    </a:p>
                    <a:p>
                      <a:pPr algn="ctr"/>
                      <a:r>
                        <a:rPr kumimoji="1" lang="ja-JP" altLang="en-US" sz="1200" b="1" dirty="0">
                          <a:solidFill>
                            <a:schemeClr val="bg1"/>
                          </a:solidFill>
                        </a:rPr>
                        <a:t>緊急安全確保</a:t>
                      </a:r>
                    </a:p>
                  </a:txBody>
                  <a:tcPr marL="72000" marR="72000" marT="72000" marB="72000" anchor="ctr">
                    <a:solidFill>
                      <a:schemeClr val="tx1"/>
                    </a:solidFill>
                  </a:tcPr>
                </a:tc>
                <a:extLst>
                  <a:ext uri="{0D108BD9-81ED-4DB2-BD59-A6C34878D82A}">
                    <a16:rowId xmlns:a16="http://schemas.microsoft.com/office/drawing/2014/main" val="1822171341"/>
                  </a:ext>
                </a:extLst>
              </a:tr>
              <a:tr h="1136357">
                <a:tc rowSpan="3">
                  <a:txBody>
                    <a:bodyPr/>
                    <a:lstStyle/>
                    <a:p>
                      <a:pPr>
                        <a:spcBef>
                          <a:spcPts val="0"/>
                        </a:spcBef>
                        <a:spcAft>
                          <a:spcPts val="0"/>
                        </a:spcAft>
                      </a:pPr>
                      <a:r>
                        <a:rPr kumimoji="1" lang="ja-JP" altLang="en-US" sz="1200" b="0" dirty="0">
                          <a:latin typeface="BIZ UDゴシック" panose="020B0400000000000000" pitchFamily="49" charset="-128"/>
                          <a:ea typeface="BIZ UDゴシック" panose="020B0400000000000000" pitchFamily="49" charset="-128"/>
                        </a:rPr>
                        <a:t>□</a:t>
                      </a:r>
                      <a:r>
                        <a:rPr kumimoji="1" lang="ja-JP" altLang="en-US" sz="1200" b="0" dirty="0">
                          <a:solidFill>
                            <a:schemeClr val="tx1"/>
                          </a:solidFill>
                          <a:latin typeface="BIZ UDゴシック" panose="020B0400000000000000" pitchFamily="49" charset="-128"/>
                          <a:ea typeface="BIZ UDゴシック" panose="020B0400000000000000" pitchFamily="49" charset="-128"/>
                        </a:rPr>
                        <a:t>食料品・防災用品の備蓄</a:t>
                      </a:r>
                      <a:endParaRPr kumimoji="1" lang="en-US" altLang="ja-JP" sz="1200" b="0" dirty="0">
                        <a:solidFill>
                          <a:schemeClr val="tx1"/>
                        </a:solidFill>
                        <a:latin typeface="BIZ UDゴシック" panose="020B0400000000000000" pitchFamily="49" charset="-128"/>
                        <a:ea typeface="BIZ UDゴシック" panose="020B0400000000000000" pitchFamily="49" charset="-128"/>
                      </a:endParaRPr>
                    </a:p>
                    <a:p>
                      <a:pPr>
                        <a:spcBef>
                          <a:spcPts val="0"/>
                        </a:spcBef>
                        <a:spcAft>
                          <a:spcPts val="0"/>
                        </a:spcAft>
                      </a:pPr>
                      <a:endParaRPr kumimoji="1" lang="en-US" altLang="ja-JP" sz="500" b="0" dirty="0">
                        <a:solidFill>
                          <a:schemeClr val="tx1"/>
                        </a:solidFill>
                        <a:latin typeface="BIZ UDゴシック" panose="020B0400000000000000" pitchFamily="49" charset="-128"/>
                        <a:ea typeface="BIZ UDゴシック" panose="020B0400000000000000" pitchFamily="49" charset="-128"/>
                      </a:endParaRPr>
                    </a:p>
                    <a:p>
                      <a:pPr marL="185738" indent="-185738">
                        <a:spcBef>
                          <a:spcPts val="0"/>
                        </a:spcBef>
                        <a:spcAft>
                          <a:spcPts val="0"/>
                        </a:spcAft>
                      </a:pPr>
                      <a:r>
                        <a:rPr kumimoji="1" lang="ja-JP" altLang="en-US" sz="1200" b="0" dirty="0">
                          <a:solidFill>
                            <a:schemeClr val="tx1"/>
                          </a:solidFill>
                          <a:latin typeface="BIZ UDゴシック" panose="020B0400000000000000" pitchFamily="49" charset="-128"/>
                          <a:ea typeface="BIZ UDゴシック" panose="020B0400000000000000" pitchFamily="49" charset="-128"/>
                        </a:rPr>
                        <a:t>□災害時の家族の連絡方法</a:t>
                      </a:r>
                      <a:endParaRPr kumimoji="1" lang="en-US" altLang="ja-JP" sz="1200" b="0" dirty="0">
                        <a:solidFill>
                          <a:schemeClr val="tx1"/>
                        </a:solidFill>
                        <a:latin typeface="BIZ UDゴシック" panose="020B0400000000000000" pitchFamily="49" charset="-128"/>
                        <a:ea typeface="BIZ UDゴシック" panose="020B0400000000000000" pitchFamily="49" charset="-128"/>
                      </a:endParaRPr>
                    </a:p>
                    <a:p>
                      <a:pPr marL="185738" indent="-185738">
                        <a:spcBef>
                          <a:spcPts val="0"/>
                        </a:spcBef>
                        <a:spcAft>
                          <a:spcPts val="0"/>
                        </a:spcAft>
                      </a:pPr>
                      <a:r>
                        <a:rPr kumimoji="1" lang="ja-JP" altLang="en-US" sz="1200" b="0" dirty="0">
                          <a:solidFill>
                            <a:schemeClr val="tx1"/>
                          </a:solidFill>
                          <a:latin typeface="BIZ UDゴシック" panose="020B0400000000000000" pitchFamily="49" charset="-128"/>
                          <a:ea typeface="BIZ UDゴシック" panose="020B0400000000000000" pitchFamily="49" charset="-128"/>
                        </a:rPr>
                        <a:t>　を決めておく</a:t>
                      </a:r>
                      <a:endParaRPr kumimoji="1" lang="en-US" altLang="ja-JP" sz="1200" b="0" dirty="0">
                        <a:solidFill>
                          <a:schemeClr val="tx1"/>
                        </a:solidFill>
                        <a:latin typeface="BIZ UDゴシック" panose="020B0400000000000000" pitchFamily="49" charset="-128"/>
                        <a:ea typeface="BIZ UDゴシック" panose="020B0400000000000000" pitchFamily="49" charset="-128"/>
                      </a:endParaRPr>
                    </a:p>
                    <a:p>
                      <a:pPr>
                        <a:spcBef>
                          <a:spcPts val="0"/>
                        </a:spcBef>
                        <a:spcAft>
                          <a:spcPts val="0"/>
                        </a:spcAft>
                      </a:pPr>
                      <a:endParaRPr kumimoji="1" lang="en-US" altLang="ja-JP" sz="500" b="0" dirty="0">
                        <a:solidFill>
                          <a:schemeClr val="tx1"/>
                        </a:solidFill>
                        <a:latin typeface="BIZ UDゴシック" panose="020B0400000000000000" pitchFamily="49" charset="-128"/>
                        <a:ea typeface="BIZ UDゴシック" panose="020B0400000000000000" pitchFamily="49" charset="-128"/>
                      </a:endParaRPr>
                    </a:p>
                    <a:p>
                      <a:pPr>
                        <a:spcBef>
                          <a:spcPts val="0"/>
                        </a:spcBef>
                        <a:spcAft>
                          <a:spcPts val="0"/>
                        </a:spcAft>
                      </a:pPr>
                      <a:r>
                        <a:rPr kumimoji="1" lang="ja-JP" altLang="en-US" sz="1200" b="0" dirty="0">
                          <a:solidFill>
                            <a:schemeClr val="tx1"/>
                          </a:solidFill>
                          <a:latin typeface="BIZ UDゴシック" panose="020B0400000000000000" pitchFamily="49" charset="-128"/>
                          <a:ea typeface="BIZ UDゴシック" panose="020B0400000000000000" pitchFamily="49" charset="-128"/>
                        </a:rPr>
                        <a:t>□避難場所、経路の確認</a:t>
                      </a:r>
                      <a:endParaRPr kumimoji="1" lang="en-US" altLang="ja-JP" sz="1200" b="0" dirty="0">
                        <a:solidFill>
                          <a:schemeClr val="tx1"/>
                        </a:solidFill>
                        <a:latin typeface="BIZ UDゴシック" panose="020B0400000000000000" pitchFamily="49" charset="-128"/>
                        <a:ea typeface="BIZ UDゴシック" panose="020B0400000000000000" pitchFamily="49" charset="-128"/>
                      </a:endParaRPr>
                    </a:p>
                    <a:p>
                      <a:pPr>
                        <a:spcBef>
                          <a:spcPts val="0"/>
                        </a:spcBef>
                        <a:spcAft>
                          <a:spcPts val="0"/>
                        </a:spcAft>
                      </a:pPr>
                      <a:endParaRPr kumimoji="1" lang="en-US" altLang="ja-JP" sz="500" b="0" dirty="0">
                        <a:solidFill>
                          <a:schemeClr val="tx1"/>
                        </a:solidFill>
                        <a:latin typeface="BIZ UDゴシック" panose="020B0400000000000000" pitchFamily="49" charset="-128"/>
                        <a:ea typeface="BIZ UDゴシック" panose="020B0400000000000000" pitchFamily="49" charset="-128"/>
                      </a:endParaRPr>
                    </a:p>
                    <a:p>
                      <a:pPr>
                        <a:spcBef>
                          <a:spcPts val="0"/>
                        </a:spcBef>
                        <a:spcAft>
                          <a:spcPts val="0"/>
                        </a:spcAft>
                      </a:pPr>
                      <a:r>
                        <a:rPr kumimoji="1" lang="ja-JP" altLang="en-US" sz="1200" b="0" dirty="0">
                          <a:solidFill>
                            <a:schemeClr val="tx1"/>
                          </a:solidFill>
                          <a:latin typeface="BIZ UDゴシック" panose="020B0400000000000000" pitchFamily="49" charset="-128"/>
                          <a:ea typeface="BIZ UDゴシック" panose="020B0400000000000000" pitchFamily="49" charset="-128"/>
                        </a:rPr>
                        <a:t>□</a:t>
                      </a:r>
                      <a:endParaRPr kumimoji="1" lang="en-US" altLang="ja-JP" sz="1200" b="0" dirty="0">
                        <a:solidFill>
                          <a:schemeClr val="tx1"/>
                        </a:solidFill>
                        <a:latin typeface="BIZ UDゴシック" panose="020B0400000000000000" pitchFamily="49" charset="-128"/>
                        <a:ea typeface="BIZ UDゴシック" panose="020B0400000000000000" pitchFamily="49" charset="-128"/>
                      </a:endParaRPr>
                    </a:p>
                    <a:p>
                      <a:pPr>
                        <a:spcBef>
                          <a:spcPts val="0"/>
                        </a:spcBef>
                        <a:spcAft>
                          <a:spcPts val="0"/>
                        </a:spcAft>
                      </a:pPr>
                      <a:endParaRPr kumimoji="1" lang="en-US" altLang="ja-JP" sz="500" b="1" dirty="0">
                        <a:solidFill>
                          <a:schemeClr val="tx1"/>
                        </a:solidFill>
                        <a:latin typeface="BIZ UDゴシック" panose="020B0400000000000000" pitchFamily="49" charset="-128"/>
                        <a:ea typeface="BIZ UDゴシック" panose="020B0400000000000000" pitchFamily="49" charset="-128"/>
                      </a:endParaRPr>
                    </a:p>
                    <a:p>
                      <a:pPr>
                        <a:spcBef>
                          <a:spcPts val="0"/>
                        </a:spcBef>
                        <a:spcAft>
                          <a:spcPts val="0"/>
                        </a:spcAft>
                      </a:pPr>
                      <a:r>
                        <a:rPr kumimoji="1" lang="ja-JP" altLang="en-US" sz="1200" b="1" dirty="0">
                          <a:solidFill>
                            <a:schemeClr val="tx1"/>
                          </a:solidFill>
                          <a:latin typeface="BIZ UDゴシック" panose="020B0400000000000000" pitchFamily="49" charset="-128"/>
                          <a:ea typeface="BIZ UDゴシック" panose="020B0400000000000000" pitchFamily="49" charset="-128"/>
                        </a:rPr>
                        <a:t>□</a:t>
                      </a:r>
                      <a:endParaRPr kumimoji="1" lang="ja-JP" altLang="en-US" sz="1800" b="1" dirty="0">
                        <a:solidFill>
                          <a:schemeClr val="tx1"/>
                        </a:solidFill>
                        <a:latin typeface="BIZ UDゴシック" panose="020B0400000000000000" pitchFamily="49" charset="-128"/>
                        <a:ea typeface="BIZ UDゴシック" panose="020B0400000000000000" pitchFamily="49" charset="-128"/>
                      </a:endParaRPr>
                    </a:p>
                  </a:txBody>
                  <a:tcPr marL="108000" marR="36000" marT="144000" marB="108000">
                    <a:solidFill>
                      <a:schemeClr val="bg1"/>
                    </a:solidFill>
                  </a:tcPr>
                </a:tc>
                <a:tc rowSpan="3">
                  <a:txBody>
                    <a:bodyPr/>
                    <a:lstStyle/>
                    <a:p>
                      <a:pPr>
                        <a:spcBef>
                          <a:spcPts val="0"/>
                        </a:spcBef>
                        <a:spcAft>
                          <a:spcPts val="0"/>
                        </a:spcAft>
                      </a:pPr>
                      <a:r>
                        <a:rPr kumimoji="1" lang="ja-JP" altLang="en-US" sz="1200" dirty="0">
                          <a:latin typeface="BIZ UDゴシック" panose="020B0400000000000000" pitchFamily="49" charset="-128"/>
                          <a:ea typeface="BIZ UDゴシック" panose="020B0400000000000000" pitchFamily="49" charset="-128"/>
                        </a:rPr>
                        <a:t>□食料品・防災用品の補充</a:t>
                      </a:r>
                      <a:endParaRPr kumimoji="1" lang="en-US" altLang="ja-JP" sz="1200" dirty="0">
                        <a:latin typeface="BIZ UDゴシック" panose="020B0400000000000000" pitchFamily="49" charset="-128"/>
                        <a:ea typeface="BIZ UDゴシック" panose="020B0400000000000000" pitchFamily="49" charset="-128"/>
                      </a:endParaRPr>
                    </a:p>
                    <a:p>
                      <a:pPr>
                        <a:spcBef>
                          <a:spcPts val="0"/>
                        </a:spcBef>
                        <a:spcAft>
                          <a:spcPts val="0"/>
                        </a:spcAft>
                      </a:pPr>
                      <a:endParaRPr kumimoji="1" lang="en-US" altLang="ja-JP" sz="500" dirty="0">
                        <a:latin typeface="BIZ UDゴシック" panose="020B0400000000000000" pitchFamily="49" charset="-128"/>
                        <a:ea typeface="BIZ UDゴシック" panose="020B0400000000000000" pitchFamily="49" charset="-128"/>
                      </a:endParaRPr>
                    </a:p>
                    <a:p>
                      <a:pPr>
                        <a:spcBef>
                          <a:spcPts val="0"/>
                        </a:spcBef>
                        <a:spcAft>
                          <a:spcPts val="0"/>
                        </a:spcAft>
                      </a:pPr>
                      <a:r>
                        <a:rPr kumimoji="1" lang="ja-JP" altLang="en-US" sz="1200" dirty="0">
                          <a:latin typeface="BIZ UDゴシック" panose="020B0400000000000000" pitchFamily="49" charset="-128"/>
                          <a:ea typeface="BIZ UDゴシック" panose="020B0400000000000000" pitchFamily="49" charset="-128"/>
                        </a:rPr>
                        <a:t>□非常持出品の準備</a:t>
                      </a:r>
                      <a:endParaRPr kumimoji="1" lang="en-US" altLang="ja-JP" sz="1200" dirty="0">
                        <a:latin typeface="BIZ UDゴシック" panose="020B0400000000000000" pitchFamily="49" charset="-128"/>
                        <a:ea typeface="BIZ UDゴシック" panose="020B0400000000000000" pitchFamily="49" charset="-128"/>
                      </a:endParaRPr>
                    </a:p>
                    <a:p>
                      <a:pPr>
                        <a:spcBef>
                          <a:spcPts val="0"/>
                        </a:spcBef>
                        <a:spcAft>
                          <a:spcPts val="0"/>
                        </a:spcAft>
                      </a:pPr>
                      <a:endParaRPr kumimoji="1" lang="en-US" altLang="ja-JP" sz="500" dirty="0">
                        <a:latin typeface="BIZ UDゴシック" panose="020B0400000000000000" pitchFamily="49" charset="-128"/>
                        <a:ea typeface="BIZ UDゴシック" panose="020B0400000000000000" pitchFamily="49" charset="-128"/>
                      </a:endParaRPr>
                    </a:p>
                    <a:p>
                      <a:pPr>
                        <a:spcBef>
                          <a:spcPts val="0"/>
                        </a:spcBef>
                      </a:pPr>
                      <a:r>
                        <a:rPr kumimoji="1" lang="ja-JP" altLang="en-US" sz="1200" dirty="0">
                          <a:latin typeface="BIZ UDゴシック" panose="020B0400000000000000" pitchFamily="49" charset="-128"/>
                          <a:ea typeface="BIZ UDゴシック" panose="020B0400000000000000" pitchFamily="49" charset="-128"/>
                        </a:rPr>
                        <a:t>□家族の予定や居場所の確認</a:t>
                      </a:r>
                      <a:endParaRPr kumimoji="1" lang="en-US" altLang="ja-JP" sz="1200" dirty="0">
                        <a:latin typeface="BIZ UDゴシック" panose="020B0400000000000000" pitchFamily="49" charset="-128"/>
                        <a:ea typeface="BIZ UDゴシック" panose="020B0400000000000000" pitchFamily="49" charset="-128"/>
                      </a:endParaRPr>
                    </a:p>
                    <a:p>
                      <a:pPr>
                        <a:spcBef>
                          <a:spcPts val="0"/>
                        </a:spcBef>
                      </a:pPr>
                      <a:endParaRPr kumimoji="1" lang="en-US" altLang="ja-JP" sz="500" dirty="0">
                        <a:latin typeface="BIZ UDゴシック" panose="020B0400000000000000" pitchFamily="49" charset="-128"/>
                        <a:ea typeface="BIZ UDゴシック" panose="020B0400000000000000" pitchFamily="49" charset="-128"/>
                      </a:endParaRPr>
                    </a:p>
                    <a:p>
                      <a:pPr>
                        <a:spcBef>
                          <a:spcPts val="0"/>
                        </a:spcBef>
                      </a:pPr>
                      <a:r>
                        <a:rPr kumimoji="1" lang="ja-JP" altLang="en-US" sz="1200" dirty="0">
                          <a:latin typeface="BIZ UDゴシック" panose="020B0400000000000000" pitchFamily="49" charset="-128"/>
                          <a:ea typeface="BIZ UDゴシック" panose="020B0400000000000000" pitchFamily="49" charset="-128"/>
                        </a:rPr>
                        <a:t>□</a:t>
                      </a:r>
                      <a:endParaRPr kumimoji="1" lang="en-US" altLang="ja-JP" sz="1200" dirty="0">
                        <a:latin typeface="BIZ UDゴシック" panose="020B0400000000000000" pitchFamily="49" charset="-128"/>
                        <a:ea typeface="BIZ UDゴシック" panose="020B0400000000000000" pitchFamily="49" charset="-128"/>
                      </a:endParaRPr>
                    </a:p>
                    <a:p>
                      <a:pPr>
                        <a:spcBef>
                          <a:spcPts val="0"/>
                        </a:spcBef>
                      </a:pPr>
                      <a:endParaRPr kumimoji="1" lang="en-US" altLang="ja-JP" sz="500" dirty="0">
                        <a:latin typeface="BIZ UDゴシック" panose="020B0400000000000000" pitchFamily="49" charset="-128"/>
                        <a:ea typeface="BIZ UDゴシック" panose="020B0400000000000000" pitchFamily="49" charset="-128"/>
                      </a:endParaRPr>
                    </a:p>
                    <a:p>
                      <a:pPr>
                        <a:spcBef>
                          <a:spcPts val="0"/>
                        </a:spcBef>
                      </a:pPr>
                      <a:r>
                        <a:rPr kumimoji="1" lang="ja-JP" altLang="en-US" sz="1200" dirty="0">
                          <a:latin typeface="BIZ UDゴシック" panose="020B0400000000000000" pitchFamily="49" charset="-128"/>
                          <a:ea typeface="BIZ UDゴシック" panose="020B0400000000000000" pitchFamily="49" charset="-128"/>
                        </a:rPr>
                        <a:t>□</a:t>
                      </a:r>
                      <a:endParaRPr kumimoji="1" lang="en-US" altLang="ja-JP" sz="1200" dirty="0">
                        <a:latin typeface="BIZ UDゴシック" panose="020B0400000000000000" pitchFamily="49" charset="-128"/>
                        <a:ea typeface="BIZ UDゴシック" panose="020B0400000000000000" pitchFamily="49" charset="-128"/>
                      </a:endParaRPr>
                    </a:p>
                    <a:p>
                      <a:pPr>
                        <a:spcBef>
                          <a:spcPts val="0"/>
                        </a:spcBef>
                      </a:pPr>
                      <a:endParaRPr kumimoji="1" lang="en-US" altLang="ja-JP" sz="500" dirty="0">
                        <a:latin typeface="BIZ UDゴシック" panose="020B0400000000000000" pitchFamily="49" charset="-128"/>
                        <a:ea typeface="BIZ UDゴシック" panose="020B0400000000000000" pitchFamily="49" charset="-128"/>
                      </a:endParaRPr>
                    </a:p>
                    <a:p>
                      <a:pPr>
                        <a:spcBef>
                          <a:spcPts val="0"/>
                        </a:spcBef>
                      </a:pPr>
                      <a:r>
                        <a:rPr kumimoji="1" lang="ja-JP" altLang="en-US" sz="1200" dirty="0">
                          <a:latin typeface="BIZ UDゴシック" panose="020B0400000000000000" pitchFamily="49" charset="-128"/>
                          <a:ea typeface="BIZ UDゴシック" panose="020B0400000000000000" pitchFamily="49" charset="-128"/>
                        </a:rPr>
                        <a:t>□</a:t>
                      </a:r>
                      <a:endParaRPr kumimoji="1" lang="ja-JP" altLang="en-US" sz="1200" b="1" dirty="0">
                        <a:latin typeface="BIZ UDゴシック" panose="020B0400000000000000" pitchFamily="49" charset="-128"/>
                        <a:ea typeface="BIZ UDゴシック" panose="020B0400000000000000" pitchFamily="49" charset="-128"/>
                      </a:endParaRPr>
                    </a:p>
                  </a:txBody>
                  <a:tcPr marL="108000" marR="36000" marT="144000" marB="108000">
                    <a:solidFill>
                      <a:schemeClr val="bg1"/>
                    </a:solidFill>
                  </a:tcPr>
                </a:tc>
                <a:tc rowSpan="3">
                  <a:txBody>
                    <a:bodyPr/>
                    <a:lstStyle/>
                    <a:p>
                      <a:pPr>
                        <a:spcBef>
                          <a:spcPts val="0"/>
                        </a:spcBef>
                        <a:spcAft>
                          <a:spcPts val="0"/>
                        </a:spcAft>
                      </a:pPr>
                      <a:r>
                        <a:rPr kumimoji="1" lang="ja-JP" altLang="en-US" sz="1200" dirty="0">
                          <a:latin typeface="BIZ UDゴシック" panose="020B0400000000000000" pitchFamily="49" charset="-128"/>
                          <a:ea typeface="BIZ UDゴシック" panose="020B0400000000000000" pitchFamily="49" charset="-128"/>
                        </a:rPr>
                        <a:t>□避難場所、経路の再確認</a:t>
                      </a:r>
                      <a:endParaRPr kumimoji="1" lang="en-US" altLang="ja-JP" sz="1200" dirty="0">
                        <a:latin typeface="BIZ UDゴシック" panose="020B0400000000000000" pitchFamily="49" charset="-128"/>
                        <a:ea typeface="BIZ UDゴシック" panose="020B0400000000000000" pitchFamily="49" charset="-128"/>
                      </a:endParaRPr>
                    </a:p>
                    <a:p>
                      <a:pPr>
                        <a:spcBef>
                          <a:spcPts val="0"/>
                        </a:spcBef>
                        <a:spcAft>
                          <a:spcPts val="0"/>
                        </a:spcAft>
                      </a:pPr>
                      <a:endParaRPr kumimoji="1" lang="en-US" altLang="ja-JP" sz="500" dirty="0">
                        <a:latin typeface="BIZ UDゴシック" panose="020B0400000000000000" pitchFamily="49" charset="-128"/>
                        <a:ea typeface="BIZ UDゴシック" panose="020B0400000000000000" pitchFamily="49" charset="-128"/>
                      </a:endParaRPr>
                    </a:p>
                    <a:p>
                      <a:pPr>
                        <a:spcBef>
                          <a:spcPts val="0"/>
                        </a:spcBef>
                      </a:pPr>
                      <a:r>
                        <a:rPr kumimoji="1" lang="ja-JP" altLang="en-US" sz="1200" dirty="0">
                          <a:latin typeface="BIZ UDゴシック" panose="020B0400000000000000" pitchFamily="49" charset="-128"/>
                          <a:ea typeface="BIZ UDゴシック" panose="020B0400000000000000" pitchFamily="49" charset="-128"/>
                        </a:rPr>
                        <a:t>□避難所の開設状況の確認</a:t>
                      </a:r>
                      <a:endParaRPr kumimoji="1" lang="en-US" altLang="ja-JP" sz="1200" dirty="0">
                        <a:latin typeface="BIZ UDゴシック" panose="020B0400000000000000" pitchFamily="49" charset="-128"/>
                        <a:ea typeface="BIZ UDゴシック" panose="020B0400000000000000" pitchFamily="49" charset="-128"/>
                      </a:endParaRPr>
                    </a:p>
                    <a:p>
                      <a:pPr>
                        <a:spcBef>
                          <a:spcPts val="0"/>
                        </a:spcBef>
                      </a:pPr>
                      <a:endParaRPr kumimoji="1" lang="en-US" altLang="ja-JP" sz="500" dirty="0">
                        <a:latin typeface="BIZ UDゴシック" panose="020B0400000000000000" pitchFamily="49" charset="-128"/>
                        <a:ea typeface="BIZ UDゴシック" panose="020B0400000000000000" pitchFamily="49" charset="-128"/>
                      </a:endParaRPr>
                    </a:p>
                    <a:p>
                      <a:pPr>
                        <a:spcBef>
                          <a:spcPts val="0"/>
                        </a:spcBef>
                      </a:pPr>
                      <a:r>
                        <a:rPr kumimoji="1" lang="ja-JP" altLang="en-US" sz="1200" dirty="0">
                          <a:latin typeface="BIZ UDゴシック" panose="020B0400000000000000" pitchFamily="49" charset="-128"/>
                          <a:ea typeface="BIZ UDゴシック" panose="020B0400000000000000" pitchFamily="49" charset="-128"/>
                        </a:rPr>
                        <a:t>□</a:t>
                      </a:r>
                      <a:endParaRPr kumimoji="1" lang="en-US" altLang="ja-JP" sz="1200" dirty="0">
                        <a:latin typeface="BIZ UDゴシック" panose="020B0400000000000000" pitchFamily="49" charset="-128"/>
                        <a:ea typeface="BIZ UDゴシック" panose="020B0400000000000000" pitchFamily="49" charset="-128"/>
                      </a:endParaRPr>
                    </a:p>
                    <a:p>
                      <a:pPr>
                        <a:spcBef>
                          <a:spcPts val="0"/>
                        </a:spcBef>
                      </a:pPr>
                      <a:endParaRPr kumimoji="1" lang="en-US" altLang="ja-JP" sz="500" b="1" dirty="0">
                        <a:latin typeface="BIZ UDゴシック" panose="020B0400000000000000" pitchFamily="49" charset="-128"/>
                        <a:ea typeface="BIZ UDゴシック" panose="020B0400000000000000" pitchFamily="49" charset="-128"/>
                      </a:endParaRPr>
                    </a:p>
                    <a:p>
                      <a:pPr>
                        <a:spcBef>
                          <a:spcPts val="0"/>
                        </a:spcBef>
                      </a:pPr>
                      <a:r>
                        <a:rPr kumimoji="1" lang="ja-JP" altLang="en-US" sz="1200" b="1" dirty="0">
                          <a:latin typeface="BIZ UDゴシック" panose="020B0400000000000000" pitchFamily="49" charset="-128"/>
                          <a:ea typeface="BIZ UDゴシック" panose="020B0400000000000000" pitchFamily="49" charset="-128"/>
                        </a:rPr>
                        <a:t>□</a:t>
                      </a:r>
                      <a:endParaRPr kumimoji="1" lang="en-US" altLang="ja-JP" sz="1200" b="1" dirty="0">
                        <a:latin typeface="BIZ UDゴシック" panose="020B0400000000000000" pitchFamily="49" charset="-128"/>
                        <a:ea typeface="BIZ UDゴシック" panose="020B0400000000000000" pitchFamily="49" charset="-128"/>
                      </a:endParaRPr>
                    </a:p>
                    <a:p>
                      <a:pPr>
                        <a:spcBef>
                          <a:spcPts val="0"/>
                        </a:spcBef>
                      </a:pPr>
                      <a:endParaRPr kumimoji="1" lang="en-US" altLang="ja-JP" sz="500" b="1" dirty="0">
                        <a:latin typeface="BIZ UDゴシック" panose="020B0400000000000000" pitchFamily="49" charset="-128"/>
                        <a:ea typeface="BIZ UDゴシック" panose="020B0400000000000000" pitchFamily="49" charset="-128"/>
                      </a:endParaRPr>
                    </a:p>
                    <a:p>
                      <a:pPr>
                        <a:spcBef>
                          <a:spcPts val="0"/>
                        </a:spcBef>
                      </a:pPr>
                      <a:r>
                        <a:rPr kumimoji="1" lang="ja-JP" altLang="en-US" sz="1200" b="1" dirty="0">
                          <a:latin typeface="BIZ UDゴシック" panose="020B0400000000000000" pitchFamily="49" charset="-128"/>
                          <a:ea typeface="BIZ UDゴシック" panose="020B0400000000000000" pitchFamily="49" charset="-128"/>
                        </a:rPr>
                        <a:t>□</a:t>
                      </a:r>
                    </a:p>
                  </a:txBody>
                  <a:tcPr marL="108000" marR="36000" marT="144000" marB="108000">
                    <a:solidFill>
                      <a:schemeClr val="bg1"/>
                    </a:solidFill>
                  </a:tcPr>
                </a:tc>
                <a:tc>
                  <a:txBody>
                    <a:bodyPr/>
                    <a:lstStyle/>
                    <a:p>
                      <a:pPr>
                        <a:spcBef>
                          <a:spcPts val="0"/>
                        </a:spcBef>
                        <a:spcAft>
                          <a:spcPts val="0"/>
                        </a:spcAft>
                      </a:pPr>
                      <a:r>
                        <a:rPr kumimoji="1" lang="ja-JP" altLang="en-US" sz="1400" b="0" dirty="0">
                          <a:solidFill>
                            <a:schemeClr val="tx1"/>
                          </a:solidFill>
                          <a:latin typeface="BIZ UDゴシック" panose="020B0400000000000000" pitchFamily="49" charset="-128"/>
                          <a:ea typeface="BIZ UDゴシック" panose="020B0400000000000000" pitchFamily="49" charset="-128"/>
                        </a:rPr>
                        <a:t>□避難所等へ避難開始</a:t>
                      </a:r>
                      <a:endParaRPr kumimoji="1" lang="en-US" altLang="ja-JP" sz="1400" b="0" dirty="0">
                        <a:solidFill>
                          <a:schemeClr val="tx1"/>
                        </a:solidFill>
                        <a:latin typeface="BIZ UDゴシック" panose="020B0400000000000000" pitchFamily="49" charset="-128"/>
                        <a:ea typeface="BIZ UDゴシック" panose="020B0400000000000000" pitchFamily="49" charset="-128"/>
                      </a:endParaRPr>
                    </a:p>
                    <a:p>
                      <a:pPr>
                        <a:spcBef>
                          <a:spcPts val="0"/>
                        </a:spcBef>
                        <a:spcAft>
                          <a:spcPts val="0"/>
                        </a:spcAft>
                      </a:pPr>
                      <a:endParaRPr kumimoji="1" lang="en-US" altLang="ja-JP" sz="200" dirty="0">
                        <a:latin typeface="BIZ UDゴシック" panose="020B0400000000000000" pitchFamily="49" charset="-128"/>
                        <a:ea typeface="BIZ UDゴシック" panose="020B0400000000000000" pitchFamily="49" charset="-128"/>
                      </a:endParaRPr>
                    </a:p>
                    <a:p>
                      <a:pPr>
                        <a:spcBef>
                          <a:spcPts val="0"/>
                        </a:spcBef>
                        <a:spcAft>
                          <a:spcPts val="0"/>
                        </a:spcAft>
                      </a:pPr>
                      <a:r>
                        <a:rPr kumimoji="1" lang="ja-JP" altLang="en-US" sz="1200" dirty="0">
                          <a:latin typeface="BIZ UDゴシック" panose="020B0400000000000000" pitchFamily="49" charset="-128"/>
                          <a:ea typeface="BIZ UDゴシック" panose="020B0400000000000000" pitchFamily="49" charset="-128"/>
                        </a:rPr>
                        <a:t>□</a:t>
                      </a:r>
                      <a:endParaRPr kumimoji="1" lang="en-US" altLang="ja-JP" sz="1200" dirty="0">
                        <a:latin typeface="BIZ UDゴシック" panose="020B0400000000000000" pitchFamily="49" charset="-128"/>
                        <a:ea typeface="BIZ UDゴシック" panose="020B0400000000000000" pitchFamily="49" charset="-128"/>
                      </a:endParaRPr>
                    </a:p>
                    <a:p>
                      <a:pPr>
                        <a:spcBef>
                          <a:spcPts val="0"/>
                        </a:spcBef>
                        <a:spcAft>
                          <a:spcPts val="0"/>
                        </a:spcAft>
                      </a:pPr>
                      <a:endParaRPr kumimoji="1" lang="en-US" altLang="ja-JP" sz="200" dirty="0">
                        <a:latin typeface="BIZ UDゴシック" panose="020B0400000000000000" pitchFamily="49" charset="-128"/>
                        <a:ea typeface="BIZ UDゴシック" panose="020B0400000000000000" pitchFamily="49" charset="-128"/>
                      </a:endParaRPr>
                    </a:p>
                    <a:p>
                      <a:pPr>
                        <a:spcBef>
                          <a:spcPts val="0"/>
                        </a:spcBef>
                        <a:spcAft>
                          <a:spcPts val="0"/>
                        </a:spcAft>
                      </a:pPr>
                      <a:r>
                        <a:rPr kumimoji="1" lang="ja-JP" altLang="en-US" sz="1200" dirty="0">
                          <a:latin typeface="BIZ UDゴシック" panose="020B0400000000000000" pitchFamily="49" charset="-128"/>
                          <a:ea typeface="BIZ UDゴシック" panose="020B0400000000000000" pitchFamily="49" charset="-128"/>
                        </a:rPr>
                        <a:t>□</a:t>
                      </a:r>
                      <a:endParaRPr kumimoji="1" lang="en-US" altLang="ja-JP" sz="1200" dirty="0">
                        <a:latin typeface="BIZ UDゴシック" panose="020B0400000000000000" pitchFamily="49" charset="-128"/>
                        <a:ea typeface="BIZ UDゴシック" panose="020B0400000000000000" pitchFamily="49" charset="-128"/>
                      </a:endParaRPr>
                    </a:p>
                  </a:txBody>
                  <a:tcPr marL="108000" marR="36000" marT="144000" marB="108000">
                    <a:solidFill>
                      <a:srgbClr val="FFE5E5"/>
                    </a:solidFill>
                  </a:tcPr>
                </a:tc>
                <a:tc>
                  <a:txBody>
                    <a:bodyPr/>
                    <a:lstStyle/>
                    <a:p>
                      <a:pPr algn="ctr"/>
                      <a:endParaRPr kumimoji="1" lang="ja-JP" altLang="en-US" sz="1200" b="1" dirty="0">
                        <a:solidFill>
                          <a:schemeClr val="bg1"/>
                        </a:solidFill>
                      </a:endParaRPr>
                    </a:p>
                  </a:txBody>
                  <a:tcPr marL="108000" marR="36000" marT="144000" marB="108000">
                    <a:solidFill>
                      <a:schemeClr val="bg1"/>
                    </a:solidFill>
                  </a:tcPr>
                </a:tc>
                <a:tc vMerge="1">
                  <a:txBody>
                    <a:bodyPr/>
                    <a:lstStyle/>
                    <a:p>
                      <a:endParaRPr kumimoji="1" lang="ja-JP" altLang="en-US"/>
                    </a:p>
                  </a:txBody>
                  <a:tcPr/>
                </a:tc>
                <a:tc rowSpan="3">
                  <a:txBody>
                    <a:bodyPr/>
                    <a:lstStyle/>
                    <a:p>
                      <a:pPr algn="ctr"/>
                      <a:r>
                        <a:rPr kumimoji="1" lang="ja-JP" altLang="en-US" sz="1800" b="1" dirty="0">
                          <a:solidFill>
                            <a:schemeClr val="bg1"/>
                          </a:solidFill>
                          <a:latin typeface="+mn-ea"/>
                          <a:ea typeface="+mn-ea"/>
                        </a:rPr>
                        <a:t>命の危険！</a:t>
                      </a:r>
                      <a:endParaRPr kumimoji="1" lang="en-US" altLang="ja-JP" sz="1800" b="1" dirty="0">
                        <a:solidFill>
                          <a:schemeClr val="bg1"/>
                        </a:solidFill>
                        <a:latin typeface="+mn-ea"/>
                        <a:ea typeface="+mn-ea"/>
                      </a:endParaRPr>
                    </a:p>
                    <a:p>
                      <a:pPr algn="ctr"/>
                      <a:r>
                        <a:rPr kumimoji="1" lang="ja-JP" altLang="en-US" sz="1800" b="1" dirty="0">
                          <a:solidFill>
                            <a:schemeClr val="bg1"/>
                          </a:solidFill>
                          <a:latin typeface="+mn-ea"/>
                          <a:ea typeface="+mn-ea"/>
                        </a:rPr>
                        <a:t>直ちに安全を確保</a:t>
                      </a:r>
                      <a:endParaRPr kumimoji="1" lang="ja-JP" altLang="en-US" sz="1200" b="1" dirty="0">
                        <a:solidFill>
                          <a:schemeClr val="bg1"/>
                        </a:solidFill>
                      </a:endParaRPr>
                    </a:p>
                  </a:txBody>
                  <a:tcPr marL="72000" marR="72000" marT="72000" marB="72000" vert="eaVert" anchor="ctr">
                    <a:solidFill>
                      <a:schemeClr val="tx1">
                        <a:lumMod val="65000"/>
                        <a:lumOff val="35000"/>
                      </a:schemeClr>
                    </a:solidFill>
                  </a:tcPr>
                </a:tc>
                <a:extLst>
                  <a:ext uri="{0D108BD9-81ED-4DB2-BD59-A6C34878D82A}">
                    <a16:rowId xmlns:a16="http://schemas.microsoft.com/office/drawing/2014/main" val="3296987039"/>
                  </a:ext>
                </a:extLst>
              </a:tr>
              <a:tr h="1136357">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spcBef>
                          <a:spcPts val="0"/>
                        </a:spcBef>
                        <a:spcAft>
                          <a:spcPts val="0"/>
                        </a:spcAft>
                      </a:pPr>
                      <a:r>
                        <a:rPr kumimoji="1" lang="ja-JP" altLang="en-US" sz="1200" dirty="0">
                          <a:latin typeface="BIZ UDゴシック" panose="020B0400000000000000" pitchFamily="49" charset="-128"/>
                          <a:ea typeface="BIZ UDゴシック" panose="020B0400000000000000" pitchFamily="49" charset="-128"/>
                        </a:rPr>
                        <a:t>□避難所の開設状況の確認</a:t>
                      </a:r>
                      <a:endParaRPr kumimoji="1" lang="en-US" altLang="ja-JP" sz="1200" dirty="0">
                        <a:latin typeface="BIZ UDゴシック" panose="020B0400000000000000" pitchFamily="49" charset="-128"/>
                        <a:ea typeface="BIZ UDゴシック" panose="020B0400000000000000" pitchFamily="49" charset="-128"/>
                      </a:endParaRPr>
                    </a:p>
                    <a:p>
                      <a:pPr>
                        <a:spcBef>
                          <a:spcPts val="0"/>
                        </a:spcBef>
                        <a:spcAft>
                          <a:spcPts val="0"/>
                        </a:spcAft>
                      </a:pPr>
                      <a:endParaRPr kumimoji="1" lang="en-US" altLang="ja-JP" sz="300" dirty="0">
                        <a:latin typeface="BIZ UDゴシック" panose="020B0400000000000000" pitchFamily="49" charset="-128"/>
                        <a:ea typeface="BIZ UDゴシック" panose="020B0400000000000000" pitchFamily="49" charset="-128"/>
                      </a:endParaRPr>
                    </a:p>
                    <a:p>
                      <a:pPr>
                        <a:spcBef>
                          <a:spcPts val="0"/>
                        </a:spcBef>
                        <a:spcAft>
                          <a:spcPts val="0"/>
                        </a:spcAft>
                      </a:pPr>
                      <a:r>
                        <a:rPr kumimoji="1" lang="ja-JP" altLang="en-US" sz="1200" dirty="0">
                          <a:latin typeface="BIZ UDゴシック" panose="020B0400000000000000" pitchFamily="49" charset="-128"/>
                          <a:ea typeface="BIZ UDゴシック" panose="020B0400000000000000" pitchFamily="49" charset="-128"/>
                        </a:rPr>
                        <a:t>□避難準備を進める</a:t>
                      </a:r>
                      <a:endParaRPr kumimoji="1" lang="en-US" altLang="ja-JP" sz="1200" dirty="0">
                        <a:latin typeface="BIZ UDゴシック" panose="020B0400000000000000" pitchFamily="49" charset="-128"/>
                        <a:ea typeface="BIZ UDゴシック" panose="020B0400000000000000" pitchFamily="49" charset="-128"/>
                      </a:endParaRPr>
                    </a:p>
                    <a:p>
                      <a:pPr>
                        <a:spcBef>
                          <a:spcPts val="0"/>
                        </a:spcBef>
                        <a:spcAft>
                          <a:spcPts val="0"/>
                        </a:spcAft>
                      </a:pPr>
                      <a:endParaRPr kumimoji="1" lang="en-US" altLang="ja-JP" sz="300" dirty="0">
                        <a:latin typeface="BIZ UDゴシック" panose="020B0400000000000000" pitchFamily="49" charset="-128"/>
                        <a:ea typeface="BIZ UDゴシック" panose="020B0400000000000000" pitchFamily="49" charset="-128"/>
                      </a:endParaRPr>
                    </a:p>
                    <a:p>
                      <a:pPr>
                        <a:spcBef>
                          <a:spcPts val="0"/>
                        </a:spcBef>
                        <a:spcAft>
                          <a:spcPts val="0"/>
                        </a:spcAft>
                      </a:pPr>
                      <a:r>
                        <a:rPr kumimoji="1" lang="ja-JP" altLang="en-US" sz="1200" dirty="0">
                          <a:latin typeface="BIZ UDゴシック" panose="020B0400000000000000" pitchFamily="49" charset="-128"/>
                          <a:ea typeface="BIZ UDゴシック" panose="020B0400000000000000" pitchFamily="49" charset="-128"/>
                        </a:rPr>
                        <a:t>□</a:t>
                      </a:r>
                      <a:endParaRPr kumimoji="1" lang="en-US" altLang="ja-JP" sz="1200" dirty="0">
                        <a:latin typeface="BIZ UDゴシック" panose="020B0400000000000000" pitchFamily="49" charset="-128"/>
                        <a:ea typeface="BIZ UDゴシック" panose="020B0400000000000000" pitchFamily="49" charset="-128"/>
                      </a:endParaRPr>
                    </a:p>
                    <a:p>
                      <a:pPr>
                        <a:spcBef>
                          <a:spcPts val="0"/>
                        </a:spcBef>
                        <a:spcAft>
                          <a:spcPts val="0"/>
                        </a:spcAft>
                      </a:pPr>
                      <a:endParaRPr kumimoji="1" lang="en-US" altLang="ja-JP" sz="300" dirty="0">
                        <a:latin typeface="BIZ UDゴシック" panose="020B0400000000000000" pitchFamily="49" charset="-128"/>
                        <a:ea typeface="BIZ UDゴシック" panose="020B0400000000000000" pitchFamily="49" charset="-128"/>
                      </a:endParaRPr>
                    </a:p>
                    <a:p>
                      <a:pPr>
                        <a:spcBef>
                          <a:spcPts val="0"/>
                        </a:spcBef>
                        <a:spcAft>
                          <a:spcPts val="0"/>
                        </a:spcAft>
                      </a:pPr>
                      <a:r>
                        <a:rPr kumimoji="1" lang="ja-JP" altLang="en-US" sz="1200" dirty="0">
                          <a:latin typeface="BIZ UDゴシック" panose="020B0400000000000000" pitchFamily="49" charset="-128"/>
                          <a:ea typeface="BIZ UDゴシック" panose="020B0400000000000000" pitchFamily="49" charset="-128"/>
                        </a:rPr>
                        <a:t>□</a:t>
                      </a:r>
                      <a:endParaRPr kumimoji="1" lang="en-US" altLang="ja-JP" sz="200" dirty="0">
                        <a:latin typeface="BIZ UDゴシック" panose="020B0400000000000000" pitchFamily="49" charset="-128"/>
                        <a:ea typeface="BIZ UDゴシック" panose="020B0400000000000000" pitchFamily="49" charset="-128"/>
                      </a:endParaRPr>
                    </a:p>
                  </a:txBody>
                  <a:tcPr marL="108000" marR="36000" marT="144000" marB="108000">
                    <a:solidFill>
                      <a:srgbClr val="F7F3FB"/>
                    </a:solidFill>
                  </a:tcPr>
                </a:tc>
                <a:tc>
                  <a:txBody>
                    <a:bodyPr/>
                    <a:lstStyle/>
                    <a:p>
                      <a:pPr marL="0" marR="0" lvl="0" indent="0" algn="l" defTabSz="142555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rPr>
                        <a:t>□避難所等へ避難開始</a:t>
                      </a:r>
                      <a:endParaRPr kumimoji="1" lang="en-US" altLang="ja-JP" sz="1400" b="0"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endParaRPr>
                    </a:p>
                    <a:p>
                      <a:pPr marL="0" marR="0" lvl="0" indent="0" algn="l" defTabSz="1425550" rtl="0" eaLnBrk="1" fontAlgn="auto" latinLnBrk="0" hangingPunct="1">
                        <a:lnSpc>
                          <a:spcPct val="100000"/>
                        </a:lnSpc>
                        <a:spcBef>
                          <a:spcPts val="0"/>
                        </a:spcBef>
                        <a:spcAft>
                          <a:spcPts val="0"/>
                        </a:spcAft>
                        <a:buClrTx/>
                        <a:buSzTx/>
                        <a:buFontTx/>
                        <a:buNone/>
                        <a:tabLst/>
                        <a:defRPr/>
                      </a:pPr>
                      <a:endParaRPr kumimoji="1" lang="en-US" altLang="ja-JP" sz="5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0" marR="0" lvl="0" indent="0" algn="l" defTabSz="142555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a:t>
                      </a:r>
                      <a:endParaRPr kumimoji="1" lang="en-US" altLang="ja-JP" sz="12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0" marR="0" lvl="0" indent="0" algn="l" defTabSz="1425550" rtl="0" eaLnBrk="1" fontAlgn="auto" latinLnBrk="0" hangingPunct="1">
                        <a:lnSpc>
                          <a:spcPct val="100000"/>
                        </a:lnSpc>
                        <a:spcBef>
                          <a:spcPts val="0"/>
                        </a:spcBef>
                        <a:spcAft>
                          <a:spcPts val="0"/>
                        </a:spcAft>
                        <a:buClrTx/>
                        <a:buSzTx/>
                        <a:buFontTx/>
                        <a:buNone/>
                        <a:tabLst/>
                        <a:defRPr/>
                      </a:pPr>
                      <a:endParaRPr kumimoji="1" lang="en-US" altLang="ja-JP" sz="5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0" marR="0" lvl="0" indent="0" algn="l" defTabSz="142555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a:t>
                      </a:r>
                      <a:endParaRPr kumimoji="1" lang="ja-JP" altLang="en-US" sz="1800" b="1" dirty="0">
                        <a:solidFill>
                          <a:schemeClr val="bg1"/>
                        </a:solidFill>
                        <a:latin typeface="BIZ UDゴシック" panose="020B0400000000000000" pitchFamily="49" charset="-128"/>
                        <a:ea typeface="BIZ UDゴシック" panose="020B0400000000000000" pitchFamily="49" charset="-128"/>
                      </a:endParaRPr>
                    </a:p>
                  </a:txBody>
                  <a:tcPr marL="108000" marR="36000" marT="144000" marB="108000">
                    <a:solidFill>
                      <a:srgbClr val="F7F3FB"/>
                    </a:solidFill>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905267014"/>
                  </a:ext>
                </a:extLst>
              </a:tr>
              <a:tr h="1136357">
                <a:tc vMerge="1">
                  <a:txBody>
                    <a:bodyPr/>
                    <a:lstStyle/>
                    <a:p>
                      <a:pPr>
                        <a:spcBef>
                          <a:spcPts val="0"/>
                        </a:spcBef>
                      </a:pPr>
                      <a:endParaRPr kumimoji="1" lang="ja-JP" altLang="en-US" sz="1200" dirty="0"/>
                    </a:p>
                  </a:txBody>
                  <a:tcPr marL="108000" marR="36000" marT="144000" marB="108000">
                    <a:solidFill>
                      <a:schemeClr val="bg1"/>
                    </a:solidFill>
                  </a:tcPr>
                </a:tc>
                <a:tc vMerge="1">
                  <a:txBody>
                    <a:bodyPr/>
                    <a:lstStyle/>
                    <a:p>
                      <a:pPr>
                        <a:spcBef>
                          <a:spcPts val="0"/>
                        </a:spcBef>
                      </a:pPr>
                      <a:endParaRPr kumimoji="1" lang="en-US" altLang="ja-JP" sz="1200" dirty="0"/>
                    </a:p>
                  </a:txBody>
                  <a:tcPr marL="108000" marR="36000" marT="144000" marB="108000">
                    <a:solidFill>
                      <a:schemeClr val="bg1"/>
                    </a:solidFill>
                  </a:tcPr>
                </a:tc>
                <a:tc vMerge="1">
                  <a:txBody>
                    <a:bodyPr/>
                    <a:lstStyle/>
                    <a:p>
                      <a:pPr marL="0" marR="0" lvl="0" indent="0" algn="l" defTabSz="1425550" rtl="0" eaLnBrk="1" fontAlgn="auto" latinLnBrk="0" hangingPunct="1">
                        <a:lnSpc>
                          <a:spcPct val="100000"/>
                        </a:lnSpc>
                        <a:spcBef>
                          <a:spcPts val="0"/>
                        </a:spcBef>
                        <a:spcAft>
                          <a:spcPts val="0"/>
                        </a:spcAft>
                        <a:buClrTx/>
                        <a:buSzTx/>
                        <a:buFontTx/>
                        <a:buNone/>
                        <a:tabLst/>
                        <a:defRPr/>
                      </a:pPr>
                      <a:endParaRPr kumimoji="1" lang="ja-JP" altLang="en-US" sz="1200" dirty="0"/>
                    </a:p>
                  </a:txBody>
                  <a:tcPr marL="108000" marR="36000" marT="144000" marB="108000">
                    <a:solidFill>
                      <a:schemeClr val="bg1"/>
                    </a:solidFill>
                  </a:tcPr>
                </a:tc>
                <a:tc>
                  <a:txBody>
                    <a:bodyPr/>
                    <a:lstStyle/>
                    <a:p>
                      <a:pPr>
                        <a:spcBef>
                          <a:spcPts val="0"/>
                        </a:spcBef>
                      </a:pPr>
                      <a:r>
                        <a:rPr kumimoji="1" lang="ja-JP" altLang="en-US" sz="1200" dirty="0">
                          <a:latin typeface="BIZ UDゴシック" panose="020B0400000000000000" pitchFamily="49" charset="-128"/>
                          <a:ea typeface="BIZ UDゴシック" panose="020B0400000000000000" pitchFamily="49" charset="-128"/>
                        </a:rPr>
                        <a:t>□垂直避難に備える</a:t>
                      </a:r>
                      <a:endParaRPr kumimoji="1" lang="en-US" altLang="ja-JP" sz="1200" dirty="0">
                        <a:latin typeface="BIZ UDゴシック" panose="020B0400000000000000" pitchFamily="49" charset="-128"/>
                        <a:ea typeface="BIZ UDゴシック" panose="020B0400000000000000" pitchFamily="49" charset="-128"/>
                      </a:endParaRPr>
                    </a:p>
                    <a:p>
                      <a:pPr>
                        <a:spcBef>
                          <a:spcPts val="0"/>
                        </a:spcBef>
                      </a:pPr>
                      <a:r>
                        <a:rPr kumimoji="1" lang="ja-JP" altLang="en-US" sz="1200" dirty="0">
                          <a:latin typeface="BIZ UDゴシック" panose="020B0400000000000000" pitchFamily="49" charset="-128"/>
                          <a:ea typeface="BIZ UDゴシック" panose="020B0400000000000000" pitchFamily="49" charset="-128"/>
                        </a:rPr>
                        <a:t>（重要な物を２階に上げる）</a:t>
                      </a:r>
                      <a:endParaRPr kumimoji="1" lang="en-US" altLang="ja-JP" sz="1200" dirty="0">
                        <a:latin typeface="BIZ UDゴシック" panose="020B0400000000000000" pitchFamily="49" charset="-128"/>
                        <a:ea typeface="BIZ UDゴシック" panose="020B0400000000000000" pitchFamily="49" charset="-128"/>
                      </a:endParaRPr>
                    </a:p>
                    <a:p>
                      <a:pPr>
                        <a:spcBef>
                          <a:spcPts val="0"/>
                        </a:spcBef>
                      </a:pPr>
                      <a:endParaRPr kumimoji="1" lang="en-US" altLang="ja-JP" sz="300" dirty="0">
                        <a:latin typeface="BIZ UDゴシック" panose="020B0400000000000000" pitchFamily="49" charset="-128"/>
                        <a:ea typeface="BIZ UDゴシック" panose="020B0400000000000000" pitchFamily="49" charset="-128"/>
                      </a:endParaRPr>
                    </a:p>
                    <a:p>
                      <a:pPr>
                        <a:spcBef>
                          <a:spcPts val="0"/>
                        </a:spcBef>
                      </a:pPr>
                      <a:r>
                        <a:rPr kumimoji="1" lang="ja-JP" altLang="en-US" sz="1200" dirty="0">
                          <a:latin typeface="BIZ UDゴシック" panose="020B0400000000000000" pitchFamily="49" charset="-128"/>
                          <a:ea typeface="BIZ UDゴシック" panose="020B0400000000000000" pitchFamily="49" charset="-128"/>
                        </a:rPr>
                        <a:t>□</a:t>
                      </a:r>
                      <a:endParaRPr kumimoji="1" lang="en-US" altLang="ja-JP" sz="1200" dirty="0">
                        <a:latin typeface="BIZ UDゴシック" panose="020B0400000000000000" pitchFamily="49" charset="-128"/>
                        <a:ea typeface="BIZ UDゴシック" panose="020B0400000000000000" pitchFamily="49" charset="-128"/>
                      </a:endParaRPr>
                    </a:p>
                    <a:p>
                      <a:pPr>
                        <a:spcBef>
                          <a:spcPts val="0"/>
                        </a:spcBef>
                      </a:pPr>
                      <a:endParaRPr kumimoji="1" lang="en-US" altLang="ja-JP" sz="300" dirty="0">
                        <a:latin typeface="BIZ UDゴシック" panose="020B0400000000000000" pitchFamily="49" charset="-128"/>
                        <a:ea typeface="BIZ UDゴシック" panose="020B0400000000000000" pitchFamily="49" charset="-128"/>
                      </a:endParaRPr>
                    </a:p>
                    <a:p>
                      <a:pPr>
                        <a:spcBef>
                          <a:spcPts val="0"/>
                        </a:spcBef>
                      </a:pPr>
                      <a:r>
                        <a:rPr kumimoji="1" lang="ja-JP" altLang="en-US" sz="1200" dirty="0">
                          <a:latin typeface="BIZ UDゴシック" panose="020B0400000000000000" pitchFamily="49" charset="-128"/>
                          <a:ea typeface="BIZ UDゴシック" panose="020B0400000000000000" pitchFamily="49" charset="-128"/>
                        </a:rPr>
                        <a:t>□</a:t>
                      </a:r>
                      <a:endParaRPr kumimoji="1" lang="en-US" altLang="ja-JP" sz="500" dirty="0">
                        <a:latin typeface="BIZ UDゴシック" panose="020B0400000000000000" pitchFamily="49" charset="-128"/>
                        <a:ea typeface="BIZ UDゴシック" panose="020B0400000000000000" pitchFamily="49" charset="-128"/>
                      </a:endParaRPr>
                    </a:p>
                  </a:txBody>
                  <a:tcPr marL="108000" marR="36000" marT="144000" marB="108000">
                    <a:solidFill>
                      <a:srgbClr val="E7F5FF"/>
                    </a:solidFill>
                  </a:tcPr>
                </a:tc>
                <a:tc>
                  <a:txBody>
                    <a:bodyPr/>
                    <a:lstStyle/>
                    <a:p>
                      <a:pPr marL="0" marR="0" lvl="0" indent="0" algn="l" defTabSz="142555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rPr>
                        <a:t>□自宅での垂直避難</a:t>
                      </a:r>
                      <a:endParaRPr kumimoji="1" lang="en-US" altLang="ja-JP" sz="1400" b="0"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endParaRPr>
                    </a:p>
                    <a:p>
                      <a:pPr marL="0" marR="0" lvl="0" indent="0" algn="l" defTabSz="1425550" rtl="0" eaLnBrk="1" fontAlgn="auto" latinLnBrk="0" hangingPunct="1">
                        <a:lnSpc>
                          <a:spcPct val="100000"/>
                        </a:lnSpc>
                        <a:spcBef>
                          <a:spcPts val="0"/>
                        </a:spcBef>
                        <a:spcAft>
                          <a:spcPts val="0"/>
                        </a:spcAft>
                        <a:buClrTx/>
                        <a:buSzTx/>
                        <a:buFontTx/>
                        <a:buNone/>
                        <a:tabLst/>
                        <a:defRPr/>
                      </a:pPr>
                      <a:endParaRPr kumimoji="1" lang="en-US" altLang="ja-JP" sz="5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0" marR="0" lvl="0" indent="0" algn="l" defTabSz="142555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a:t>
                      </a:r>
                      <a:endParaRPr kumimoji="1" lang="en-US" altLang="ja-JP" sz="12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0" marR="0" lvl="0" indent="0" algn="l" defTabSz="1425550" rtl="0" eaLnBrk="1" fontAlgn="auto" latinLnBrk="0" hangingPunct="1">
                        <a:lnSpc>
                          <a:spcPct val="100000"/>
                        </a:lnSpc>
                        <a:spcBef>
                          <a:spcPts val="0"/>
                        </a:spcBef>
                        <a:spcAft>
                          <a:spcPts val="0"/>
                        </a:spcAft>
                        <a:buClrTx/>
                        <a:buSzTx/>
                        <a:buFontTx/>
                        <a:buNone/>
                        <a:tabLst/>
                        <a:defRPr/>
                      </a:pPr>
                      <a:endParaRPr kumimoji="1" lang="en-US" altLang="ja-JP" sz="5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0" marR="0" lvl="0" indent="0" algn="l" defTabSz="142555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a:t>
                      </a:r>
                      <a:endParaRPr kumimoji="1" lang="en-US" altLang="ja-JP" sz="12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txBody>
                  <a:tcPr marL="108000" marR="36000" marT="144000" marB="108000">
                    <a:solidFill>
                      <a:srgbClr val="E7F5FF"/>
                    </a:solidFill>
                  </a:tcPr>
                </a:tc>
                <a:tc vMerge="1">
                  <a:txBody>
                    <a:bodyPr/>
                    <a:lstStyle/>
                    <a:p>
                      <a:endParaRPr kumimoji="1" lang="ja-JP" altLang="en-US" sz="1400" dirty="0"/>
                    </a:p>
                  </a:txBody>
                  <a:tcPr marL="72000" marR="72000" marT="72000" marB="72000">
                    <a:solidFill>
                      <a:schemeClr val="bg1"/>
                    </a:solidFill>
                  </a:tcPr>
                </a:tc>
                <a:tc vMerge="1">
                  <a:txBody>
                    <a:bodyPr/>
                    <a:lstStyle/>
                    <a:p>
                      <a:endParaRPr kumimoji="1" lang="ja-JP" altLang="en-US" sz="1400" dirty="0"/>
                    </a:p>
                  </a:txBody>
                  <a:tcPr marL="72000" marR="72000" marT="72000" marB="72000">
                    <a:solidFill>
                      <a:schemeClr val="bg1"/>
                    </a:solidFill>
                  </a:tcPr>
                </a:tc>
                <a:extLst>
                  <a:ext uri="{0D108BD9-81ED-4DB2-BD59-A6C34878D82A}">
                    <a16:rowId xmlns:a16="http://schemas.microsoft.com/office/drawing/2014/main" val="2404452150"/>
                  </a:ext>
                </a:extLst>
              </a:tr>
            </a:tbl>
          </a:graphicData>
        </a:graphic>
      </p:graphicFrame>
      <p:graphicFrame>
        <p:nvGraphicFramePr>
          <p:cNvPr id="5" name="表 4">
            <a:extLst>
              <a:ext uri="{FF2B5EF4-FFF2-40B4-BE49-F238E27FC236}">
                <a16:creationId xmlns:a16="http://schemas.microsoft.com/office/drawing/2014/main" id="{A343F050-CE78-8EE1-1596-446772BC7A77}"/>
              </a:ext>
            </a:extLst>
          </p:cNvPr>
          <p:cNvGraphicFramePr>
            <a:graphicFrameLocks noGrp="1"/>
          </p:cNvGraphicFramePr>
          <p:nvPr>
            <p:extLst>
              <p:ext uri="{D42A27DB-BD31-4B8C-83A1-F6EECF244321}">
                <p14:modId xmlns:p14="http://schemas.microsoft.com/office/powerpoint/2010/main" val="1277544365"/>
              </p:ext>
            </p:extLst>
          </p:nvPr>
        </p:nvGraphicFramePr>
        <p:xfrm>
          <a:off x="2719788" y="602129"/>
          <a:ext cx="12191995" cy="784800"/>
        </p:xfrm>
        <a:graphic>
          <a:graphicData uri="http://schemas.openxmlformats.org/drawingml/2006/table">
            <a:tbl>
              <a:tblPr firstRow="1" bandRow="1">
                <a:tableStyleId>{5940675A-B579-460E-94D1-54222C63F5DA}</a:tableStyleId>
              </a:tblPr>
              <a:tblGrid>
                <a:gridCol w="4269843">
                  <a:extLst>
                    <a:ext uri="{9D8B030D-6E8A-4147-A177-3AD203B41FA5}">
                      <a16:colId xmlns:a16="http://schemas.microsoft.com/office/drawing/2014/main" val="2054982710"/>
                    </a:ext>
                  </a:extLst>
                </a:gridCol>
                <a:gridCol w="5623757">
                  <a:extLst>
                    <a:ext uri="{9D8B030D-6E8A-4147-A177-3AD203B41FA5}">
                      <a16:colId xmlns:a16="http://schemas.microsoft.com/office/drawing/2014/main" val="1627295600"/>
                    </a:ext>
                  </a:extLst>
                </a:gridCol>
                <a:gridCol w="2298395">
                  <a:extLst>
                    <a:ext uri="{9D8B030D-6E8A-4147-A177-3AD203B41FA5}">
                      <a16:colId xmlns:a16="http://schemas.microsoft.com/office/drawing/2014/main" val="3973764161"/>
                    </a:ext>
                  </a:extLst>
                </a:gridCol>
              </a:tblGrid>
              <a:tr h="392400">
                <a:tc gridSpan="3">
                  <a:txBody>
                    <a:bodyPr/>
                    <a:lstStyle/>
                    <a:p>
                      <a:pPr algn="l"/>
                      <a:r>
                        <a:rPr kumimoji="1" lang="ja-JP" altLang="en-US" sz="1400" b="1" dirty="0">
                          <a:solidFill>
                            <a:schemeClr val="tx1"/>
                          </a:solidFill>
                          <a:latin typeface="+mn-ea"/>
                          <a:ea typeface="+mn-ea"/>
                        </a:rPr>
                        <a:t>　　　　 日ごろ　　　　　 　　２～３日前　　   　前日　　 　　　  　　   半日前　　　         　  数時間前        　    　　　　　　　　　   　水害発生</a:t>
                      </a:r>
                    </a:p>
                  </a:txBody>
                  <a:tcPr marL="72000" marR="72000" marT="72000" marB="72000" anchor="ctr">
                    <a:solidFill>
                      <a:schemeClr val="bg1"/>
                    </a:solidFill>
                  </a:tcPr>
                </a:tc>
                <a:tc hMerge="1">
                  <a:txBody>
                    <a:bodyPr/>
                    <a:lstStyle/>
                    <a:p>
                      <a:pPr algn="ctr"/>
                      <a:endParaRPr kumimoji="1" lang="ja-JP" altLang="en-US" sz="1400" b="0" dirty="0">
                        <a:solidFill>
                          <a:schemeClr val="tx1"/>
                        </a:solidFill>
                        <a:latin typeface="+mn-ea"/>
                        <a:ea typeface="+mn-ea"/>
                      </a:endParaRPr>
                    </a:p>
                  </a:txBody>
                  <a:tcPr marL="72000" marR="72000" marT="72000" marB="72000" anchor="ctr">
                    <a:solidFill>
                      <a:schemeClr val="bg1"/>
                    </a:solidFill>
                  </a:tcPr>
                </a:tc>
                <a:tc hMerge="1">
                  <a:txBody>
                    <a:bodyPr/>
                    <a:lstStyle/>
                    <a:p>
                      <a:endParaRPr kumimoji="1" lang="ja-JP" altLang="en-US"/>
                    </a:p>
                  </a:txBody>
                  <a:tcPr/>
                </a:tc>
                <a:extLst>
                  <a:ext uri="{0D108BD9-81ED-4DB2-BD59-A6C34878D82A}">
                    <a16:rowId xmlns:a16="http://schemas.microsoft.com/office/drawing/2014/main" val="1281341183"/>
                  </a:ext>
                </a:extLst>
              </a:tr>
              <a:tr h="392400">
                <a:tc>
                  <a:txBody>
                    <a:bodyPr/>
                    <a:lstStyle/>
                    <a:p>
                      <a:pPr marL="0" marR="0" lvl="0" indent="0" algn="ctr" defTabSz="1425550" rtl="0" eaLnBrk="1" fontAlgn="auto" latinLnBrk="0" hangingPunct="1">
                        <a:lnSpc>
                          <a:spcPct val="100000"/>
                        </a:lnSpc>
                        <a:spcBef>
                          <a:spcPts val="0"/>
                        </a:spcBef>
                        <a:spcAft>
                          <a:spcPts val="0"/>
                        </a:spcAft>
                        <a:buClrTx/>
                        <a:buSzTx/>
                        <a:buFontTx/>
                        <a:buNone/>
                        <a:tabLst/>
                        <a:defRPr/>
                      </a:pPr>
                      <a:r>
                        <a:rPr kumimoji="1" lang="ja-JP" altLang="en-US" sz="1400" b="1" dirty="0"/>
                        <a:t>雨風が強くなるまでに準備を済ませておく時期</a:t>
                      </a:r>
                    </a:p>
                  </a:txBody>
                  <a:tcPr marL="72000" marR="72000" marT="72000" marB="72000" anchor="ctr">
                    <a:solidFill>
                      <a:schemeClr val="tx2">
                        <a:lumMod val="20000"/>
                        <a:lumOff val="80000"/>
                      </a:schemeClr>
                    </a:solidFill>
                  </a:tcPr>
                </a:tc>
                <a:tc>
                  <a:txBody>
                    <a:bodyPr/>
                    <a:lstStyle/>
                    <a:p>
                      <a:pPr marL="0" marR="0" lvl="0" indent="0" algn="ctr" defTabSz="1425550" rtl="0" eaLnBrk="1" fontAlgn="auto" latinLnBrk="0" hangingPunct="1">
                        <a:lnSpc>
                          <a:spcPct val="100000"/>
                        </a:lnSpc>
                        <a:spcBef>
                          <a:spcPts val="0"/>
                        </a:spcBef>
                        <a:spcAft>
                          <a:spcPts val="0"/>
                        </a:spcAft>
                        <a:buClrTx/>
                        <a:buSzTx/>
                        <a:buFontTx/>
                        <a:buNone/>
                        <a:tabLst/>
                        <a:defRPr/>
                      </a:pPr>
                      <a:r>
                        <a:rPr kumimoji="1" lang="ja-JP" altLang="en-US" sz="1400" b="1" dirty="0"/>
                        <a:t>状況に応じて避難行動を開始する時期</a:t>
                      </a:r>
                    </a:p>
                  </a:txBody>
                  <a:tcPr marL="72000" marR="72000" marT="72000" marB="72000" anchor="ctr">
                    <a:solidFill>
                      <a:schemeClr val="tx2">
                        <a:lumMod val="40000"/>
                        <a:lumOff val="60000"/>
                      </a:schemeClr>
                    </a:solidFill>
                  </a:tcPr>
                </a:tc>
                <a:tc>
                  <a:txBody>
                    <a:bodyPr/>
                    <a:lstStyle/>
                    <a:p>
                      <a:pPr algn="ctr"/>
                      <a:r>
                        <a:rPr kumimoji="1" lang="ja-JP" altLang="en-US" sz="1400" b="1" dirty="0">
                          <a:solidFill>
                            <a:schemeClr val="bg1"/>
                          </a:solidFill>
                        </a:rPr>
                        <a:t>身の安全を確保する時期</a:t>
                      </a:r>
                    </a:p>
                  </a:txBody>
                  <a:tcPr marL="72000" marR="72000" marT="72000" marB="72000" anchor="ctr">
                    <a:solidFill>
                      <a:schemeClr val="tx2">
                        <a:lumMod val="75000"/>
                      </a:schemeClr>
                    </a:solidFill>
                  </a:tcPr>
                </a:tc>
                <a:extLst>
                  <a:ext uri="{0D108BD9-81ED-4DB2-BD59-A6C34878D82A}">
                    <a16:rowId xmlns:a16="http://schemas.microsoft.com/office/drawing/2014/main" val="276774928"/>
                  </a:ext>
                </a:extLst>
              </a:tr>
            </a:tbl>
          </a:graphicData>
        </a:graphic>
      </p:graphicFrame>
      <p:sp>
        <p:nvSpPr>
          <p:cNvPr id="22" name="正方形/長方形 21">
            <a:extLst>
              <a:ext uri="{FF2B5EF4-FFF2-40B4-BE49-F238E27FC236}">
                <a16:creationId xmlns:a16="http://schemas.microsoft.com/office/drawing/2014/main" id="{9E0155C2-59BA-DC4E-96FB-610F1216DE9D}"/>
              </a:ext>
            </a:extLst>
          </p:cNvPr>
          <p:cNvSpPr/>
          <p:nvPr/>
        </p:nvSpPr>
        <p:spPr>
          <a:xfrm>
            <a:off x="7582829" y="4672037"/>
            <a:ext cx="7283174" cy="81065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23" name="表 22">
            <a:extLst>
              <a:ext uri="{FF2B5EF4-FFF2-40B4-BE49-F238E27FC236}">
                <a16:creationId xmlns:a16="http://schemas.microsoft.com/office/drawing/2014/main" id="{C1AE54EC-2D7C-B576-D673-5F7D2F242AF6}"/>
              </a:ext>
            </a:extLst>
          </p:cNvPr>
          <p:cNvGraphicFramePr>
            <a:graphicFrameLocks noGrp="1"/>
          </p:cNvGraphicFramePr>
          <p:nvPr>
            <p:extLst>
              <p:ext uri="{D42A27DB-BD31-4B8C-83A1-F6EECF244321}">
                <p14:modId xmlns:p14="http://schemas.microsoft.com/office/powerpoint/2010/main" val="101879930"/>
              </p:ext>
            </p:extLst>
          </p:nvPr>
        </p:nvGraphicFramePr>
        <p:xfrm>
          <a:off x="224568" y="597474"/>
          <a:ext cx="2492535" cy="6001785"/>
        </p:xfrm>
        <a:graphic>
          <a:graphicData uri="http://schemas.openxmlformats.org/drawingml/2006/table">
            <a:tbl>
              <a:tblPr firstRow="1" bandRow="1">
                <a:tableStyleId>{5940675A-B579-460E-94D1-54222C63F5DA}</a:tableStyleId>
              </a:tblPr>
              <a:tblGrid>
                <a:gridCol w="446123">
                  <a:extLst>
                    <a:ext uri="{9D8B030D-6E8A-4147-A177-3AD203B41FA5}">
                      <a16:colId xmlns:a16="http://schemas.microsoft.com/office/drawing/2014/main" val="587857158"/>
                    </a:ext>
                  </a:extLst>
                </a:gridCol>
                <a:gridCol w="2046412">
                  <a:extLst>
                    <a:ext uri="{9D8B030D-6E8A-4147-A177-3AD203B41FA5}">
                      <a16:colId xmlns:a16="http://schemas.microsoft.com/office/drawing/2014/main" val="1279124790"/>
                    </a:ext>
                  </a:extLst>
                </a:gridCol>
              </a:tblGrid>
              <a:tr h="791995">
                <a:tc gridSpan="2">
                  <a:txBody>
                    <a:bodyPr/>
                    <a:lstStyle/>
                    <a:p>
                      <a:pPr algn="ctr"/>
                      <a:r>
                        <a:rPr kumimoji="1" lang="ja-JP" altLang="en-US" sz="1800" b="1" dirty="0">
                          <a:solidFill>
                            <a:schemeClr val="bg1"/>
                          </a:solidFill>
                          <a:latin typeface="+mn-ea"/>
                          <a:ea typeface="+mn-ea"/>
                        </a:rPr>
                        <a:t>避難までの目安・</a:t>
                      </a:r>
                      <a:endParaRPr kumimoji="1" lang="en-US" altLang="ja-JP" sz="1800" b="1" dirty="0">
                        <a:solidFill>
                          <a:schemeClr val="bg1"/>
                        </a:solidFill>
                        <a:latin typeface="+mn-ea"/>
                        <a:ea typeface="+mn-ea"/>
                      </a:endParaRPr>
                    </a:p>
                    <a:p>
                      <a:pPr algn="ctr"/>
                      <a:r>
                        <a:rPr kumimoji="1" lang="ja-JP" altLang="en-US" sz="1800" b="1" dirty="0">
                          <a:solidFill>
                            <a:schemeClr val="bg1"/>
                          </a:solidFill>
                          <a:latin typeface="+mn-ea"/>
                          <a:ea typeface="+mn-ea"/>
                        </a:rPr>
                        <a:t>時期</a:t>
                      </a:r>
                    </a:p>
                  </a:txBody>
                  <a:tcPr marL="72000" marR="72000" marT="72000" marB="72000" anchor="ctr">
                    <a:solidFill>
                      <a:schemeClr val="accent1"/>
                    </a:solidFill>
                  </a:tcPr>
                </a:tc>
                <a:tc hMerge="1">
                  <a:txBody>
                    <a:bodyPr/>
                    <a:lstStyle/>
                    <a:p>
                      <a:endParaRPr kumimoji="1" lang="ja-JP" altLang="en-US"/>
                    </a:p>
                  </a:txBody>
                  <a:tcPr/>
                </a:tc>
                <a:extLst>
                  <a:ext uri="{0D108BD9-81ED-4DB2-BD59-A6C34878D82A}">
                    <a16:rowId xmlns:a16="http://schemas.microsoft.com/office/drawing/2014/main" val="1281341183"/>
                  </a:ext>
                </a:extLst>
              </a:tr>
              <a:tr h="795119">
                <a:tc gridSpan="2">
                  <a:txBody>
                    <a:bodyPr/>
                    <a:lstStyle/>
                    <a:p>
                      <a:pPr algn="ctr"/>
                      <a:r>
                        <a:rPr kumimoji="1" lang="ja-JP" altLang="en-US" sz="1800" b="1" dirty="0">
                          <a:solidFill>
                            <a:schemeClr val="bg1"/>
                          </a:solidFill>
                          <a:latin typeface="+mn-ea"/>
                          <a:ea typeface="+mn-ea"/>
                        </a:rPr>
                        <a:t>警戒レベル</a:t>
                      </a:r>
                      <a:endParaRPr kumimoji="1" lang="en-US" altLang="ja-JP" sz="1800" b="1" dirty="0">
                        <a:solidFill>
                          <a:schemeClr val="bg1"/>
                        </a:solidFill>
                        <a:latin typeface="+mn-ea"/>
                        <a:ea typeface="+mn-ea"/>
                      </a:endParaRPr>
                    </a:p>
                    <a:p>
                      <a:pPr algn="ctr"/>
                      <a:r>
                        <a:rPr kumimoji="1" lang="ja-JP" altLang="en-US" sz="1800" b="1" dirty="0">
                          <a:solidFill>
                            <a:schemeClr val="bg1"/>
                          </a:solidFill>
                          <a:latin typeface="+mn-ea"/>
                          <a:ea typeface="+mn-ea"/>
                        </a:rPr>
                        <a:t>避難情報</a:t>
                      </a:r>
                      <a:endParaRPr kumimoji="1" lang="ja-JP" altLang="en-US" sz="1200" b="1" dirty="0">
                        <a:solidFill>
                          <a:schemeClr val="bg1"/>
                        </a:solidFill>
                        <a:latin typeface="+mn-ea"/>
                        <a:ea typeface="+mn-ea"/>
                      </a:endParaRPr>
                    </a:p>
                  </a:txBody>
                  <a:tcPr marL="36000" marR="36000" marT="36000" marB="36000" anchor="ctr">
                    <a:solidFill>
                      <a:schemeClr val="accent1"/>
                    </a:solidFill>
                  </a:tcPr>
                </a:tc>
                <a:tc hMerge="1">
                  <a:txBody>
                    <a:bodyPr/>
                    <a:lstStyle/>
                    <a:p>
                      <a:pPr algn="ctr"/>
                      <a:endParaRPr kumimoji="1" lang="ja-JP" altLang="en-US" sz="1400" dirty="0"/>
                    </a:p>
                  </a:txBody>
                  <a:tcPr marL="72000" marR="72000" marT="72000" marB="72000" anchor="ctr">
                    <a:solidFill>
                      <a:schemeClr val="bg1"/>
                    </a:solidFill>
                  </a:tcPr>
                </a:tc>
                <a:extLst>
                  <a:ext uri="{0D108BD9-81ED-4DB2-BD59-A6C34878D82A}">
                    <a16:rowId xmlns:a16="http://schemas.microsoft.com/office/drawing/2014/main" val="1822171341"/>
                  </a:ext>
                </a:extLst>
              </a:tr>
              <a:tr h="1134157">
                <a:tc rowSpan="3">
                  <a:txBody>
                    <a:bodyPr/>
                    <a:lstStyle/>
                    <a:p>
                      <a:pPr algn="ctr"/>
                      <a:r>
                        <a:rPr kumimoji="1" lang="ja-JP" altLang="en-US" sz="1400" b="1" spc="-150" dirty="0">
                          <a:solidFill>
                            <a:schemeClr val="bg1"/>
                          </a:solidFill>
                        </a:rPr>
                        <a:t>ステップ①で確認した   </a:t>
                      </a:r>
                      <a:r>
                        <a:rPr kumimoji="1" lang="ja-JP" altLang="en-US" sz="1600" b="1" spc="-150" dirty="0">
                          <a:solidFill>
                            <a:schemeClr val="bg1"/>
                          </a:solidFill>
                        </a:rPr>
                        <a:t>避難のタイミング</a:t>
                      </a:r>
                    </a:p>
                  </a:txBody>
                  <a:tcPr marL="72000" marR="72000" marT="72000" marB="72000" vert="eaVert" anchor="ctr">
                    <a:solidFill>
                      <a:schemeClr val="accent1"/>
                    </a:solidFill>
                  </a:tcPr>
                </a:tc>
                <a:tc>
                  <a:txBody>
                    <a:bodyPr/>
                    <a:lstStyle/>
                    <a:p>
                      <a:pPr marL="182563" indent="-182563" algn="l"/>
                      <a:r>
                        <a:rPr kumimoji="1" lang="en-US" altLang="ja-JP" sz="1400" b="1" spc="0" baseline="0" dirty="0">
                          <a:solidFill>
                            <a:schemeClr val="bg1"/>
                          </a:solidFill>
                          <a:latin typeface="+mn-ea"/>
                          <a:ea typeface="+mn-ea"/>
                        </a:rPr>
                        <a:t>【</a:t>
                      </a:r>
                      <a:r>
                        <a:rPr kumimoji="1" lang="ja-JP" altLang="en-US" sz="1400" b="1" spc="0" baseline="0" dirty="0">
                          <a:solidFill>
                            <a:schemeClr val="bg1"/>
                          </a:solidFill>
                          <a:latin typeface="+mn-ea"/>
                          <a:ea typeface="+mn-ea"/>
                        </a:rPr>
                        <a:t>警戒レベル３で避難</a:t>
                      </a:r>
                      <a:r>
                        <a:rPr kumimoji="1" lang="en-US" altLang="ja-JP" sz="1400" b="1" spc="0" baseline="0" dirty="0">
                          <a:solidFill>
                            <a:schemeClr val="bg1"/>
                          </a:solidFill>
                          <a:latin typeface="+mn-ea"/>
                          <a:ea typeface="+mn-ea"/>
                        </a:rPr>
                        <a:t>】</a:t>
                      </a:r>
                    </a:p>
                    <a:p>
                      <a:pPr algn="l"/>
                      <a:r>
                        <a:rPr kumimoji="1" lang="ja-JP" altLang="en-US" sz="1400" b="1" dirty="0">
                          <a:solidFill>
                            <a:schemeClr val="bg1"/>
                          </a:solidFill>
                          <a:latin typeface="+mn-ea"/>
                          <a:ea typeface="+mn-ea"/>
                        </a:rPr>
                        <a:t> 避難に時間を</a:t>
                      </a:r>
                      <a:endParaRPr kumimoji="1" lang="en-US" altLang="ja-JP" sz="1400" b="1" dirty="0">
                        <a:solidFill>
                          <a:schemeClr val="bg1"/>
                        </a:solidFill>
                        <a:latin typeface="+mn-ea"/>
                        <a:ea typeface="+mn-ea"/>
                      </a:endParaRPr>
                    </a:p>
                    <a:p>
                      <a:pPr algn="l"/>
                      <a:r>
                        <a:rPr kumimoji="1" lang="ja-JP" altLang="en-US" sz="1400" b="1" dirty="0">
                          <a:solidFill>
                            <a:schemeClr val="bg1"/>
                          </a:solidFill>
                          <a:latin typeface="+mn-ea"/>
                          <a:ea typeface="+mn-ea"/>
                        </a:rPr>
                        <a:t> 要する方</a:t>
                      </a:r>
                    </a:p>
                  </a:txBody>
                  <a:tcPr marL="72000" marR="0" marT="72000" marB="72000">
                    <a:solidFill>
                      <a:srgbClr val="FF0000"/>
                    </a:solidFill>
                  </a:tcPr>
                </a:tc>
                <a:extLst>
                  <a:ext uri="{0D108BD9-81ED-4DB2-BD59-A6C34878D82A}">
                    <a16:rowId xmlns:a16="http://schemas.microsoft.com/office/drawing/2014/main" val="2248043326"/>
                  </a:ext>
                </a:extLst>
              </a:tr>
              <a:tr h="1134157">
                <a:tc vMerge="1">
                  <a:txBody>
                    <a:bodyPr/>
                    <a:lstStyle/>
                    <a:p>
                      <a:endParaRPr kumimoji="1" lang="ja-JP" altLang="en-US"/>
                    </a:p>
                  </a:txBody>
                  <a:tcPr/>
                </a:tc>
                <a:tc>
                  <a:txBody>
                    <a:bodyPr/>
                    <a:lstStyle/>
                    <a:p>
                      <a:pPr marL="0" indent="0" algn="l"/>
                      <a:r>
                        <a:rPr kumimoji="1" lang="en-US" altLang="ja-JP" sz="1400" b="1" spc="-20" baseline="0" dirty="0">
                          <a:solidFill>
                            <a:schemeClr val="bg1"/>
                          </a:solidFill>
                          <a:latin typeface="+mn-ea"/>
                          <a:ea typeface="+mn-ea"/>
                        </a:rPr>
                        <a:t>【</a:t>
                      </a:r>
                      <a:r>
                        <a:rPr kumimoji="1" lang="ja-JP" altLang="en-US" sz="1400" b="1" spc="-20" baseline="0" dirty="0">
                          <a:solidFill>
                            <a:schemeClr val="bg1"/>
                          </a:solidFill>
                          <a:latin typeface="+mn-ea"/>
                          <a:ea typeface="+mn-ea"/>
                        </a:rPr>
                        <a:t>警戒レベル４で避難</a:t>
                      </a:r>
                      <a:r>
                        <a:rPr kumimoji="1" lang="en-US" altLang="ja-JP" sz="1400" b="1" spc="-20" baseline="0" dirty="0">
                          <a:solidFill>
                            <a:schemeClr val="bg1"/>
                          </a:solidFill>
                          <a:latin typeface="+mn-ea"/>
                          <a:ea typeface="+mn-ea"/>
                        </a:rPr>
                        <a:t>】</a:t>
                      </a:r>
                    </a:p>
                    <a:p>
                      <a:pPr algn="l"/>
                      <a:r>
                        <a:rPr kumimoji="1" lang="ja-JP" altLang="en-US" sz="1400" b="1" dirty="0">
                          <a:solidFill>
                            <a:schemeClr val="bg1"/>
                          </a:solidFill>
                          <a:latin typeface="+mn-ea"/>
                          <a:ea typeface="+mn-ea"/>
                        </a:rPr>
                        <a:t> 速やかに避難</a:t>
                      </a:r>
                      <a:endParaRPr kumimoji="1" lang="en-US" altLang="ja-JP" sz="1400" b="1" dirty="0">
                        <a:solidFill>
                          <a:schemeClr val="bg1"/>
                        </a:solidFill>
                        <a:latin typeface="+mn-ea"/>
                        <a:ea typeface="+mn-ea"/>
                      </a:endParaRPr>
                    </a:p>
                    <a:p>
                      <a:pPr algn="l"/>
                      <a:r>
                        <a:rPr kumimoji="1" lang="ja-JP" altLang="en-US" sz="1400" b="1" dirty="0">
                          <a:solidFill>
                            <a:schemeClr val="bg1"/>
                          </a:solidFill>
                          <a:latin typeface="+mn-ea"/>
                          <a:ea typeface="+mn-ea"/>
                        </a:rPr>
                        <a:t> できる方</a:t>
                      </a:r>
                      <a:endParaRPr kumimoji="1" lang="ja-JP" altLang="en-US" sz="1800" b="1" dirty="0">
                        <a:solidFill>
                          <a:schemeClr val="tx1"/>
                        </a:solidFill>
                      </a:endParaRPr>
                    </a:p>
                  </a:txBody>
                  <a:tcPr marL="72000" marR="0" marT="72000" marB="72000">
                    <a:solidFill>
                      <a:srgbClr val="7030A0"/>
                    </a:solidFill>
                  </a:tcPr>
                </a:tc>
                <a:extLst>
                  <a:ext uri="{0D108BD9-81ED-4DB2-BD59-A6C34878D82A}">
                    <a16:rowId xmlns:a16="http://schemas.microsoft.com/office/drawing/2014/main" val="473171434"/>
                  </a:ext>
                </a:extLst>
              </a:tr>
              <a:tr h="1134157">
                <a:tc vMerge="1">
                  <a:txBody>
                    <a:bodyPr/>
                    <a:lstStyle/>
                    <a:p>
                      <a:pPr algn="ctr"/>
                      <a:endParaRPr kumimoji="1" lang="ja-JP" altLang="en-US" sz="1400" b="1" dirty="0">
                        <a:solidFill>
                          <a:schemeClr val="bg1"/>
                        </a:solidFill>
                      </a:endParaRPr>
                    </a:p>
                  </a:txBody>
                  <a:tcPr marL="72000" marR="72000" marT="72000" marB="72000" vert="eaVert" anchor="ctr">
                    <a:solidFill>
                      <a:schemeClr val="accent1">
                        <a:lumMod val="75000"/>
                      </a:schemeClr>
                    </a:solidFill>
                  </a:tcPr>
                </a:tc>
                <a:tc>
                  <a:txBody>
                    <a:bodyPr/>
                    <a:lstStyle/>
                    <a:p>
                      <a:pPr marL="0" indent="0" algn="l"/>
                      <a:r>
                        <a:rPr kumimoji="1" lang="en-US" altLang="ja-JP" sz="1400" b="1" spc="-100" baseline="0" dirty="0">
                          <a:solidFill>
                            <a:schemeClr val="bg1"/>
                          </a:solidFill>
                          <a:latin typeface="+mn-ea"/>
                          <a:ea typeface="+mn-ea"/>
                        </a:rPr>
                        <a:t>【</a:t>
                      </a:r>
                      <a:r>
                        <a:rPr kumimoji="1" lang="ja-JP" altLang="en-US" sz="1400" b="1" spc="-100" baseline="0" dirty="0">
                          <a:solidFill>
                            <a:schemeClr val="bg1"/>
                          </a:solidFill>
                          <a:latin typeface="+mn-ea"/>
                          <a:ea typeface="+mn-ea"/>
                        </a:rPr>
                        <a:t>在宅避難</a:t>
                      </a:r>
                      <a:r>
                        <a:rPr kumimoji="1" lang="ja-JP" altLang="en-US" sz="1400" b="1" spc="-150" baseline="0" dirty="0">
                          <a:solidFill>
                            <a:schemeClr val="bg1"/>
                          </a:solidFill>
                          <a:latin typeface="+mn-ea"/>
                          <a:ea typeface="+mn-ea"/>
                        </a:rPr>
                        <a:t>（垂直避難）</a:t>
                      </a:r>
                      <a:r>
                        <a:rPr kumimoji="1" lang="en-US" altLang="ja-JP" sz="1400" b="1" spc="-100" baseline="0" dirty="0">
                          <a:solidFill>
                            <a:schemeClr val="bg1"/>
                          </a:solidFill>
                          <a:latin typeface="+mn-ea"/>
                          <a:ea typeface="+mn-ea"/>
                        </a:rPr>
                        <a:t>】</a:t>
                      </a:r>
                      <a:r>
                        <a:rPr kumimoji="1" lang="ja-JP" altLang="en-US" sz="1400" b="1" spc="0" baseline="0" dirty="0">
                          <a:solidFill>
                            <a:schemeClr val="bg1"/>
                          </a:solidFill>
                          <a:latin typeface="+mn-ea"/>
                          <a:ea typeface="+mn-ea"/>
                        </a:rPr>
                        <a:t>が可能な方</a:t>
                      </a:r>
                    </a:p>
                  </a:txBody>
                  <a:tcPr marL="72000" marR="0" marT="72000" marB="72000">
                    <a:solidFill>
                      <a:srgbClr val="0070C0"/>
                    </a:solidFill>
                  </a:tcPr>
                </a:tc>
                <a:extLst>
                  <a:ext uri="{0D108BD9-81ED-4DB2-BD59-A6C34878D82A}">
                    <a16:rowId xmlns:a16="http://schemas.microsoft.com/office/drawing/2014/main" val="2404452150"/>
                  </a:ext>
                </a:extLst>
              </a:tr>
              <a:tr h="1012200">
                <a:tc gridSpan="2">
                  <a:txBody>
                    <a:bodyPr/>
                    <a:lstStyle/>
                    <a:p>
                      <a:pPr algn="ctr"/>
                      <a:r>
                        <a:rPr kumimoji="1" lang="ja-JP" altLang="en-US" sz="1800" b="1" dirty="0">
                          <a:solidFill>
                            <a:schemeClr val="bg1"/>
                          </a:solidFill>
                        </a:rPr>
                        <a:t>避難先</a:t>
                      </a:r>
                    </a:p>
                  </a:txBody>
                  <a:tcPr marL="72000" marR="72000" marT="72000" marB="72000" anchor="ctr">
                    <a:solidFill>
                      <a:schemeClr val="accent1"/>
                    </a:solidFill>
                  </a:tcPr>
                </a:tc>
                <a:tc hMerge="1">
                  <a:txBody>
                    <a:bodyPr/>
                    <a:lstStyle/>
                    <a:p>
                      <a:pPr algn="ctr"/>
                      <a:endParaRPr kumimoji="1" lang="ja-JP" altLang="en-US" sz="1800" b="1" dirty="0">
                        <a:solidFill>
                          <a:schemeClr val="bg1"/>
                        </a:solidFill>
                      </a:endParaRPr>
                    </a:p>
                  </a:txBody>
                  <a:tcPr marL="72000" marR="72000" marT="72000" marB="72000" vert="eaVert" anchor="ctr">
                    <a:solidFill>
                      <a:schemeClr val="accent1">
                        <a:lumMod val="75000"/>
                      </a:schemeClr>
                    </a:solidFill>
                  </a:tcPr>
                </a:tc>
                <a:extLst>
                  <a:ext uri="{0D108BD9-81ED-4DB2-BD59-A6C34878D82A}">
                    <a16:rowId xmlns:a16="http://schemas.microsoft.com/office/drawing/2014/main" val="925914739"/>
                  </a:ext>
                </a:extLst>
              </a:tr>
            </a:tbl>
          </a:graphicData>
        </a:graphic>
      </p:graphicFrame>
      <p:pic>
        <p:nvPicPr>
          <p:cNvPr id="26" name="図 25">
            <a:extLst>
              <a:ext uri="{FF2B5EF4-FFF2-40B4-BE49-F238E27FC236}">
                <a16:creationId xmlns:a16="http://schemas.microsoft.com/office/drawing/2014/main" id="{834B2136-AE19-8126-D3AE-4283A34EE48B}"/>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516610" y="2754127"/>
            <a:ext cx="870475" cy="621519"/>
          </a:xfrm>
          <a:prstGeom prst="rect">
            <a:avLst/>
          </a:prstGeom>
        </p:spPr>
      </p:pic>
      <p:pic>
        <p:nvPicPr>
          <p:cNvPr id="27" name="図 26">
            <a:extLst>
              <a:ext uri="{FF2B5EF4-FFF2-40B4-BE49-F238E27FC236}">
                <a16:creationId xmlns:a16="http://schemas.microsoft.com/office/drawing/2014/main" id="{C1D209CE-81C9-E367-9925-885DC26C5FD1}"/>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flipH="1">
            <a:off x="2132828" y="2516053"/>
            <a:ext cx="560410" cy="775654"/>
          </a:xfrm>
          <a:prstGeom prst="rect">
            <a:avLst/>
          </a:prstGeom>
        </p:spPr>
      </p:pic>
      <p:pic>
        <p:nvPicPr>
          <p:cNvPr id="28" name="Picture 2" descr="家・建物のイラスト「１階建て一軒家」">
            <a:extLst>
              <a:ext uri="{FF2B5EF4-FFF2-40B4-BE49-F238E27FC236}">
                <a16:creationId xmlns:a16="http://schemas.microsoft.com/office/drawing/2014/main" id="{0A5FFACE-2E05-AB67-45AF-A813AF647A7B}"/>
              </a:ext>
            </a:extLst>
          </p:cNvPr>
          <p:cNvPicPr>
            <a:picLocks noChangeAspect="1" noChangeArrowheads="1"/>
          </p:cNvPicPr>
          <p:nvPr/>
        </p:nvPicPr>
        <p:blipFill>
          <a:blip r:embed="rId5" cstate="email">
            <a:extLst>
              <a:ext uri="{28A0092B-C50C-407E-A947-70E740481C1C}">
                <a14:useLocalDpi xmlns:a14="http://schemas.microsoft.com/office/drawing/2010/main"/>
              </a:ext>
            </a:extLst>
          </a:blip>
          <a:srcRect/>
          <a:stretch>
            <a:fillRect/>
          </a:stretch>
        </p:blipFill>
        <p:spPr bwMode="auto">
          <a:xfrm>
            <a:off x="1573649" y="3922153"/>
            <a:ext cx="800547" cy="456408"/>
          </a:xfrm>
          <a:prstGeom prst="rect">
            <a:avLst/>
          </a:prstGeom>
          <a:noFill/>
          <a:extLst>
            <a:ext uri="{909E8E84-426E-40DD-AFC4-6F175D3DCCD1}">
              <a14:hiddenFill xmlns:a14="http://schemas.microsoft.com/office/drawing/2010/main">
                <a:solidFill>
                  <a:srgbClr val="FFFFFF"/>
                </a:solidFill>
              </a14:hiddenFill>
            </a:ext>
          </a:extLst>
        </p:spPr>
      </p:pic>
      <p:pic>
        <p:nvPicPr>
          <p:cNvPr id="29" name="図 28">
            <a:extLst>
              <a:ext uri="{FF2B5EF4-FFF2-40B4-BE49-F238E27FC236}">
                <a16:creationId xmlns:a16="http://schemas.microsoft.com/office/drawing/2014/main" id="{1CE303C0-A4C4-3534-5AB2-1F4231480663}"/>
              </a:ext>
            </a:extLst>
          </p:cNvPr>
          <p:cNvPicPr>
            <a:picLocks noChangeAspect="1"/>
          </p:cNvPicPr>
          <p:nvPr/>
        </p:nvPicPr>
        <p:blipFill rotWithShape="1">
          <a:blip r:embed="rId6" cstate="email">
            <a:extLst>
              <a:ext uri="{28A0092B-C50C-407E-A947-70E740481C1C}">
                <a14:useLocalDpi xmlns:a14="http://schemas.microsoft.com/office/drawing/2010/main"/>
              </a:ext>
            </a:extLst>
          </a:blip>
          <a:srcRect/>
          <a:stretch/>
        </p:blipFill>
        <p:spPr>
          <a:xfrm flipH="1">
            <a:off x="2151048" y="3509904"/>
            <a:ext cx="416892" cy="992184"/>
          </a:xfrm>
          <a:prstGeom prst="rect">
            <a:avLst/>
          </a:prstGeom>
        </p:spPr>
      </p:pic>
      <p:pic>
        <p:nvPicPr>
          <p:cNvPr id="30" name="図 29">
            <a:extLst>
              <a:ext uri="{FF2B5EF4-FFF2-40B4-BE49-F238E27FC236}">
                <a16:creationId xmlns:a16="http://schemas.microsoft.com/office/drawing/2014/main" id="{3D9FCB2B-EB65-63B1-950F-884EBA79C46D}"/>
              </a:ext>
            </a:extLst>
          </p:cNvPr>
          <p:cNvPicPr>
            <a:picLocks noChangeAspect="1"/>
          </p:cNvPicPr>
          <p:nvPr/>
        </p:nvPicPr>
        <p:blipFill>
          <a:blip r:embed="rId7" cstate="email">
            <a:extLst>
              <a:ext uri="{28A0092B-C50C-407E-A947-70E740481C1C}">
                <a14:useLocalDpi xmlns:a14="http://schemas.microsoft.com/office/drawing/2010/main"/>
              </a:ext>
            </a:extLst>
          </a:blip>
          <a:stretch>
            <a:fillRect/>
          </a:stretch>
        </p:blipFill>
        <p:spPr>
          <a:xfrm>
            <a:off x="1131532" y="5048865"/>
            <a:ext cx="535610" cy="519009"/>
          </a:xfrm>
          <a:prstGeom prst="rect">
            <a:avLst/>
          </a:prstGeom>
        </p:spPr>
      </p:pic>
      <p:pic>
        <p:nvPicPr>
          <p:cNvPr id="31" name="図 30">
            <a:extLst>
              <a:ext uri="{FF2B5EF4-FFF2-40B4-BE49-F238E27FC236}">
                <a16:creationId xmlns:a16="http://schemas.microsoft.com/office/drawing/2014/main" id="{DA268034-D08F-E15E-217B-3FA462445F13}"/>
              </a:ext>
            </a:extLst>
          </p:cNvPr>
          <p:cNvPicPr>
            <a:picLocks noChangeAspect="1"/>
          </p:cNvPicPr>
          <p:nvPr/>
        </p:nvPicPr>
        <p:blipFill>
          <a:blip r:embed="rId8" cstate="email">
            <a:extLst>
              <a:ext uri="{28A0092B-C50C-407E-A947-70E740481C1C}">
                <a14:useLocalDpi xmlns:a14="http://schemas.microsoft.com/office/drawing/2010/main"/>
              </a:ext>
            </a:extLst>
          </a:blip>
          <a:stretch>
            <a:fillRect/>
          </a:stretch>
        </p:blipFill>
        <p:spPr>
          <a:xfrm>
            <a:off x="1662826" y="4840076"/>
            <a:ext cx="539006" cy="731296"/>
          </a:xfrm>
          <a:prstGeom prst="rect">
            <a:avLst/>
          </a:prstGeom>
        </p:spPr>
      </p:pic>
      <p:pic>
        <p:nvPicPr>
          <p:cNvPr id="43" name="図 42">
            <a:extLst>
              <a:ext uri="{FF2B5EF4-FFF2-40B4-BE49-F238E27FC236}">
                <a16:creationId xmlns:a16="http://schemas.microsoft.com/office/drawing/2014/main" id="{FFB1419A-6EF1-FE63-B33B-5616125CBF8D}"/>
              </a:ext>
            </a:extLst>
          </p:cNvPr>
          <p:cNvPicPr>
            <a:picLocks noChangeAspect="1"/>
          </p:cNvPicPr>
          <p:nvPr/>
        </p:nvPicPr>
        <p:blipFill>
          <a:blip r:embed="rId9" cstate="email">
            <a:extLst>
              <a:ext uri="{28A0092B-C50C-407E-A947-70E740481C1C}">
                <a14:useLocalDpi xmlns:a14="http://schemas.microsoft.com/office/drawing/2010/main"/>
              </a:ext>
            </a:extLst>
          </a:blip>
          <a:stretch>
            <a:fillRect/>
          </a:stretch>
        </p:blipFill>
        <p:spPr>
          <a:xfrm>
            <a:off x="2108881" y="4928600"/>
            <a:ext cx="582542" cy="623040"/>
          </a:xfrm>
          <a:prstGeom prst="rect">
            <a:avLst/>
          </a:prstGeom>
        </p:spPr>
      </p:pic>
      <p:graphicFrame>
        <p:nvGraphicFramePr>
          <p:cNvPr id="36" name="表 35">
            <a:extLst>
              <a:ext uri="{FF2B5EF4-FFF2-40B4-BE49-F238E27FC236}">
                <a16:creationId xmlns:a16="http://schemas.microsoft.com/office/drawing/2014/main" id="{18F0B4F5-7E61-38C0-C008-C1BE3EC1A0F2}"/>
              </a:ext>
            </a:extLst>
          </p:cNvPr>
          <p:cNvGraphicFramePr>
            <a:graphicFrameLocks noGrp="1"/>
          </p:cNvGraphicFramePr>
          <p:nvPr>
            <p:extLst>
              <p:ext uri="{D42A27DB-BD31-4B8C-83A1-F6EECF244321}">
                <p14:modId xmlns:p14="http://schemas.microsoft.com/office/powerpoint/2010/main" val="270315159"/>
              </p:ext>
            </p:extLst>
          </p:nvPr>
        </p:nvGraphicFramePr>
        <p:xfrm>
          <a:off x="221082" y="7322612"/>
          <a:ext cx="7200000" cy="3132004"/>
        </p:xfrm>
        <a:graphic>
          <a:graphicData uri="http://schemas.openxmlformats.org/drawingml/2006/table">
            <a:tbl>
              <a:tblPr firstRow="1" bandRow="1">
                <a:tableStyleId>{5C22544A-7EE6-4342-B048-85BDC9FD1C3A}</a:tableStyleId>
              </a:tblPr>
              <a:tblGrid>
                <a:gridCol w="1080000">
                  <a:extLst>
                    <a:ext uri="{9D8B030D-6E8A-4147-A177-3AD203B41FA5}">
                      <a16:colId xmlns:a16="http://schemas.microsoft.com/office/drawing/2014/main" val="1536562865"/>
                    </a:ext>
                  </a:extLst>
                </a:gridCol>
                <a:gridCol w="1440000">
                  <a:extLst>
                    <a:ext uri="{9D8B030D-6E8A-4147-A177-3AD203B41FA5}">
                      <a16:colId xmlns:a16="http://schemas.microsoft.com/office/drawing/2014/main" val="3719044724"/>
                    </a:ext>
                  </a:extLst>
                </a:gridCol>
                <a:gridCol w="1080000">
                  <a:extLst>
                    <a:ext uri="{9D8B030D-6E8A-4147-A177-3AD203B41FA5}">
                      <a16:colId xmlns:a16="http://schemas.microsoft.com/office/drawing/2014/main" val="1255356653"/>
                    </a:ext>
                  </a:extLst>
                </a:gridCol>
                <a:gridCol w="3600000">
                  <a:extLst>
                    <a:ext uri="{9D8B030D-6E8A-4147-A177-3AD203B41FA5}">
                      <a16:colId xmlns:a16="http://schemas.microsoft.com/office/drawing/2014/main" val="118796204"/>
                    </a:ext>
                  </a:extLst>
                </a:gridCol>
              </a:tblGrid>
              <a:tr h="272348">
                <a:tc>
                  <a:txBody>
                    <a:bodyPr/>
                    <a:lstStyle/>
                    <a:p>
                      <a:pPr algn="ctr"/>
                      <a:r>
                        <a:rPr kumimoji="1" lang="ja-JP" altLang="en-US" sz="1100" dirty="0">
                          <a:solidFill>
                            <a:schemeClr val="tx1"/>
                          </a:solidFill>
                        </a:rPr>
                        <a:t>名前</a:t>
                      </a:r>
                    </a:p>
                  </a:txBody>
                  <a:tcPr marL="55613" marR="55613" marT="27807" marB="2780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0E7D8"/>
                    </a:solidFill>
                  </a:tcPr>
                </a:tc>
                <a:tc>
                  <a:txBody>
                    <a:bodyPr/>
                    <a:lstStyle/>
                    <a:p>
                      <a:pPr algn="ctr"/>
                      <a:r>
                        <a:rPr kumimoji="1" lang="ja-JP" altLang="en-US" sz="1100" dirty="0">
                          <a:solidFill>
                            <a:schemeClr val="tx1"/>
                          </a:solidFill>
                        </a:rPr>
                        <a:t>電話番号</a:t>
                      </a:r>
                    </a:p>
                  </a:txBody>
                  <a:tcPr marL="55613" marR="55613" marT="27807" marB="2780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0E7D8"/>
                    </a:solidFill>
                  </a:tcPr>
                </a:tc>
                <a:tc>
                  <a:txBody>
                    <a:bodyPr/>
                    <a:lstStyle/>
                    <a:p>
                      <a:pPr algn="ctr"/>
                      <a:r>
                        <a:rPr kumimoji="1" lang="ja-JP" altLang="en-US" sz="1100" dirty="0">
                          <a:solidFill>
                            <a:schemeClr val="tx1"/>
                          </a:solidFill>
                        </a:rPr>
                        <a:t>日中の居場所</a:t>
                      </a:r>
                    </a:p>
                  </a:txBody>
                  <a:tcPr marL="55613" marR="55613" marT="27807" marB="2780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0E7D8"/>
                    </a:solidFill>
                  </a:tcPr>
                </a:tc>
                <a:tc>
                  <a:txBody>
                    <a:bodyPr/>
                    <a:lstStyle/>
                    <a:p>
                      <a:pPr algn="ctr"/>
                      <a:r>
                        <a:rPr kumimoji="1" lang="ja-JP" altLang="en-US" sz="1100" dirty="0">
                          <a:solidFill>
                            <a:schemeClr val="tx1"/>
                          </a:solidFill>
                        </a:rPr>
                        <a:t>住所・備考</a:t>
                      </a:r>
                    </a:p>
                  </a:txBody>
                  <a:tcPr marL="55613" marR="55613" marT="27807" marB="2780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0E7D8"/>
                    </a:solidFill>
                  </a:tcPr>
                </a:tc>
                <a:extLst>
                  <a:ext uri="{0D108BD9-81ED-4DB2-BD59-A6C34878D82A}">
                    <a16:rowId xmlns:a16="http://schemas.microsoft.com/office/drawing/2014/main" val="2568121257"/>
                  </a:ext>
                </a:extLst>
              </a:tr>
              <a:tr h="357457">
                <a:tc>
                  <a:txBody>
                    <a:bodyPr/>
                    <a:lstStyle/>
                    <a:p>
                      <a:pPr algn="ctr"/>
                      <a:endParaRPr kumimoji="1" lang="en-US" altLang="ja-JP" sz="1200" b="1" dirty="0">
                        <a:solidFill>
                          <a:srgbClr val="FF0000"/>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kumimoji="1" lang="ja-JP" altLang="en-US" sz="1200" b="0" dirty="0">
                        <a:solidFill>
                          <a:srgbClr val="FF0000"/>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kumimoji="1" lang="ja-JP" altLang="en-US" sz="1200" b="1" dirty="0">
                        <a:solidFill>
                          <a:srgbClr val="FF0000"/>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1425550" rtl="0" eaLnBrk="1" fontAlgn="auto" latinLnBrk="0" hangingPunct="1">
                        <a:lnSpc>
                          <a:spcPct val="100000"/>
                        </a:lnSpc>
                        <a:spcBef>
                          <a:spcPts val="0"/>
                        </a:spcBef>
                        <a:spcAft>
                          <a:spcPts val="0"/>
                        </a:spcAft>
                        <a:buClrTx/>
                        <a:buSzTx/>
                        <a:buFontTx/>
                        <a:buNone/>
                        <a:tabLst/>
                        <a:defRPr/>
                      </a:pPr>
                      <a:endParaRPr kumimoji="1" lang="ja-JP" altLang="en-US" sz="900" b="1" dirty="0">
                        <a:solidFill>
                          <a:srgbClr val="FF0000"/>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885162744"/>
                  </a:ext>
                </a:extLst>
              </a:tr>
              <a:tr h="357457">
                <a:tc>
                  <a:txBody>
                    <a:bodyPr/>
                    <a:lstStyle/>
                    <a:p>
                      <a:pPr algn="ctr"/>
                      <a:endParaRPr kumimoji="1" lang="en-US" altLang="ja-JP" sz="1200" b="1" dirty="0">
                        <a:solidFill>
                          <a:srgbClr val="FF0000"/>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kumimoji="1" lang="ja-JP" altLang="en-US" sz="1200" b="0" dirty="0">
                        <a:solidFill>
                          <a:srgbClr val="FF0000"/>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kumimoji="1" lang="en-US" altLang="ja-JP" sz="1200" b="1" dirty="0">
                        <a:solidFill>
                          <a:srgbClr val="FF0000"/>
                        </a:solidFill>
                        <a:latin typeface="+mn-ea"/>
                        <a:ea typeface="+mn-ea"/>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1425550" rtl="0" eaLnBrk="1" fontAlgn="auto" latinLnBrk="0" hangingPunct="1">
                        <a:lnSpc>
                          <a:spcPct val="100000"/>
                        </a:lnSpc>
                        <a:spcBef>
                          <a:spcPts val="0"/>
                        </a:spcBef>
                        <a:spcAft>
                          <a:spcPts val="0"/>
                        </a:spcAft>
                        <a:buClrTx/>
                        <a:buSzTx/>
                        <a:buFontTx/>
                        <a:buNone/>
                        <a:tabLst/>
                        <a:defRPr/>
                      </a:pPr>
                      <a:endParaRPr kumimoji="1" lang="ja-JP" altLang="en-US" sz="900" b="1" dirty="0">
                        <a:solidFill>
                          <a:srgbClr val="FF0000"/>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683190053"/>
                  </a:ext>
                </a:extLst>
              </a:tr>
              <a:tr h="357457">
                <a:tc>
                  <a:txBody>
                    <a:bodyPr/>
                    <a:lstStyle/>
                    <a:p>
                      <a:pPr algn="ctr"/>
                      <a:endParaRPr kumimoji="1" lang="en-US" altLang="ja-JP" sz="1200" b="1" dirty="0">
                        <a:solidFill>
                          <a:srgbClr val="FF0000"/>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kumimoji="1" lang="ja-JP" altLang="en-US" sz="1200" b="0" dirty="0">
                        <a:solidFill>
                          <a:srgbClr val="FF0000"/>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kumimoji="1" lang="ja-JP" altLang="en-US" sz="1200" b="1" dirty="0">
                        <a:solidFill>
                          <a:srgbClr val="FF0000"/>
                        </a:solidFill>
                        <a:latin typeface="+mn-ea"/>
                        <a:ea typeface="+mn-ea"/>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1425550" rtl="0" eaLnBrk="1" fontAlgn="auto" latinLnBrk="0" hangingPunct="1">
                        <a:lnSpc>
                          <a:spcPct val="100000"/>
                        </a:lnSpc>
                        <a:spcBef>
                          <a:spcPts val="0"/>
                        </a:spcBef>
                        <a:spcAft>
                          <a:spcPts val="0"/>
                        </a:spcAft>
                        <a:buClrTx/>
                        <a:buSzTx/>
                        <a:buFontTx/>
                        <a:buNone/>
                        <a:tabLst/>
                        <a:defRPr/>
                      </a:pPr>
                      <a:endParaRPr kumimoji="1" lang="ja-JP" altLang="en-US" sz="900" b="1" dirty="0">
                        <a:solidFill>
                          <a:srgbClr val="FF0000"/>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891358941"/>
                  </a:ext>
                </a:extLst>
              </a:tr>
              <a:tr h="357457">
                <a:tc>
                  <a:txBody>
                    <a:bodyPr/>
                    <a:lstStyle/>
                    <a:p>
                      <a:pPr algn="ctr"/>
                      <a:endParaRPr kumimoji="1" lang="en-US" altLang="ja-JP" sz="1200" b="1" dirty="0">
                        <a:solidFill>
                          <a:srgbClr val="FF0000"/>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kumimoji="1" lang="ja-JP" altLang="en-US" sz="1200" b="0" dirty="0">
                        <a:solidFill>
                          <a:srgbClr val="FF0000"/>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kumimoji="1" lang="ja-JP" altLang="en-US" sz="1200" b="1" dirty="0">
                        <a:solidFill>
                          <a:srgbClr val="FF0000"/>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1425550" rtl="0" eaLnBrk="1" fontAlgn="auto" latinLnBrk="0" hangingPunct="1">
                        <a:lnSpc>
                          <a:spcPct val="100000"/>
                        </a:lnSpc>
                        <a:spcBef>
                          <a:spcPts val="0"/>
                        </a:spcBef>
                        <a:spcAft>
                          <a:spcPts val="0"/>
                        </a:spcAft>
                        <a:buClrTx/>
                        <a:buSzTx/>
                        <a:buFontTx/>
                        <a:buNone/>
                        <a:tabLst/>
                        <a:defRPr/>
                      </a:pPr>
                      <a:endParaRPr kumimoji="1" lang="ja-JP" altLang="en-US" sz="900" b="1" dirty="0">
                        <a:solidFill>
                          <a:srgbClr val="FF0000"/>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57532426"/>
                  </a:ext>
                </a:extLst>
              </a:tr>
              <a:tr h="357457">
                <a:tc>
                  <a:txBody>
                    <a:bodyPr/>
                    <a:lstStyle/>
                    <a:p>
                      <a:pPr algn="ctr"/>
                      <a:endParaRPr kumimoji="1" lang="en-US" altLang="ja-JP" sz="1200" b="1" dirty="0">
                        <a:solidFill>
                          <a:srgbClr val="FF0000"/>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kumimoji="1" lang="ja-JP" altLang="en-US" sz="1200" b="0" dirty="0">
                        <a:solidFill>
                          <a:srgbClr val="FF0000"/>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kumimoji="1" lang="ja-JP" altLang="en-US" sz="1200" b="1" dirty="0">
                        <a:solidFill>
                          <a:srgbClr val="FF0000"/>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1425550" rtl="0" eaLnBrk="1" fontAlgn="auto" latinLnBrk="0" hangingPunct="1">
                        <a:lnSpc>
                          <a:spcPct val="100000"/>
                        </a:lnSpc>
                        <a:spcBef>
                          <a:spcPts val="0"/>
                        </a:spcBef>
                        <a:spcAft>
                          <a:spcPts val="0"/>
                        </a:spcAft>
                        <a:buClrTx/>
                        <a:buSzTx/>
                        <a:buFontTx/>
                        <a:buNone/>
                        <a:tabLst/>
                        <a:defRPr/>
                      </a:pPr>
                      <a:endParaRPr kumimoji="1" lang="ja-JP" altLang="en-US" sz="900" b="1" dirty="0">
                        <a:solidFill>
                          <a:srgbClr val="FF0000"/>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90827188"/>
                  </a:ext>
                </a:extLst>
              </a:tr>
              <a:tr h="357457">
                <a:tc>
                  <a:txBody>
                    <a:bodyPr/>
                    <a:lstStyle/>
                    <a:p>
                      <a:pPr algn="ctr"/>
                      <a:endParaRPr kumimoji="1" lang="en-US" altLang="ja-JP" sz="1200" b="1" dirty="0">
                        <a:solidFill>
                          <a:srgbClr val="FF0000"/>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kumimoji="1" lang="ja-JP" altLang="en-US" sz="1200" b="0" dirty="0">
                        <a:solidFill>
                          <a:srgbClr val="FF0000"/>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kumimoji="1" lang="ja-JP" altLang="en-US" sz="1200" b="1" dirty="0">
                        <a:solidFill>
                          <a:srgbClr val="FF0000"/>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1425550" rtl="0" eaLnBrk="1" fontAlgn="auto" latinLnBrk="0" hangingPunct="1">
                        <a:lnSpc>
                          <a:spcPct val="100000"/>
                        </a:lnSpc>
                        <a:spcBef>
                          <a:spcPts val="0"/>
                        </a:spcBef>
                        <a:spcAft>
                          <a:spcPts val="0"/>
                        </a:spcAft>
                        <a:buClrTx/>
                        <a:buSzTx/>
                        <a:buFontTx/>
                        <a:buNone/>
                        <a:tabLst/>
                        <a:defRPr/>
                      </a:pPr>
                      <a:endParaRPr kumimoji="1" lang="ja-JP" altLang="en-US" sz="900" b="1" dirty="0">
                        <a:solidFill>
                          <a:srgbClr val="FF0000"/>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563178607"/>
                  </a:ext>
                </a:extLst>
              </a:tr>
              <a:tr h="357457">
                <a:tc>
                  <a:txBody>
                    <a:bodyPr/>
                    <a:lstStyle/>
                    <a:p>
                      <a:pPr algn="ctr"/>
                      <a:endParaRPr kumimoji="1" lang="ja-JP" altLang="en-US" sz="1200" b="1" dirty="0">
                        <a:solidFill>
                          <a:srgbClr val="FF0000"/>
                        </a:solidFill>
                      </a:endParaRPr>
                    </a:p>
                  </a:txBody>
                  <a:tcPr marL="55613" marR="55613" marT="27807" marB="2780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kumimoji="1" lang="ja-JP" altLang="en-US" sz="1200" b="0" dirty="0">
                        <a:solidFill>
                          <a:srgbClr val="FF0000"/>
                        </a:solidFill>
                      </a:endParaRPr>
                    </a:p>
                  </a:txBody>
                  <a:tcPr marL="55613" marR="55613" marT="27807" marB="2780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kumimoji="1" lang="ja-JP" altLang="en-US" sz="1200" b="1" dirty="0">
                        <a:solidFill>
                          <a:srgbClr val="FF0000"/>
                        </a:solidFill>
                      </a:endParaRPr>
                    </a:p>
                  </a:txBody>
                  <a:tcPr marL="55613" marR="55613" marT="27807" marB="2780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endParaRPr kumimoji="1" lang="ja-JP" altLang="en-US" sz="900" b="1" dirty="0">
                        <a:solidFill>
                          <a:srgbClr val="FF0000"/>
                        </a:solidFill>
                      </a:endParaRPr>
                    </a:p>
                  </a:txBody>
                  <a:tcPr marL="55613" marR="55613" marT="27807" marB="2780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638633218"/>
                  </a:ext>
                </a:extLst>
              </a:tr>
              <a:tr h="357457">
                <a:tc>
                  <a:txBody>
                    <a:bodyPr/>
                    <a:lstStyle/>
                    <a:p>
                      <a:pPr algn="ctr"/>
                      <a:endParaRPr kumimoji="1" lang="ja-JP" altLang="en-US" sz="1000" b="1" dirty="0">
                        <a:solidFill>
                          <a:srgbClr val="FF0000"/>
                        </a:solidFill>
                      </a:endParaRPr>
                    </a:p>
                  </a:txBody>
                  <a:tcPr marL="55613" marR="55613" marT="27807" marB="2780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kumimoji="1" lang="ja-JP" altLang="en-US" sz="1200" b="0" dirty="0">
                        <a:solidFill>
                          <a:srgbClr val="FF0000"/>
                        </a:solidFill>
                      </a:endParaRPr>
                    </a:p>
                  </a:txBody>
                  <a:tcPr marL="55613" marR="55613" marT="27807" marB="2780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kumimoji="1" lang="ja-JP" altLang="en-US" sz="1200" b="1" dirty="0">
                        <a:solidFill>
                          <a:srgbClr val="FF0000"/>
                        </a:solidFill>
                      </a:endParaRPr>
                    </a:p>
                  </a:txBody>
                  <a:tcPr marL="55613" marR="55613" marT="27807" marB="2780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endParaRPr kumimoji="1" lang="ja-JP" altLang="en-US" sz="900" b="1" dirty="0">
                        <a:solidFill>
                          <a:srgbClr val="FF0000"/>
                        </a:solidFill>
                      </a:endParaRPr>
                    </a:p>
                  </a:txBody>
                  <a:tcPr marL="55613" marR="55613" marT="27807" marB="2780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924227026"/>
                  </a:ext>
                </a:extLst>
              </a:tr>
            </a:tbl>
          </a:graphicData>
        </a:graphic>
      </p:graphicFrame>
      <p:sp>
        <p:nvSpPr>
          <p:cNvPr id="37" name="テキスト ボックス 36">
            <a:extLst>
              <a:ext uri="{FF2B5EF4-FFF2-40B4-BE49-F238E27FC236}">
                <a16:creationId xmlns:a16="http://schemas.microsoft.com/office/drawing/2014/main" id="{BC6D0731-5864-A923-BDC1-D29431464272}"/>
              </a:ext>
            </a:extLst>
          </p:cNvPr>
          <p:cNvSpPr txBox="1"/>
          <p:nvPr/>
        </p:nvSpPr>
        <p:spPr>
          <a:xfrm>
            <a:off x="135114" y="7027309"/>
            <a:ext cx="5905437" cy="338554"/>
          </a:xfrm>
          <a:prstGeom prst="rect">
            <a:avLst/>
          </a:prstGeom>
          <a:noFill/>
        </p:spPr>
        <p:txBody>
          <a:bodyPr wrap="square" rtlCol="0">
            <a:spAutoFit/>
          </a:bodyPr>
          <a:lstStyle/>
          <a:p>
            <a:r>
              <a:rPr kumimoji="1" lang="ja-JP" altLang="en-US" sz="1600" b="1" dirty="0"/>
              <a:t>家族などの連絡先等</a:t>
            </a:r>
          </a:p>
        </p:txBody>
      </p:sp>
      <p:sp>
        <p:nvSpPr>
          <p:cNvPr id="38" name="テキスト ボックス 37">
            <a:extLst>
              <a:ext uri="{FF2B5EF4-FFF2-40B4-BE49-F238E27FC236}">
                <a16:creationId xmlns:a16="http://schemas.microsoft.com/office/drawing/2014/main" id="{5B87F6F6-CA54-DDAD-52F3-BD5FABB88047}"/>
              </a:ext>
            </a:extLst>
          </p:cNvPr>
          <p:cNvSpPr txBox="1"/>
          <p:nvPr/>
        </p:nvSpPr>
        <p:spPr>
          <a:xfrm>
            <a:off x="9707669" y="6915048"/>
            <a:ext cx="3604813" cy="430887"/>
          </a:xfrm>
          <a:prstGeom prst="rect">
            <a:avLst/>
          </a:prstGeom>
          <a:noFill/>
        </p:spPr>
        <p:txBody>
          <a:bodyPr wrap="square" rtlCol="0">
            <a:spAutoFit/>
          </a:bodyPr>
          <a:lstStyle/>
          <a:p>
            <a:r>
              <a:rPr kumimoji="1" lang="ja-JP" altLang="en-US" sz="1100" dirty="0">
                <a:latin typeface="BIZ UDゴシック" panose="020B0400000000000000" pitchFamily="49" charset="-128"/>
                <a:ea typeface="BIZ UDゴシック" panose="020B0400000000000000" pitchFamily="49" charset="-128"/>
              </a:rPr>
              <a:t>用意できているものにチェック。</a:t>
            </a:r>
            <a:endParaRPr kumimoji="1" lang="en-US" altLang="ja-JP" sz="1100" dirty="0">
              <a:latin typeface="BIZ UDゴシック" panose="020B0400000000000000" pitchFamily="49" charset="-128"/>
              <a:ea typeface="BIZ UDゴシック" panose="020B0400000000000000" pitchFamily="49" charset="-128"/>
            </a:endParaRPr>
          </a:p>
          <a:p>
            <a:r>
              <a:rPr kumimoji="1" lang="ja-JP" altLang="en-US" sz="1100" dirty="0">
                <a:latin typeface="BIZ UDゴシック" panose="020B0400000000000000" pitchFamily="49" charset="-128"/>
                <a:ea typeface="BIZ UDゴシック" panose="020B0400000000000000" pitchFamily="49" charset="-128"/>
              </a:rPr>
              <a:t>避難所に行く際は</a:t>
            </a:r>
            <a:r>
              <a:rPr kumimoji="1" lang="ja-JP" altLang="en-US" sz="1100" dirty="0">
                <a:solidFill>
                  <a:srgbClr val="FF0000"/>
                </a:solidFill>
                <a:latin typeface="BIZ UDゴシック" panose="020B0400000000000000" pitchFamily="49" charset="-128"/>
                <a:ea typeface="BIZ UDゴシック" panose="020B0400000000000000" pitchFamily="49" charset="-128"/>
              </a:rPr>
              <a:t>各自で</a:t>
            </a:r>
            <a:r>
              <a:rPr kumimoji="1" lang="ja-JP" altLang="en-US" sz="1100" dirty="0">
                <a:latin typeface="BIZ UDゴシック" panose="020B0400000000000000" pitchFamily="49" charset="-128"/>
                <a:ea typeface="BIZ UDゴシック" panose="020B0400000000000000" pitchFamily="49" charset="-128"/>
              </a:rPr>
              <a:t>必要なものを持参しましょう。</a:t>
            </a:r>
            <a:endParaRPr kumimoji="1" lang="ja-JP" altLang="en-US" sz="1200" dirty="0">
              <a:latin typeface="BIZ UDゴシック" panose="020B0400000000000000" pitchFamily="49" charset="-128"/>
              <a:ea typeface="BIZ UDゴシック" panose="020B0400000000000000" pitchFamily="49" charset="-128"/>
            </a:endParaRPr>
          </a:p>
        </p:txBody>
      </p:sp>
      <p:sp>
        <p:nvSpPr>
          <p:cNvPr id="42" name="テキスト ボックス 41">
            <a:extLst>
              <a:ext uri="{FF2B5EF4-FFF2-40B4-BE49-F238E27FC236}">
                <a16:creationId xmlns:a16="http://schemas.microsoft.com/office/drawing/2014/main" id="{41A6A7BD-753C-ACB6-8188-98A9EB4F3111}"/>
              </a:ext>
            </a:extLst>
          </p:cNvPr>
          <p:cNvSpPr txBox="1"/>
          <p:nvPr/>
        </p:nvSpPr>
        <p:spPr>
          <a:xfrm>
            <a:off x="7592166" y="6988847"/>
            <a:ext cx="3224873" cy="338554"/>
          </a:xfrm>
          <a:prstGeom prst="rect">
            <a:avLst/>
          </a:prstGeom>
          <a:noFill/>
        </p:spPr>
        <p:txBody>
          <a:bodyPr wrap="square" rtlCol="0">
            <a:spAutoFit/>
          </a:bodyPr>
          <a:lstStyle/>
          <a:p>
            <a:r>
              <a:rPr kumimoji="1" lang="ja-JP" altLang="en-US" sz="1600" b="1" dirty="0"/>
              <a:t>用意すべき防災用品</a:t>
            </a:r>
          </a:p>
        </p:txBody>
      </p:sp>
      <p:graphicFrame>
        <p:nvGraphicFramePr>
          <p:cNvPr id="52" name="表 51">
            <a:extLst>
              <a:ext uri="{FF2B5EF4-FFF2-40B4-BE49-F238E27FC236}">
                <a16:creationId xmlns:a16="http://schemas.microsoft.com/office/drawing/2014/main" id="{4D5216F8-58C4-F58F-1574-46BF32AA8F77}"/>
              </a:ext>
            </a:extLst>
          </p:cNvPr>
          <p:cNvGraphicFramePr>
            <a:graphicFrameLocks noGrp="1"/>
          </p:cNvGraphicFramePr>
          <p:nvPr>
            <p:extLst>
              <p:ext uri="{D42A27DB-BD31-4B8C-83A1-F6EECF244321}">
                <p14:modId xmlns:p14="http://schemas.microsoft.com/office/powerpoint/2010/main" val="3339515493"/>
              </p:ext>
            </p:extLst>
          </p:nvPr>
        </p:nvGraphicFramePr>
        <p:xfrm>
          <a:off x="7645051" y="7335673"/>
          <a:ext cx="5994990" cy="3132006"/>
        </p:xfrm>
        <a:graphic>
          <a:graphicData uri="http://schemas.openxmlformats.org/drawingml/2006/table">
            <a:tbl>
              <a:tblPr firstRow="1" bandRow="1">
                <a:tableStyleId>{5C22544A-7EE6-4342-B048-85BDC9FD1C3A}</a:tableStyleId>
              </a:tblPr>
              <a:tblGrid>
                <a:gridCol w="774990">
                  <a:extLst>
                    <a:ext uri="{9D8B030D-6E8A-4147-A177-3AD203B41FA5}">
                      <a16:colId xmlns:a16="http://schemas.microsoft.com/office/drawing/2014/main" val="41892751"/>
                    </a:ext>
                  </a:extLst>
                </a:gridCol>
                <a:gridCol w="2988000">
                  <a:extLst>
                    <a:ext uri="{9D8B030D-6E8A-4147-A177-3AD203B41FA5}">
                      <a16:colId xmlns:a16="http://schemas.microsoft.com/office/drawing/2014/main" val="1983213364"/>
                    </a:ext>
                  </a:extLst>
                </a:gridCol>
                <a:gridCol w="2232000">
                  <a:extLst>
                    <a:ext uri="{9D8B030D-6E8A-4147-A177-3AD203B41FA5}">
                      <a16:colId xmlns:a16="http://schemas.microsoft.com/office/drawing/2014/main" val="2245981118"/>
                    </a:ext>
                  </a:extLst>
                </a:gridCol>
              </a:tblGrid>
              <a:tr h="282201">
                <a:tc>
                  <a:txBody>
                    <a:bodyPr/>
                    <a:lstStyle/>
                    <a:p>
                      <a:pPr algn="ctr"/>
                      <a:r>
                        <a:rPr kumimoji="1" lang="ja-JP" altLang="en-US" sz="1050" b="1" dirty="0">
                          <a:solidFill>
                            <a:schemeClr val="tx1"/>
                          </a:solidFill>
                        </a:rPr>
                        <a:t>区分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C000"/>
                    </a:solidFill>
                  </a:tcPr>
                </a:tc>
                <a:tc>
                  <a:txBody>
                    <a:bodyPr/>
                    <a:lstStyle/>
                    <a:p>
                      <a:pPr marL="0" marR="0" lvl="0" indent="0" algn="ctr" defTabSz="1425550" rtl="0" eaLnBrk="1" fontAlgn="auto" latinLnBrk="0" hangingPunct="1">
                        <a:lnSpc>
                          <a:spcPct val="100000"/>
                        </a:lnSpc>
                        <a:spcBef>
                          <a:spcPts val="0"/>
                        </a:spcBef>
                        <a:spcAft>
                          <a:spcPts val="0"/>
                        </a:spcAft>
                        <a:buClrTx/>
                        <a:buSzTx/>
                        <a:buFontTx/>
                        <a:buNone/>
                        <a:tabLst/>
                        <a:defRPr/>
                      </a:pPr>
                      <a:r>
                        <a:rPr kumimoji="1" lang="ja-JP" altLang="en-US" sz="1050" b="1" dirty="0">
                          <a:solidFill>
                            <a:schemeClr val="tx1"/>
                          </a:solidFill>
                        </a:rPr>
                        <a:t>災害前に準備、持出しリュック等に入れる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C000"/>
                    </a:solidFill>
                  </a:tcPr>
                </a:tc>
                <a:tc>
                  <a:txBody>
                    <a:bodyPr/>
                    <a:lstStyle/>
                    <a:p>
                      <a:pPr marL="0" marR="0" lvl="0" indent="0" algn="ctr" defTabSz="1425550" rtl="0" eaLnBrk="1" fontAlgn="auto" latinLnBrk="0" hangingPunct="1">
                        <a:lnSpc>
                          <a:spcPct val="100000"/>
                        </a:lnSpc>
                        <a:spcBef>
                          <a:spcPts val="0"/>
                        </a:spcBef>
                        <a:spcAft>
                          <a:spcPts val="0"/>
                        </a:spcAft>
                        <a:buClrTx/>
                        <a:buSzTx/>
                        <a:buFontTx/>
                        <a:buNone/>
                        <a:tabLst/>
                        <a:defRPr/>
                      </a:pPr>
                      <a:r>
                        <a:rPr kumimoji="1" lang="ja-JP" altLang="en-US" sz="1050" b="1" dirty="0">
                          <a:solidFill>
                            <a:schemeClr val="tx1"/>
                          </a:solidFill>
                        </a:rPr>
                        <a:t>平時から備蓄</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C000"/>
                    </a:solidFill>
                  </a:tcPr>
                </a:tc>
                <a:extLst>
                  <a:ext uri="{0D108BD9-81ED-4DB2-BD59-A6C34878D82A}">
                    <a16:rowId xmlns:a16="http://schemas.microsoft.com/office/drawing/2014/main" val="1511597957"/>
                  </a:ext>
                </a:extLst>
              </a:tr>
              <a:tr h="348542">
                <a:tc>
                  <a:txBody>
                    <a:bodyPr/>
                    <a:lstStyle/>
                    <a:p>
                      <a:pPr algn="ctr"/>
                      <a:r>
                        <a:rPr kumimoji="1" lang="ja-JP" altLang="en-US" sz="1050" b="1" dirty="0">
                          <a:solidFill>
                            <a:schemeClr val="tx1"/>
                          </a:solidFill>
                        </a:rPr>
                        <a:t>食　料</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C000"/>
                    </a:solidFill>
                  </a:tcPr>
                </a:tc>
                <a:tc>
                  <a:txBody>
                    <a:bodyPr/>
                    <a:lstStyle/>
                    <a:p>
                      <a:pPr marL="0" marR="0" lvl="0" indent="0" algn="l" defTabSz="1425550" rtl="0" eaLnBrk="1" fontAlgn="auto" latinLnBrk="0" hangingPunct="1">
                        <a:lnSpc>
                          <a:spcPts val="1300"/>
                        </a:lnSpc>
                        <a:spcBef>
                          <a:spcPts val="0"/>
                        </a:spcBef>
                        <a:spcAft>
                          <a:spcPts val="300"/>
                        </a:spcAft>
                        <a:buClrTx/>
                        <a:buSzTx/>
                        <a:buFontTx/>
                        <a:buNone/>
                        <a:tabLst/>
                        <a:defRPr/>
                      </a:pPr>
                      <a:r>
                        <a:rPr kumimoji="1" lang="ja-JP" altLang="en-US" sz="1050" b="0" dirty="0">
                          <a:solidFill>
                            <a:schemeClr val="tx1"/>
                          </a:solidFill>
                          <a:latin typeface="BIZ UDゴシック" panose="020B0400000000000000" pitchFamily="49" charset="-128"/>
                          <a:ea typeface="BIZ UDゴシック" panose="020B0400000000000000" pitchFamily="49" charset="-128"/>
                        </a:rPr>
                        <a:t>□飲料水　□携行食・非常食</a:t>
                      </a:r>
                      <a:endParaRPr kumimoji="1" lang="en-US" altLang="ja-JP" sz="1050" b="0" dirty="0">
                        <a:solidFill>
                          <a:schemeClr val="tx1"/>
                        </a:solidFill>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1425550" rtl="0" eaLnBrk="1" fontAlgn="auto" latinLnBrk="0" hangingPunct="1">
                        <a:lnSpc>
                          <a:spcPts val="1300"/>
                        </a:lnSpc>
                        <a:spcBef>
                          <a:spcPts val="0"/>
                        </a:spcBef>
                        <a:spcAft>
                          <a:spcPts val="300"/>
                        </a:spcAft>
                        <a:buClrTx/>
                        <a:buSzTx/>
                        <a:buFontTx/>
                        <a:buNone/>
                        <a:tabLst/>
                        <a:defRPr/>
                      </a:pPr>
                      <a:r>
                        <a:rPr kumimoji="1" lang="ja-JP" altLang="en-US" sz="1050" b="0" dirty="0">
                          <a:solidFill>
                            <a:schemeClr val="tx1"/>
                          </a:solidFill>
                          <a:latin typeface="BIZ UDゴシック" panose="020B0400000000000000" pitchFamily="49" charset="-128"/>
                          <a:ea typeface="BIZ UDゴシック" panose="020B0400000000000000" pitchFamily="49" charset="-128"/>
                        </a:rPr>
                        <a:t>□飲料水　□食料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11934468"/>
                  </a:ext>
                </a:extLst>
              </a:tr>
              <a:tr h="633110">
                <a:tc>
                  <a:txBody>
                    <a:bodyPr/>
                    <a:lstStyle/>
                    <a:p>
                      <a:pPr algn="ctr"/>
                      <a:r>
                        <a:rPr kumimoji="1" lang="ja-JP" altLang="en-US" sz="1050" b="1" dirty="0"/>
                        <a:t>医療衛生</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C000"/>
                    </a:solidFill>
                  </a:tcPr>
                </a:tc>
                <a:tc>
                  <a:txBody>
                    <a:bodyPr/>
                    <a:lstStyle/>
                    <a:p>
                      <a:pPr marL="0" marR="0" lvl="0" indent="0" algn="l" defTabSz="1425550" rtl="0" eaLnBrk="1" fontAlgn="auto" latinLnBrk="0" hangingPunct="1">
                        <a:lnSpc>
                          <a:spcPts val="1300"/>
                        </a:lnSpc>
                        <a:spcBef>
                          <a:spcPts val="0"/>
                        </a:spcBef>
                        <a:spcAft>
                          <a:spcPts val="300"/>
                        </a:spcAft>
                        <a:buClrTx/>
                        <a:buSzTx/>
                        <a:buFontTx/>
                        <a:buNone/>
                        <a:tabLst/>
                        <a:defRPr/>
                      </a:pPr>
                      <a:r>
                        <a:rPr kumimoji="1" lang="ja-JP" altLang="en-US" sz="1050" dirty="0">
                          <a:latin typeface="BIZ UDゴシック" panose="020B0400000000000000" pitchFamily="49" charset="-128"/>
                          <a:ea typeface="BIZ UDゴシック" panose="020B0400000000000000" pitchFamily="49" charset="-128"/>
                        </a:rPr>
                        <a:t>□服用している薬　□生理用品　□歯ブラシ</a:t>
                      </a:r>
                      <a:endParaRPr kumimoji="1" lang="en-US" altLang="ja-JP" sz="1050" dirty="0">
                        <a:latin typeface="BIZ UDゴシック" panose="020B0400000000000000" pitchFamily="49" charset="-128"/>
                        <a:ea typeface="BIZ UDゴシック" panose="020B0400000000000000" pitchFamily="49" charset="-128"/>
                      </a:endParaRPr>
                    </a:p>
                    <a:p>
                      <a:pPr marL="0" marR="0" lvl="0" indent="0" algn="l" defTabSz="1425550" rtl="0" eaLnBrk="1" fontAlgn="auto" latinLnBrk="0" hangingPunct="1">
                        <a:lnSpc>
                          <a:spcPts val="1300"/>
                        </a:lnSpc>
                        <a:spcBef>
                          <a:spcPts val="0"/>
                        </a:spcBef>
                        <a:spcAft>
                          <a:spcPts val="300"/>
                        </a:spcAft>
                        <a:buClrTx/>
                        <a:buSzTx/>
                        <a:buFontTx/>
                        <a:buNone/>
                        <a:tabLst/>
                        <a:defRPr/>
                      </a:pPr>
                      <a:r>
                        <a:rPr kumimoji="1" lang="ja-JP" altLang="en-US" sz="1050" dirty="0">
                          <a:latin typeface="BIZ UDゴシック" panose="020B0400000000000000" pitchFamily="49" charset="-128"/>
                          <a:ea typeface="BIZ UDゴシック" panose="020B0400000000000000" pitchFamily="49" charset="-128"/>
                        </a:rPr>
                        <a:t>□ウェットティッシュ　□タオル　□ごみ袋</a:t>
                      </a:r>
                      <a:endParaRPr kumimoji="1" lang="en-US" altLang="ja-JP" sz="1050" dirty="0">
                        <a:latin typeface="BIZ UDゴシック" panose="020B0400000000000000" pitchFamily="49" charset="-128"/>
                        <a:ea typeface="BIZ UDゴシック" panose="020B0400000000000000"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1425550" rtl="0" eaLnBrk="1" fontAlgn="auto" latinLnBrk="0" hangingPunct="1">
                        <a:lnSpc>
                          <a:spcPts val="1300"/>
                        </a:lnSpc>
                        <a:spcBef>
                          <a:spcPts val="0"/>
                        </a:spcBef>
                        <a:spcAft>
                          <a:spcPts val="300"/>
                        </a:spcAft>
                        <a:buClrTx/>
                        <a:buSzTx/>
                        <a:buFontTx/>
                        <a:buNone/>
                        <a:tabLst/>
                        <a:defRPr/>
                      </a:pPr>
                      <a:r>
                        <a:rPr kumimoji="1" lang="ja-JP" altLang="en-US" sz="1050" dirty="0">
                          <a:latin typeface="BIZ UDゴシック" panose="020B0400000000000000" pitchFamily="49" charset="-128"/>
                          <a:ea typeface="BIZ UDゴシック" panose="020B0400000000000000" pitchFamily="49" charset="-128"/>
                        </a:rPr>
                        <a:t>□救急医療品　□簡易トイレ</a:t>
                      </a:r>
                      <a:endParaRPr kumimoji="1" lang="en-US" altLang="ja-JP" sz="1050" dirty="0">
                        <a:latin typeface="BIZ UDゴシック" panose="020B0400000000000000" pitchFamily="49" charset="-128"/>
                        <a:ea typeface="BIZ UDゴシック" panose="020B0400000000000000" pitchFamily="49" charset="-128"/>
                      </a:endParaRPr>
                    </a:p>
                    <a:p>
                      <a:pPr marL="0" marR="0" lvl="0" indent="0" algn="l" defTabSz="1425550" rtl="0" eaLnBrk="1" fontAlgn="auto" latinLnBrk="0" hangingPunct="1">
                        <a:lnSpc>
                          <a:spcPts val="1300"/>
                        </a:lnSpc>
                        <a:spcBef>
                          <a:spcPts val="0"/>
                        </a:spcBef>
                        <a:spcAft>
                          <a:spcPts val="300"/>
                        </a:spcAft>
                        <a:buClrTx/>
                        <a:buSzTx/>
                        <a:buFontTx/>
                        <a:buNone/>
                        <a:tabLst/>
                        <a:defRPr/>
                      </a:pPr>
                      <a:r>
                        <a:rPr kumimoji="1" lang="ja-JP" altLang="en-US" sz="1050" dirty="0">
                          <a:latin typeface="BIZ UDゴシック" panose="020B0400000000000000" pitchFamily="49" charset="-128"/>
                          <a:ea typeface="BIZ UDゴシック" panose="020B0400000000000000" pitchFamily="49" charset="-128"/>
                        </a:rPr>
                        <a:t>□トイレットペーパー</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19783055"/>
                  </a:ext>
                </a:extLst>
              </a:tr>
              <a:tr h="574217">
                <a:tc>
                  <a:txBody>
                    <a:bodyPr/>
                    <a:lstStyle/>
                    <a:p>
                      <a:pPr marL="0" marR="0" lvl="0" indent="0" algn="ctr" defTabSz="1425550" rtl="0" eaLnBrk="1" fontAlgn="auto" latinLnBrk="0" hangingPunct="1">
                        <a:lnSpc>
                          <a:spcPct val="100000"/>
                        </a:lnSpc>
                        <a:spcBef>
                          <a:spcPts val="0"/>
                        </a:spcBef>
                        <a:spcAft>
                          <a:spcPts val="0"/>
                        </a:spcAft>
                        <a:buClrTx/>
                        <a:buSzTx/>
                        <a:buFontTx/>
                        <a:buNone/>
                        <a:tabLst/>
                        <a:defRPr/>
                      </a:pPr>
                      <a:r>
                        <a:rPr kumimoji="1" lang="ja-JP" altLang="en-US" sz="1050" b="1" dirty="0">
                          <a:solidFill>
                            <a:schemeClr val="tx1"/>
                          </a:solidFill>
                        </a:rPr>
                        <a:t>道具類</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C000"/>
                    </a:solidFill>
                  </a:tcPr>
                </a:tc>
                <a:tc>
                  <a:txBody>
                    <a:bodyPr/>
                    <a:lstStyle/>
                    <a:p>
                      <a:pPr>
                        <a:lnSpc>
                          <a:spcPts val="1300"/>
                        </a:lnSpc>
                        <a:spcAft>
                          <a:spcPts val="300"/>
                        </a:spcAft>
                      </a:pPr>
                      <a:r>
                        <a:rPr kumimoji="1" lang="ja-JP" altLang="en-US" sz="1050" b="0" dirty="0">
                          <a:solidFill>
                            <a:schemeClr val="tx1"/>
                          </a:solidFill>
                          <a:latin typeface="BIZ UDゴシック" panose="020B0400000000000000" pitchFamily="49" charset="-128"/>
                          <a:ea typeface="BIZ UDゴシック" panose="020B0400000000000000" pitchFamily="49" charset="-128"/>
                        </a:rPr>
                        <a:t>□携帯電話　□充電器　□携帯ラジオ　□電池　□懐中電灯　□厚底の靴　□眼鏡</a:t>
                      </a:r>
                      <a:endParaRPr kumimoji="1" lang="en-US" altLang="ja-JP" sz="1050" b="0" dirty="0">
                        <a:solidFill>
                          <a:schemeClr val="tx1"/>
                        </a:solidFill>
                        <a:latin typeface="BIZ UDゴシック" panose="020B0400000000000000" pitchFamily="49" charset="-128"/>
                        <a:ea typeface="BIZ UDゴシック" panose="020B0400000000000000"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1425550" rtl="0" eaLnBrk="1" fontAlgn="auto" latinLnBrk="0" hangingPunct="1">
                        <a:lnSpc>
                          <a:spcPts val="1300"/>
                        </a:lnSpc>
                        <a:spcBef>
                          <a:spcPts val="0"/>
                        </a:spcBef>
                        <a:spcAft>
                          <a:spcPts val="300"/>
                        </a:spcAft>
                        <a:buClrTx/>
                        <a:buSzTx/>
                        <a:buFontTx/>
                        <a:buNone/>
                        <a:tabLst/>
                        <a:defRPr/>
                      </a:pPr>
                      <a:r>
                        <a:rPr kumimoji="1" lang="ja-JP" altLang="en-US" sz="1050" b="0" dirty="0">
                          <a:solidFill>
                            <a:schemeClr val="tx1"/>
                          </a:solidFill>
                          <a:latin typeface="BIZ UDゴシック" panose="020B0400000000000000" pitchFamily="49" charset="-128"/>
                          <a:ea typeface="BIZ UDゴシック" panose="020B0400000000000000" pitchFamily="49" charset="-128"/>
                        </a:rPr>
                        <a:t>□ヘルメット　□軍手</a:t>
                      </a:r>
                      <a:endParaRPr kumimoji="1" lang="en-US" altLang="ja-JP" sz="1050" b="0" dirty="0">
                        <a:solidFill>
                          <a:schemeClr val="tx1"/>
                        </a:solidFill>
                        <a:latin typeface="BIZ UDゴシック" panose="020B0400000000000000" pitchFamily="49" charset="-128"/>
                        <a:ea typeface="BIZ UDゴシック" panose="020B0400000000000000" pitchFamily="49" charset="-128"/>
                      </a:endParaRPr>
                    </a:p>
                    <a:p>
                      <a:pPr marL="0" marR="0" lvl="0" indent="0" algn="l" defTabSz="1425550" rtl="0" eaLnBrk="1" fontAlgn="auto" latinLnBrk="0" hangingPunct="1">
                        <a:lnSpc>
                          <a:spcPts val="1300"/>
                        </a:lnSpc>
                        <a:spcBef>
                          <a:spcPts val="0"/>
                        </a:spcBef>
                        <a:spcAft>
                          <a:spcPts val="300"/>
                        </a:spcAft>
                        <a:buClrTx/>
                        <a:buSzTx/>
                        <a:buFontTx/>
                        <a:buNone/>
                        <a:tabLst/>
                        <a:defRPr/>
                      </a:pPr>
                      <a:r>
                        <a:rPr kumimoji="1" lang="ja-JP" altLang="en-US" sz="1050" b="0" dirty="0">
                          <a:solidFill>
                            <a:schemeClr val="tx1"/>
                          </a:solidFill>
                          <a:latin typeface="BIZ UDゴシック" panose="020B0400000000000000" pitchFamily="49" charset="-128"/>
                          <a:ea typeface="BIZ UDゴシック" panose="020B0400000000000000" pitchFamily="49" charset="-128"/>
                        </a:rPr>
                        <a:t>□簡易食器</a:t>
                      </a:r>
                      <a:endParaRPr kumimoji="1" lang="en-US" altLang="ja-JP" sz="1050" b="0" dirty="0">
                        <a:solidFill>
                          <a:schemeClr val="tx1"/>
                        </a:solidFill>
                        <a:latin typeface="BIZ UDゴシック" panose="020B0400000000000000" pitchFamily="49" charset="-128"/>
                        <a:ea typeface="BIZ UDゴシック" panose="020B0400000000000000"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669471205"/>
                  </a:ext>
                </a:extLst>
              </a:tr>
              <a:tr h="426981">
                <a:tc>
                  <a:txBody>
                    <a:bodyPr/>
                    <a:lstStyle/>
                    <a:p>
                      <a:pPr marL="0" marR="0" lvl="0" indent="0" algn="ctr" defTabSz="1425550" rtl="0" eaLnBrk="1" fontAlgn="auto" latinLnBrk="0" hangingPunct="1">
                        <a:lnSpc>
                          <a:spcPct val="100000"/>
                        </a:lnSpc>
                        <a:spcBef>
                          <a:spcPts val="0"/>
                        </a:spcBef>
                        <a:spcAft>
                          <a:spcPts val="0"/>
                        </a:spcAft>
                        <a:buClrTx/>
                        <a:buSzTx/>
                        <a:buFontTx/>
                        <a:buNone/>
                        <a:tabLst/>
                        <a:defRPr/>
                      </a:pPr>
                      <a:r>
                        <a:rPr kumimoji="1" lang="ja-JP" altLang="en-US" sz="1050" b="1" dirty="0"/>
                        <a:t>衣　類</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C000"/>
                    </a:solidFill>
                  </a:tcPr>
                </a:tc>
                <a:tc>
                  <a:txBody>
                    <a:bodyPr/>
                    <a:lstStyle/>
                    <a:p>
                      <a:pPr>
                        <a:lnSpc>
                          <a:spcPts val="1300"/>
                        </a:lnSpc>
                        <a:spcAft>
                          <a:spcPts val="300"/>
                        </a:spcAft>
                      </a:pPr>
                      <a:r>
                        <a:rPr kumimoji="1" lang="ja-JP" altLang="en-US" sz="1050" dirty="0">
                          <a:latin typeface="BIZ UDゴシック" panose="020B0400000000000000" pitchFamily="49" charset="-128"/>
                          <a:ea typeface="BIZ UDゴシック" panose="020B0400000000000000" pitchFamily="49" charset="-128"/>
                        </a:rPr>
                        <a:t>□下着　□靴下　□着替え　□防寒着</a:t>
                      </a:r>
                      <a:endParaRPr kumimoji="1" lang="en-US" altLang="ja-JP" sz="1050" dirty="0">
                        <a:latin typeface="BIZ UDゴシック" panose="020B0400000000000000" pitchFamily="49" charset="-128"/>
                        <a:ea typeface="BIZ UDゴシック" panose="020B0400000000000000"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1425550" rtl="0" eaLnBrk="1" fontAlgn="auto" latinLnBrk="0" hangingPunct="1">
                        <a:lnSpc>
                          <a:spcPts val="1300"/>
                        </a:lnSpc>
                        <a:spcBef>
                          <a:spcPts val="0"/>
                        </a:spcBef>
                        <a:spcAft>
                          <a:spcPts val="300"/>
                        </a:spcAft>
                        <a:buClrTx/>
                        <a:buSzTx/>
                        <a:buFontTx/>
                        <a:buNone/>
                        <a:tabLst/>
                        <a:defRPr/>
                      </a:pPr>
                      <a:r>
                        <a:rPr kumimoji="1" lang="ja-JP" altLang="en-US" sz="1050" dirty="0">
                          <a:latin typeface="BIZ UDゴシック" panose="020B0400000000000000" pitchFamily="49" charset="-128"/>
                          <a:ea typeface="BIZ UDゴシック" panose="020B0400000000000000" pitchFamily="49" charset="-128"/>
                        </a:rPr>
                        <a:t>□レインコート　□寝袋</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11269875"/>
                  </a:ext>
                </a:extLst>
              </a:tr>
              <a:tr h="403711">
                <a:tc>
                  <a:txBody>
                    <a:bodyPr/>
                    <a:lstStyle/>
                    <a:p>
                      <a:pPr marL="0" marR="0" lvl="0" indent="0" algn="ctr" defTabSz="1425550" rtl="0" eaLnBrk="1" fontAlgn="auto" latinLnBrk="0" hangingPunct="1">
                        <a:lnSpc>
                          <a:spcPct val="100000"/>
                        </a:lnSpc>
                        <a:spcBef>
                          <a:spcPts val="0"/>
                        </a:spcBef>
                        <a:spcAft>
                          <a:spcPts val="0"/>
                        </a:spcAft>
                        <a:buClrTx/>
                        <a:buSzTx/>
                        <a:buFontTx/>
                        <a:buNone/>
                        <a:tabLst/>
                        <a:defRPr/>
                      </a:pPr>
                      <a:r>
                        <a:rPr kumimoji="1" lang="ja-JP" altLang="en-US" sz="1050" b="1" dirty="0"/>
                        <a:t>貴重品</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C000"/>
                    </a:solidFill>
                  </a:tcPr>
                </a:tc>
                <a:tc>
                  <a:txBody>
                    <a:bodyPr/>
                    <a:lstStyle/>
                    <a:p>
                      <a:pPr marL="0" marR="0" lvl="0" indent="0" algn="l" defTabSz="1425550" rtl="0" eaLnBrk="1" fontAlgn="auto" latinLnBrk="0" hangingPunct="1">
                        <a:lnSpc>
                          <a:spcPts val="1300"/>
                        </a:lnSpc>
                        <a:spcBef>
                          <a:spcPts val="0"/>
                        </a:spcBef>
                        <a:spcAft>
                          <a:spcPts val="300"/>
                        </a:spcAft>
                        <a:buClrTx/>
                        <a:buSzTx/>
                        <a:buFontTx/>
                        <a:buNone/>
                        <a:tabLst/>
                        <a:defRPr/>
                      </a:pPr>
                      <a:r>
                        <a:rPr kumimoji="1" lang="ja-JP" altLang="en-US" sz="1050" dirty="0">
                          <a:latin typeface="BIZ UDゴシック" panose="020B0400000000000000" pitchFamily="49" charset="-128"/>
                          <a:ea typeface="BIZ UDゴシック" panose="020B0400000000000000" pitchFamily="49" charset="-128"/>
                        </a:rPr>
                        <a:t>□現金　□印鑑　□預金通帳　□保険証</a:t>
                      </a:r>
                      <a:endParaRPr kumimoji="1" lang="en-US" altLang="ja-JP" sz="1050" dirty="0">
                        <a:latin typeface="BIZ UDゴシック" panose="020B0400000000000000" pitchFamily="49" charset="-128"/>
                        <a:ea typeface="BIZ UDゴシック" panose="020B0400000000000000"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1425550" rtl="0" eaLnBrk="1" fontAlgn="auto" latinLnBrk="0" hangingPunct="1">
                        <a:lnSpc>
                          <a:spcPts val="1300"/>
                        </a:lnSpc>
                        <a:spcBef>
                          <a:spcPts val="0"/>
                        </a:spcBef>
                        <a:spcAft>
                          <a:spcPts val="300"/>
                        </a:spcAft>
                        <a:buClrTx/>
                        <a:buSzTx/>
                        <a:buFontTx/>
                        <a:buNone/>
                        <a:tabLst/>
                        <a:defRPr/>
                      </a:pPr>
                      <a:endParaRPr kumimoji="1" lang="ja-JP" altLang="en-US" sz="1050" dirty="0">
                        <a:latin typeface="BIZ UDゴシック" panose="020B0400000000000000" pitchFamily="49" charset="-128"/>
                        <a:ea typeface="BIZ UDゴシック" panose="020B0400000000000000"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834365899"/>
                  </a:ext>
                </a:extLst>
              </a:tr>
              <a:tr h="463244">
                <a:tc>
                  <a:txBody>
                    <a:bodyPr/>
                    <a:lstStyle/>
                    <a:p>
                      <a:pPr marL="0" marR="0" lvl="0" indent="0" algn="ctr" defTabSz="1425550" rtl="0" eaLnBrk="1" fontAlgn="auto" latinLnBrk="0" hangingPunct="1">
                        <a:lnSpc>
                          <a:spcPct val="100000"/>
                        </a:lnSpc>
                        <a:spcBef>
                          <a:spcPts val="0"/>
                        </a:spcBef>
                        <a:spcAft>
                          <a:spcPts val="0"/>
                        </a:spcAft>
                        <a:buClrTx/>
                        <a:buSzTx/>
                        <a:buFontTx/>
                        <a:buNone/>
                        <a:tabLst/>
                        <a:defRPr/>
                      </a:pPr>
                      <a:r>
                        <a:rPr kumimoji="1" lang="ja-JP" altLang="en-US" sz="1050" b="1" dirty="0">
                          <a:solidFill>
                            <a:schemeClr val="tx1"/>
                          </a:solidFill>
                        </a:rPr>
                        <a:t>その他</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C000"/>
                    </a:solidFill>
                  </a:tcPr>
                </a:tc>
                <a:tc>
                  <a:txBody>
                    <a:bodyPr/>
                    <a:lstStyle/>
                    <a:p>
                      <a:pPr marL="0" marR="0" lvl="0" indent="0" algn="l" defTabSz="1425550" rtl="0" eaLnBrk="1" fontAlgn="auto" latinLnBrk="0" hangingPunct="1">
                        <a:lnSpc>
                          <a:spcPts val="1300"/>
                        </a:lnSpc>
                        <a:spcBef>
                          <a:spcPts val="0"/>
                        </a:spcBef>
                        <a:spcAft>
                          <a:spcPts val="300"/>
                        </a:spcAft>
                        <a:buClrTx/>
                        <a:buSzTx/>
                        <a:buFontTx/>
                        <a:buNone/>
                        <a:tabLst/>
                        <a:defRPr/>
                      </a:pPr>
                      <a:endParaRPr kumimoji="1" lang="en-US" altLang="ja-JP" sz="1050" b="1" dirty="0">
                        <a:solidFill>
                          <a:srgbClr val="FF0000"/>
                        </a:solidFill>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1425550" rtl="0" eaLnBrk="1" fontAlgn="auto" latinLnBrk="0" hangingPunct="1">
                        <a:lnSpc>
                          <a:spcPts val="1300"/>
                        </a:lnSpc>
                        <a:spcBef>
                          <a:spcPts val="0"/>
                        </a:spcBef>
                        <a:spcAft>
                          <a:spcPts val="300"/>
                        </a:spcAft>
                        <a:buClrTx/>
                        <a:buSzTx/>
                        <a:buFontTx/>
                        <a:buNone/>
                        <a:tabLst/>
                        <a:defRPr/>
                      </a:pPr>
                      <a:endParaRPr kumimoji="1" lang="en-US" altLang="ja-JP" sz="1050" b="1" dirty="0">
                        <a:solidFill>
                          <a:srgbClr val="FF0000"/>
                        </a:solidFill>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133463746"/>
                  </a:ext>
                </a:extLst>
              </a:tr>
            </a:tbl>
          </a:graphicData>
        </a:graphic>
      </p:graphicFrame>
      <p:sp>
        <p:nvSpPr>
          <p:cNvPr id="57" name="テキスト ボックス 56">
            <a:extLst>
              <a:ext uri="{FF2B5EF4-FFF2-40B4-BE49-F238E27FC236}">
                <a16:creationId xmlns:a16="http://schemas.microsoft.com/office/drawing/2014/main" id="{80E1ED63-9054-477D-D681-EB6ED0B484CF}"/>
              </a:ext>
            </a:extLst>
          </p:cNvPr>
          <p:cNvSpPr txBox="1"/>
          <p:nvPr/>
        </p:nvSpPr>
        <p:spPr>
          <a:xfrm>
            <a:off x="13728632" y="7071149"/>
            <a:ext cx="1177238" cy="815608"/>
          </a:xfrm>
          <a:prstGeom prst="rect">
            <a:avLst/>
          </a:prstGeom>
          <a:noFill/>
        </p:spPr>
        <p:txBody>
          <a:bodyPr wrap="square" lIns="0" tIns="0" rIns="0" bIns="0" rtlCol="0">
            <a:spAutoFit/>
          </a:bodyPr>
          <a:lstStyle/>
          <a:p>
            <a:pPr algn="ctr"/>
            <a:r>
              <a:rPr kumimoji="1" lang="ja-JP" altLang="en-US" sz="1050" b="1" dirty="0"/>
              <a:t>川崎市防災</a:t>
            </a:r>
            <a:endParaRPr kumimoji="1" lang="en-US" altLang="ja-JP" sz="1050" b="1" dirty="0"/>
          </a:p>
          <a:p>
            <a:pPr algn="ctr"/>
            <a:r>
              <a:rPr kumimoji="1" lang="ja-JP" altLang="en-US" sz="1050" b="1" dirty="0"/>
              <a:t>ポータルサイト</a:t>
            </a:r>
            <a:endParaRPr kumimoji="1" lang="en-US" altLang="ja-JP" sz="400" b="1" dirty="0"/>
          </a:p>
          <a:p>
            <a:r>
              <a:rPr kumimoji="1" lang="ja-JP" altLang="en-US" sz="800" dirty="0"/>
              <a:t>市内の災害に関する緊急情報や避難情報などを掲載しています。ハザードマップの閲覧もできます。</a:t>
            </a:r>
            <a:endParaRPr kumimoji="1" lang="en-US" altLang="ja-JP" sz="800" dirty="0"/>
          </a:p>
        </p:txBody>
      </p:sp>
      <p:pic>
        <p:nvPicPr>
          <p:cNvPr id="58" name="図 57">
            <a:extLst>
              <a:ext uri="{FF2B5EF4-FFF2-40B4-BE49-F238E27FC236}">
                <a16:creationId xmlns:a16="http://schemas.microsoft.com/office/drawing/2014/main" id="{AC32DA7E-EF9F-796A-75C7-E03137A2A7D0}"/>
              </a:ext>
            </a:extLst>
          </p:cNvPr>
          <p:cNvPicPr>
            <a:picLocks noChangeAspect="1"/>
          </p:cNvPicPr>
          <p:nvPr/>
        </p:nvPicPr>
        <p:blipFill>
          <a:blip r:embed="rId10" cstate="email">
            <a:extLst>
              <a:ext uri="{28A0092B-C50C-407E-A947-70E740481C1C}">
                <a14:useLocalDpi xmlns:a14="http://schemas.microsoft.com/office/drawing/2010/main"/>
              </a:ext>
            </a:extLst>
          </a:blip>
          <a:stretch>
            <a:fillRect/>
          </a:stretch>
        </p:blipFill>
        <p:spPr>
          <a:xfrm>
            <a:off x="13957251" y="7907960"/>
            <a:ext cx="720000" cy="720000"/>
          </a:xfrm>
          <a:prstGeom prst="rect">
            <a:avLst/>
          </a:prstGeom>
        </p:spPr>
      </p:pic>
      <p:sp>
        <p:nvSpPr>
          <p:cNvPr id="59" name="テキスト ボックス 58">
            <a:extLst>
              <a:ext uri="{FF2B5EF4-FFF2-40B4-BE49-F238E27FC236}">
                <a16:creationId xmlns:a16="http://schemas.microsoft.com/office/drawing/2014/main" id="{6CA199C1-BE4A-FF50-7748-57B9CEB51103}"/>
              </a:ext>
            </a:extLst>
          </p:cNvPr>
          <p:cNvSpPr txBox="1"/>
          <p:nvPr/>
        </p:nvSpPr>
        <p:spPr>
          <a:xfrm>
            <a:off x="13698369" y="8765979"/>
            <a:ext cx="1237764" cy="815608"/>
          </a:xfrm>
          <a:prstGeom prst="rect">
            <a:avLst/>
          </a:prstGeom>
          <a:noFill/>
        </p:spPr>
        <p:txBody>
          <a:bodyPr wrap="square" lIns="0" tIns="0" rIns="0" bIns="0" rtlCol="0">
            <a:spAutoFit/>
          </a:bodyPr>
          <a:lstStyle/>
          <a:p>
            <a:pPr algn="ctr"/>
            <a:r>
              <a:rPr kumimoji="1" lang="ja-JP" altLang="en-US" sz="1050" b="1" dirty="0"/>
              <a:t>川の様子に関する</a:t>
            </a:r>
            <a:endParaRPr kumimoji="1" lang="en-US" altLang="ja-JP" sz="1050" b="1" dirty="0"/>
          </a:p>
          <a:p>
            <a:pPr algn="ctr"/>
            <a:r>
              <a:rPr kumimoji="1" lang="ja-JP" altLang="en-US" sz="1050" b="1" dirty="0"/>
              <a:t>リアルタイム情報</a:t>
            </a:r>
            <a:endParaRPr kumimoji="1" lang="en-US" altLang="ja-JP" sz="1050" b="1" dirty="0"/>
          </a:p>
          <a:p>
            <a:r>
              <a:rPr kumimoji="1" lang="ja-JP" altLang="en-US" sz="800" dirty="0"/>
              <a:t>　国土交通省、神奈川県、</a:t>
            </a:r>
            <a:endParaRPr kumimoji="1" lang="en-US" altLang="ja-JP" sz="800" dirty="0"/>
          </a:p>
          <a:p>
            <a:r>
              <a:rPr kumimoji="1" lang="ja-JP" altLang="en-US" sz="800" dirty="0"/>
              <a:t>　川崎市などのサイトで</a:t>
            </a:r>
            <a:endParaRPr kumimoji="1" lang="en-US" altLang="ja-JP" sz="800" dirty="0"/>
          </a:p>
          <a:p>
            <a:r>
              <a:rPr kumimoji="1" lang="ja-JP" altLang="en-US" sz="800" dirty="0"/>
              <a:t>　最新の水位・雨量等の</a:t>
            </a:r>
            <a:endParaRPr kumimoji="1" lang="en-US" altLang="ja-JP" sz="800" dirty="0"/>
          </a:p>
          <a:p>
            <a:r>
              <a:rPr kumimoji="1" lang="ja-JP" altLang="en-US" sz="800" dirty="0"/>
              <a:t>　情報が掲載されます。</a:t>
            </a:r>
            <a:endParaRPr kumimoji="1" lang="en-US" altLang="ja-JP" sz="800" b="1" dirty="0"/>
          </a:p>
        </p:txBody>
      </p:sp>
      <p:sp>
        <p:nvSpPr>
          <p:cNvPr id="60" name="テキスト ボックス 59">
            <a:extLst>
              <a:ext uri="{FF2B5EF4-FFF2-40B4-BE49-F238E27FC236}">
                <a16:creationId xmlns:a16="http://schemas.microsoft.com/office/drawing/2014/main" id="{F96675B2-D860-D58F-7E4A-7CD52DF74022}"/>
              </a:ext>
            </a:extLst>
          </p:cNvPr>
          <p:cNvSpPr txBox="1"/>
          <p:nvPr/>
        </p:nvSpPr>
        <p:spPr>
          <a:xfrm>
            <a:off x="13750672" y="10289810"/>
            <a:ext cx="1119821" cy="232051"/>
          </a:xfrm>
          <a:prstGeom prst="rect">
            <a:avLst/>
          </a:prstGeom>
          <a:noFill/>
        </p:spPr>
        <p:txBody>
          <a:bodyPr wrap="square" rtlCol="0">
            <a:spAutoFit/>
          </a:bodyPr>
          <a:lstStyle/>
          <a:p>
            <a:pPr algn="ctr">
              <a:lnSpc>
                <a:spcPct val="120000"/>
              </a:lnSpc>
            </a:pPr>
            <a:r>
              <a:rPr lang="ja-JP" altLang="en-US" sz="800" dirty="0">
                <a:latin typeface="+mn-ea"/>
              </a:rPr>
              <a:t>川崎市防災気象情報</a:t>
            </a:r>
            <a:endParaRPr kumimoji="1" lang="en-US" altLang="ja-JP" sz="800" dirty="0">
              <a:latin typeface="+mn-ea"/>
            </a:endParaRPr>
          </a:p>
        </p:txBody>
      </p:sp>
      <p:pic>
        <p:nvPicPr>
          <p:cNvPr id="61" name="図 60">
            <a:extLst>
              <a:ext uri="{FF2B5EF4-FFF2-40B4-BE49-F238E27FC236}">
                <a16:creationId xmlns:a16="http://schemas.microsoft.com/office/drawing/2014/main" id="{F1C534C3-A00D-551C-CEA9-4575F469D969}"/>
              </a:ext>
            </a:extLst>
          </p:cNvPr>
          <p:cNvPicPr>
            <a:picLocks noChangeAspect="1"/>
          </p:cNvPicPr>
          <p:nvPr/>
        </p:nvPicPr>
        <p:blipFill rotWithShape="1">
          <a:blip r:embed="rId11" cstate="email">
            <a:extLst>
              <a:ext uri="{28A0092B-C50C-407E-A947-70E740481C1C}">
                <a14:useLocalDpi xmlns:a14="http://schemas.microsoft.com/office/drawing/2010/main"/>
              </a:ext>
            </a:extLst>
          </a:blip>
          <a:srcRect/>
          <a:stretch/>
        </p:blipFill>
        <p:spPr>
          <a:xfrm>
            <a:off x="13957251" y="9605739"/>
            <a:ext cx="720000" cy="716559"/>
          </a:xfrm>
          <a:prstGeom prst="rect">
            <a:avLst/>
          </a:prstGeom>
        </p:spPr>
      </p:pic>
      <p:sp>
        <p:nvSpPr>
          <p:cNvPr id="9" name="テキスト ボックス 8">
            <a:extLst>
              <a:ext uri="{FF2B5EF4-FFF2-40B4-BE49-F238E27FC236}">
                <a16:creationId xmlns:a16="http://schemas.microsoft.com/office/drawing/2014/main" id="{9746C8D6-BF99-0FE0-1999-1A483F2591FC}"/>
              </a:ext>
            </a:extLst>
          </p:cNvPr>
          <p:cNvSpPr txBox="1"/>
          <p:nvPr/>
        </p:nvSpPr>
        <p:spPr>
          <a:xfrm>
            <a:off x="1228948" y="214166"/>
            <a:ext cx="6216883" cy="368794"/>
          </a:xfrm>
          <a:prstGeom prst="rect">
            <a:avLst/>
          </a:prstGeom>
          <a:noFill/>
          <a:ln w="76200">
            <a:noFill/>
          </a:ln>
        </p:spPr>
        <p:txBody>
          <a:bodyPr wrap="square" lIns="360000" tIns="43104" rIns="360000" bIns="43104" rtlCol="0">
            <a:spAutoFit/>
          </a:bodyPr>
          <a:lstStyle/>
          <a:p>
            <a:pPr>
              <a:lnSpc>
                <a:spcPct val="80000"/>
              </a:lnSpc>
            </a:pPr>
            <a:r>
              <a:rPr kumimoji="1" lang="ja-JP" altLang="en-US" sz="2200" b="1" dirty="0">
                <a:solidFill>
                  <a:schemeClr val="accent5">
                    <a:lumMod val="50000"/>
                  </a:schemeClr>
                </a:solidFill>
                <a:latin typeface="+mn-ea"/>
              </a:rPr>
              <a:t>避難開始までの行動を考えよう！</a:t>
            </a:r>
          </a:p>
        </p:txBody>
      </p:sp>
      <p:sp>
        <p:nvSpPr>
          <p:cNvPr id="10" name="テキスト ボックス 9">
            <a:extLst>
              <a:ext uri="{FF2B5EF4-FFF2-40B4-BE49-F238E27FC236}">
                <a16:creationId xmlns:a16="http://schemas.microsoft.com/office/drawing/2014/main" id="{7ECD9DC3-115A-AB1E-C71E-C61826C11CB2}"/>
              </a:ext>
            </a:extLst>
          </p:cNvPr>
          <p:cNvSpPr txBox="1"/>
          <p:nvPr/>
        </p:nvSpPr>
        <p:spPr>
          <a:xfrm>
            <a:off x="4111028" y="5315255"/>
            <a:ext cx="3684877" cy="257369"/>
          </a:xfrm>
          <a:prstGeom prst="rect">
            <a:avLst/>
          </a:prstGeom>
          <a:solidFill>
            <a:schemeClr val="bg1"/>
          </a:solidFill>
        </p:spPr>
        <p:txBody>
          <a:bodyPr wrap="square" tIns="36000" bIns="36000" rtlCol="0">
            <a:spAutoFit/>
          </a:bodyPr>
          <a:lstStyle/>
          <a:p>
            <a:pPr algn="ctr"/>
            <a:r>
              <a:rPr kumimoji="1" lang="ja-JP" altLang="en-US" sz="1200" dirty="0">
                <a:latin typeface="BIZ UDゴシック" panose="020B0400000000000000" pitchFamily="49" charset="-128"/>
                <a:ea typeface="BIZ UDゴシック" panose="020B0400000000000000" pitchFamily="49" charset="-128"/>
              </a:rPr>
              <a:t>（日ごろの準備～レベル２は３区分共通です）</a:t>
            </a:r>
          </a:p>
        </p:txBody>
      </p:sp>
      <p:sp>
        <p:nvSpPr>
          <p:cNvPr id="11" name="四角形: 角を丸くする 10">
            <a:extLst>
              <a:ext uri="{FF2B5EF4-FFF2-40B4-BE49-F238E27FC236}">
                <a16:creationId xmlns:a16="http://schemas.microsoft.com/office/drawing/2014/main" id="{5DE30A6E-1EEA-D5B6-62F5-17698414C1A1}"/>
              </a:ext>
            </a:extLst>
          </p:cNvPr>
          <p:cNvSpPr/>
          <p:nvPr/>
        </p:nvSpPr>
        <p:spPr>
          <a:xfrm>
            <a:off x="204404" y="199652"/>
            <a:ext cx="1280069" cy="291850"/>
          </a:xfrm>
          <a:prstGeom prst="roundRect">
            <a:avLst>
              <a:gd name="adj" fmla="val 46010"/>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500"/>
              </a:lnSpc>
            </a:pPr>
            <a:r>
              <a:rPr kumimoji="1" lang="ja-JP" altLang="en-US" sz="1400" b="1" dirty="0">
                <a:solidFill>
                  <a:schemeClr val="bg1"/>
                </a:solidFill>
                <a:latin typeface="BIZ UDPゴシック" panose="020B0400000000000000" pitchFamily="50" charset="-128"/>
                <a:ea typeface="BIZ UDPゴシック" panose="020B0400000000000000" pitchFamily="50" charset="-128"/>
              </a:rPr>
              <a:t>ステップ②</a:t>
            </a:r>
          </a:p>
        </p:txBody>
      </p:sp>
      <p:sp>
        <p:nvSpPr>
          <p:cNvPr id="12" name="テキスト ボックス 11">
            <a:extLst>
              <a:ext uri="{FF2B5EF4-FFF2-40B4-BE49-F238E27FC236}">
                <a16:creationId xmlns:a16="http://schemas.microsoft.com/office/drawing/2014/main" id="{C0C5240E-8390-D060-F6A6-0918FBD8EB19}"/>
              </a:ext>
            </a:extLst>
          </p:cNvPr>
          <p:cNvSpPr txBox="1"/>
          <p:nvPr/>
        </p:nvSpPr>
        <p:spPr>
          <a:xfrm>
            <a:off x="1201741" y="6750208"/>
            <a:ext cx="9677620" cy="360907"/>
          </a:xfrm>
          <a:prstGeom prst="rect">
            <a:avLst/>
          </a:prstGeom>
          <a:noFill/>
          <a:ln w="76200">
            <a:noFill/>
          </a:ln>
        </p:spPr>
        <p:txBody>
          <a:bodyPr wrap="square" lIns="360000" tIns="43104" rIns="360000" bIns="43104" rtlCol="0">
            <a:spAutoFit/>
          </a:bodyPr>
          <a:lstStyle/>
          <a:p>
            <a:pPr>
              <a:lnSpc>
                <a:spcPct val="80000"/>
              </a:lnSpc>
            </a:pPr>
            <a:r>
              <a:rPr kumimoji="1" lang="ja-JP" altLang="en-US" sz="2200" b="1" dirty="0">
                <a:solidFill>
                  <a:schemeClr val="accent5">
                    <a:lumMod val="50000"/>
                  </a:schemeClr>
                </a:solidFill>
                <a:latin typeface="BIZ UDPゴシック" panose="020B0400000000000000" pitchFamily="50" charset="-128"/>
                <a:ea typeface="BIZ UDPゴシック" panose="020B0400000000000000" pitchFamily="50" charset="-128"/>
              </a:rPr>
              <a:t>家族の連絡先や用意すべき防災用品を考えよう</a:t>
            </a:r>
            <a:endParaRPr kumimoji="1" lang="ja-JP" altLang="en-US" sz="2200" b="1" dirty="0">
              <a:solidFill>
                <a:schemeClr val="accent5">
                  <a:lumMod val="50000"/>
                </a:schemeClr>
              </a:solidFill>
              <a:latin typeface="+mn-ea"/>
            </a:endParaRPr>
          </a:p>
        </p:txBody>
      </p:sp>
      <p:sp>
        <p:nvSpPr>
          <p:cNvPr id="2" name="矢印: 右 1">
            <a:extLst>
              <a:ext uri="{FF2B5EF4-FFF2-40B4-BE49-F238E27FC236}">
                <a16:creationId xmlns:a16="http://schemas.microsoft.com/office/drawing/2014/main" id="{0377CF48-073D-AA5A-8E3A-3CA03AE4EE9D}"/>
              </a:ext>
            </a:extLst>
          </p:cNvPr>
          <p:cNvSpPr/>
          <p:nvPr/>
        </p:nvSpPr>
        <p:spPr>
          <a:xfrm>
            <a:off x="2738758" y="2182760"/>
            <a:ext cx="6360973" cy="1088279"/>
          </a:xfrm>
          <a:prstGeom prst="rightArrow">
            <a:avLst/>
          </a:prstGeom>
          <a:solidFill>
            <a:srgbClr val="FF0000">
              <a:alpha val="10196"/>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四角形: 角を丸くする 12">
            <a:extLst>
              <a:ext uri="{FF2B5EF4-FFF2-40B4-BE49-F238E27FC236}">
                <a16:creationId xmlns:a16="http://schemas.microsoft.com/office/drawing/2014/main" id="{3E39A29F-C1B3-A65D-8D9E-9F28A99E7A67}"/>
              </a:ext>
            </a:extLst>
          </p:cNvPr>
          <p:cNvSpPr/>
          <p:nvPr/>
        </p:nvSpPr>
        <p:spPr>
          <a:xfrm>
            <a:off x="177197" y="6727855"/>
            <a:ext cx="1280069" cy="291850"/>
          </a:xfrm>
          <a:prstGeom prst="roundRect">
            <a:avLst>
              <a:gd name="adj" fmla="val 46010"/>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500"/>
              </a:lnSpc>
            </a:pPr>
            <a:r>
              <a:rPr kumimoji="1" lang="ja-JP" altLang="en-US" sz="1400" b="1" dirty="0">
                <a:solidFill>
                  <a:schemeClr val="bg1"/>
                </a:solidFill>
                <a:latin typeface="BIZ UDPゴシック" panose="020B0400000000000000" pitchFamily="50" charset="-128"/>
                <a:ea typeface="BIZ UDPゴシック" panose="020B0400000000000000" pitchFamily="50" charset="-128"/>
              </a:rPr>
              <a:t>ステップ③</a:t>
            </a:r>
          </a:p>
        </p:txBody>
      </p:sp>
      <p:sp>
        <p:nvSpPr>
          <p:cNvPr id="15" name="矢印: 右 14">
            <a:extLst>
              <a:ext uri="{FF2B5EF4-FFF2-40B4-BE49-F238E27FC236}">
                <a16:creationId xmlns:a16="http://schemas.microsoft.com/office/drawing/2014/main" id="{2BDAE63D-F8F1-9614-0CBC-EC4F6100E8EA}"/>
              </a:ext>
            </a:extLst>
          </p:cNvPr>
          <p:cNvSpPr/>
          <p:nvPr/>
        </p:nvSpPr>
        <p:spPr>
          <a:xfrm>
            <a:off x="2725694" y="3355236"/>
            <a:ext cx="6360973" cy="1088279"/>
          </a:xfrm>
          <a:prstGeom prst="rightArrow">
            <a:avLst/>
          </a:prstGeom>
          <a:solidFill>
            <a:srgbClr val="7030A0">
              <a:alpha val="10196"/>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矢印: 右 15">
            <a:extLst>
              <a:ext uri="{FF2B5EF4-FFF2-40B4-BE49-F238E27FC236}">
                <a16:creationId xmlns:a16="http://schemas.microsoft.com/office/drawing/2014/main" id="{B3CE5FEF-5DD5-41FC-8521-AFCA983A9663}"/>
              </a:ext>
            </a:extLst>
          </p:cNvPr>
          <p:cNvSpPr/>
          <p:nvPr/>
        </p:nvSpPr>
        <p:spPr>
          <a:xfrm>
            <a:off x="2722285" y="4504388"/>
            <a:ext cx="6377446" cy="1071506"/>
          </a:xfrm>
          <a:prstGeom prst="rightArrow">
            <a:avLst/>
          </a:prstGeom>
          <a:solidFill>
            <a:srgbClr val="0070C0">
              <a:alpha val="10196"/>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8" name="直線コネクタ 17">
            <a:extLst>
              <a:ext uri="{FF2B5EF4-FFF2-40B4-BE49-F238E27FC236}">
                <a16:creationId xmlns:a16="http://schemas.microsoft.com/office/drawing/2014/main" id="{EB3E01B1-BF9D-E4F2-614B-311790D47650}"/>
              </a:ext>
            </a:extLst>
          </p:cNvPr>
          <p:cNvCxnSpPr>
            <a:cxnSpLocks/>
          </p:cNvCxnSpPr>
          <p:nvPr/>
        </p:nvCxnSpPr>
        <p:spPr>
          <a:xfrm>
            <a:off x="11269980" y="2186940"/>
            <a:ext cx="2125980" cy="114300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graphicFrame>
        <p:nvGraphicFramePr>
          <p:cNvPr id="19" name="表 18">
            <a:extLst>
              <a:ext uri="{FF2B5EF4-FFF2-40B4-BE49-F238E27FC236}">
                <a16:creationId xmlns:a16="http://schemas.microsoft.com/office/drawing/2014/main" id="{D5B92DAE-BC57-A2AF-7B9A-5D31E8069EC2}"/>
              </a:ext>
            </a:extLst>
          </p:cNvPr>
          <p:cNvGraphicFramePr>
            <a:graphicFrameLocks noGrp="1"/>
          </p:cNvGraphicFramePr>
          <p:nvPr>
            <p:extLst>
              <p:ext uri="{D42A27DB-BD31-4B8C-83A1-F6EECF244321}">
                <p14:modId xmlns:p14="http://schemas.microsoft.com/office/powerpoint/2010/main" val="3187496064"/>
              </p:ext>
            </p:extLst>
          </p:nvPr>
        </p:nvGraphicFramePr>
        <p:xfrm>
          <a:off x="2725154" y="5590970"/>
          <a:ext cx="12183757" cy="1008289"/>
        </p:xfrm>
        <a:graphic>
          <a:graphicData uri="http://schemas.openxmlformats.org/drawingml/2006/table">
            <a:tbl>
              <a:tblPr firstRow="1" bandRow="1">
                <a:tableStyleId>{5940675A-B579-460E-94D1-54222C63F5DA}</a:tableStyleId>
              </a:tblPr>
              <a:tblGrid>
                <a:gridCol w="2459573">
                  <a:extLst>
                    <a:ext uri="{9D8B030D-6E8A-4147-A177-3AD203B41FA5}">
                      <a16:colId xmlns:a16="http://schemas.microsoft.com/office/drawing/2014/main" val="3457497259"/>
                    </a:ext>
                  </a:extLst>
                </a:gridCol>
                <a:gridCol w="3940223">
                  <a:extLst>
                    <a:ext uri="{9D8B030D-6E8A-4147-A177-3AD203B41FA5}">
                      <a16:colId xmlns:a16="http://schemas.microsoft.com/office/drawing/2014/main" val="3001485984"/>
                    </a:ext>
                  </a:extLst>
                </a:gridCol>
                <a:gridCol w="2535407">
                  <a:extLst>
                    <a:ext uri="{9D8B030D-6E8A-4147-A177-3AD203B41FA5}">
                      <a16:colId xmlns:a16="http://schemas.microsoft.com/office/drawing/2014/main" val="4155469030"/>
                    </a:ext>
                  </a:extLst>
                </a:gridCol>
                <a:gridCol w="3248554">
                  <a:extLst>
                    <a:ext uri="{9D8B030D-6E8A-4147-A177-3AD203B41FA5}">
                      <a16:colId xmlns:a16="http://schemas.microsoft.com/office/drawing/2014/main" val="1367256151"/>
                    </a:ext>
                  </a:extLst>
                </a:gridCol>
              </a:tblGrid>
              <a:tr h="320834">
                <a:tc>
                  <a:txBody>
                    <a:bodyPr/>
                    <a:lstStyle/>
                    <a:p>
                      <a:pPr marL="0" marR="0" lvl="0" indent="0" algn="l" defTabSz="142555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游ゴシック" panose="020B0400000000000000" pitchFamily="50" charset="-128"/>
                          <a:ea typeface="+mn-ea"/>
                          <a:cs typeface="+mn-cs"/>
                        </a:rPr>
                        <a:t>① 避難所</a:t>
                      </a:r>
                      <a:endParaRPr kumimoji="1" lang="ja-JP" altLang="en-US" sz="1200" dirty="0"/>
                    </a:p>
                  </a:txBody>
                  <a:tcPr marT="72000">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chemeClr val="bg1"/>
                    </a:solidFill>
                  </a:tcPr>
                </a:tc>
                <a:tc>
                  <a:txBody>
                    <a:bodyPr/>
                    <a:lstStyle/>
                    <a:p>
                      <a:endParaRPr kumimoji="1" lang="ja-JP" altLang="en-US" sz="1200" dirty="0"/>
                    </a:p>
                  </a:txBody>
                  <a:tcPr marT="72000">
                    <a:lnL w="12700" cap="flat" cmpd="sng" algn="ctr">
                      <a:solidFill>
                        <a:schemeClr val="bg1"/>
                      </a:solidFill>
                      <a:prstDash val="solid"/>
                      <a:round/>
                      <a:headEnd type="none" w="med" len="med"/>
                      <a:tailEnd type="none" w="med" len="med"/>
                    </a:lnL>
                    <a:lnB w="12700" cap="flat" cmpd="sng" algn="ctr">
                      <a:solidFill>
                        <a:schemeClr val="bg1"/>
                      </a:solidFill>
                      <a:prstDash val="solid"/>
                      <a:round/>
                      <a:headEnd type="none" w="med" len="med"/>
                      <a:tailEnd type="none" w="med" len="med"/>
                    </a:lnB>
                    <a:solidFill>
                      <a:schemeClr val="bg1"/>
                    </a:solidFill>
                  </a:tcPr>
                </a:tc>
                <a:tc gridSpan="2">
                  <a:txBody>
                    <a:bodyPr/>
                    <a:lstStyle/>
                    <a:p>
                      <a:pPr marL="0" marR="0" lvl="0" indent="0" algn="l" defTabSz="142555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mn-lt"/>
                          <a:ea typeface="+mn-ea"/>
                          <a:cs typeface="+mn-cs"/>
                        </a:rPr>
                        <a:t>②事前避難できる場所</a:t>
                      </a:r>
                      <a:r>
                        <a:rPr kumimoji="1" lang="ja-JP" altLang="en-US" sz="1200" b="0" i="0" u="none" strike="noStrike" kern="1200" cap="none" spc="0" normalizeH="0" baseline="0" noProof="0" dirty="0">
                          <a:ln>
                            <a:noFill/>
                          </a:ln>
                          <a:solidFill>
                            <a:prstClr val="black"/>
                          </a:solidFill>
                          <a:effectLst/>
                          <a:uLnTx/>
                          <a:uFillTx/>
                          <a:latin typeface="+mn-lt"/>
                          <a:ea typeface="+mn-ea"/>
                          <a:cs typeface="+mn-cs"/>
                        </a:rPr>
                        <a:t>（親戚の家など）</a:t>
                      </a:r>
                      <a:endParaRPr kumimoji="1" lang="ja-JP" altLang="en-US" sz="1200" dirty="0"/>
                    </a:p>
                  </a:txBody>
                  <a:tcPr marT="72000">
                    <a:lnB w="12700" cap="flat" cmpd="sng" algn="ctr">
                      <a:solidFill>
                        <a:schemeClr val="bg1"/>
                      </a:solidFill>
                      <a:prstDash val="solid"/>
                      <a:round/>
                      <a:headEnd type="none" w="med" len="med"/>
                      <a:tailEnd type="none" w="med" len="med"/>
                    </a:lnB>
                    <a:solidFill>
                      <a:schemeClr val="bg1"/>
                    </a:solidFill>
                  </a:tcPr>
                </a:tc>
                <a:tc hMerge="1">
                  <a:txBody>
                    <a:bodyPr/>
                    <a:lstStyle/>
                    <a:p>
                      <a:endParaRPr kumimoji="1" lang="ja-JP" altLang="en-US" sz="1200" dirty="0"/>
                    </a:p>
                  </a:txBody>
                  <a:tcPr>
                    <a:solidFill>
                      <a:schemeClr val="bg1"/>
                    </a:solidFill>
                  </a:tcPr>
                </a:tc>
                <a:extLst>
                  <a:ext uri="{0D108BD9-81ED-4DB2-BD59-A6C34878D82A}">
                    <a16:rowId xmlns:a16="http://schemas.microsoft.com/office/drawing/2014/main" val="4038713898"/>
                  </a:ext>
                </a:extLst>
              </a:tr>
              <a:tr h="677209">
                <a:tc>
                  <a:txBody>
                    <a:bodyPr/>
                    <a:lstStyle/>
                    <a:p>
                      <a:endParaRPr kumimoji="1" lang="ja-JP" altLang="en-US" sz="1200" dirty="0"/>
                    </a:p>
                  </a:txBody>
                  <a:tcPr marT="72000">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chemeClr val="bg1"/>
                    </a:solidFill>
                  </a:tcPr>
                </a:tc>
                <a:tc>
                  <a:txBody>
                    <a:bodyPr/>
                    <a:lstStyle/>
                    <a:p>
                      <a:pPr marL="0" marR="0" lvl="0" indent="0" algn="l" defTabSz="142555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この地域では</a:t>
                      </a:r>
                      <a:r>
                        <a:rPr kumimoji="1" lang="ja-JP" altLang="en-US" sz="1200" b="1"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○○中学校</a:t>
                      </a:r>
                      <a:r>
                        <a:rPr kumimoji="1" lang="ja-JP" altLang="en-US" sz="12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が指定されていますが、いざという時は近くの避難所に避難しても大丈夫です。</a:t>
                      </a:r>
                      <a:endParaRPr kumimoji="1" lang="en-US" altLang="ja-JP" sz="12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0" marR="0" lvl="0" indent="0" algn="l" defTabSz="142555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安全を優先して行きやすい避難所に避難しましょう。</a:t>
                      </a:r>
                      <a:endParaRPr kumimoji="1" lang="ja-JP" altLang="en-US" sz="1200" dirty="0">
                        <a:latin typeface="BIZ UDゴシック" panose="020B0400000000000000" pitchFamily="49" charset="-128"/>
                        <a:ea typeface="BIZ UDゴシック" panose="020B0400000000000000" pitchFamily="49" charset="-128"/>
                      </a:endParaRPr>
                    </a:p>
                  </a:txBody>
                  <a:tcPr marT="0">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solidFill>
                      <a:schemeClr val="bg1"/>
                    </a:solidFill>
                  </a:tcPr>
                </a:tc>
                <a:tc>
                  <a:txBody>
                    <a:bodyPr/>
                    <a:lstStyle/>
                    <a:p>
                      <a:endParaRPr kumimoji="1" lang="ja-JP" altLang="en-US" sz="1200" dirty="0"/>
                    </a:p>
                  </a:txBody>
                  <a:tcPr marT="72000">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chemeClr val="bg1"/>
                    </a:solidFill>
                  </a:tcPr>
                </a:tc>
                <a:tc>
                  <a:txBody>
                    <a:bodyPr/>
                    <a:lstStyle/>
                    <a:p>
                      <a:pPr marL="0" marR="0" lvl="0" indent="0" algn="l" defTabSz="1425550" rtl="0" eaLnBrk="1" fontAlgn="auto" latinLnBrk="0" hangingPunct="1">
                        <a:lnSpc>
                          <a:spcPct val="100000"/>
                        </a:lnSpc>
                        <a:spcBef>
                          <a:spcPts val="60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早い段階で、浸水の危険がない場所に避難することが最も安全です。家族や知人の家など避難所以外の場所への避難も検討しましょう。</a:t>
                      </a:r>
                      <a:endParaRPr kumimoji="1" lang="ja-JP" altLang="en-US" sz="1200" dirty="0">
                        <a:latin typeface="BIZ UDゴシック" panose="020B0400000000000000" pitchFamily="49" charset="-128"/>
                        <a:ea typeface="BIZ UDゴシック" panose="020B0400000000000000" pitchFamily="49" charset="-128"/>
                      </a:endParaRPr>
                    </a:p>
                  </a:txBody>
                  <a:tcPr marT="0">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solidFill>
                      <a:schemeClr val="bg1"/>
                    </a:solidFill>
                  </a:tcPr>
                </a:tc>
                <a:extLst>
                  <a:ext uri="{0D108BD9-81ED-4DB2-BD59-A6C34878D82A}">
                    <a16:rowId xmlns:a16="http://schemas.microsoft.com/office/drawing/2014/main" val="230671440"/>
                  </a:ext>
                </a:extLst>
              </a:tr>
            </a:tbl>
          </a:graphicData>
        </a:graphic>
      </p:graphicFrame>
      <p:sp>
        <p:nvSpPr>
          <p:cNvPr id="14" name="正方形/長方形 13">
            <a:extLst>
              <a:ext uri="{FF2B5EF4-FFF2-40B4-BE49-F238E27FC236}">
                <a16:creationId xmlns:a16="http://schemas.microsoft.com/office/drawing/2014/main" id="{B84C4160-A675-6599-C5BC-BE07E36A2815}"/>
              </a:ext>
            </a:extLst>
          </p:cNvPr>
          <p:cNvSpPr/>
          <p:nvPr/>
        </p:nvSpPr>
        <p:spPr>
          <a:xfrm>
            <a:off x="2882033" y="5918043"/>
            <a:ext cx="2277418" cy="565305"/>
          </a:xfrm>
          <a:prstGeom prst="rect">
            <a:avLst/>
          </a:prstGeom>
          <a:ln w="9525"/>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21" name="正方形/長方形 20">
            <a:extLst>
              <a:ext uri="{FF2B5EF4-FFF2-40B4-BE49-F238E27FC236}">
                <a16:creationId xmlns:a16="http://schemas.microsoft.com/office/drawing/2014/main" id="{DF2AD76F-6B12-842B-BA6B-E99BDEB26F92}"/>
              </a:ext>
            </a:extLst>
          </p:cNvPr>
          <p:cNvSpPr/>
          <p:nvPr/>
        </p:nvSpPr>
        <p:spPr>
          <a:xfrm>
            <a:off x="9319844" y="5928615"/>
            <a:ext cx="2277418" cy="565305"/>
          </a:xfrm>
          <a:prstGeom prst="rect">
            <a:avLst/>
          </a:prstGeom>
          <a:ln w="9525"/>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Tree>
    <p:extLst>
      <p:ext uri="{BB962C8B-B14F-4D97-AF65-F5344CB8AC3E}">
        <p14:creationId xmlns:p14="http://schemas.microsoft.com/office/powerpoint/2010/main" val="1617034329"/>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14407</TotalTime>
  <Words>1109</Words>
  <Application>Microsoft Office PowerPoint</Application>
  <PresentationFormat>ユーザー設定</PresentationFormat>
  <Paragraphs>197</Paragraphs>
  <Slides>2</Slides>
  <Notes>2</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2</vt:i4>
      </vt:variant>
    </vt:vector>
  </HeadingPairs>
  <TitlesOfParts>
    <vt:vector size="11" baseType="lpstr">
      <vt:lpstr>BIZ UDPゴシック</vt:lpstr>
      <vt:lpstr>BIZ UDゴシック</vt:lpstr>
      <vt:lpstr>ＭＳ ゴシック</vt:lpstr>
      <vt:lpstr>游ゴシック</vt:lpstr>
      <vt:lpstr>Arial</vt:lpstr>
      <vt:lpstr>Berlin Sans FB</vt:lpstr>
      <vt:lpstr>Calibri</vt:lpstr>
      <vt:lpstr>Calibri Light</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
  <cp:lastModifiedBy>桒原桃香_50（ま）防災まちづくり推進課</cp:lastModifiedBy>
  <cp:revision>1006</cp:revision>
  <cp:lastPrinted>2025-10-23T08:26:46Z</cp:lastPrinted>
  <dcterms:created xsi:type="dcterms:W3CDTF">2021-12-16T04:35:56Z</dcterms:created>
  <dcterms:modified xsi:type="dcterms:W3CDTF">2026-03-23T23:44:00Z</dcterms:modified>
</cp:coreProperties>
</file>