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2" autoAdjust="0"/>
  </p:normalViewPr>
  <p:slideViewPr>
    <p:cSldViewPr snapToGrid="0">
      <p:cViewPr varScale="1">
        <p:scale>
          <a:sx n="72" d="100"/>
          <a:sy n="72" d="100"/>
        </p:scale>
        <p:origin x="3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95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6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59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04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47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59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19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93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72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38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15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D355-A9BC-49E5-BB1C-A62A22117DA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BED30-812E-49C6-9A3C-11B13AD8AE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44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1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E59D06-C127-13EC-C103-777CBB3B1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362" y="65127"/>
            <a:ext cx="5829300" cy="391009"/>
          </a:xfrm>
        </p:spPr>
        <p:txBody>
          <a:bodyPr anchor="t">
            <a:normAutofit/>
          </a:bodyPr>
          <a:lstStyle/>
          <a:p>
            <a:r>
              <a:rPr kumimoji="1"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防災まち歩き 見るべきポイント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B37C3A8-BDC4-4E38-C8F0-A9C92C4B0244}"/>
              </a:ext>
            </a:extLst>
          </p:cNvPr>
          <p:cNvSpPr/>
          <p:nvPr/>
        </p:nvSpPr>
        <p:spPr>
          <a:xfrm>
            <a:off x="268225" y="4802654"/>
            <a:ext cx="6327647" cy="484797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EF623C71-301D-B9C5-7504-E6666ED666CC}"/>
              </a:ext>
            </a:extLst>
          </p:cNvPr>
          <p:cNvSpPr txBox="1">
            <a:spLocks/>
          </p:cNvSpPr>
          <p:nvPr/>
        </p:nvSpPr>
        <p:spPr>
          <a:xfrm>
            <a:off x="472345" y="4690436"/>
            <a:ext cx="2437542" cy="253775"/>
          </a:xfrm>
          <a:prstGeom prst="rect">
            <a:avLst/>
          </a:prstGeom>
          <a:solidFill>
            <a:schemeClr val="bg1"/>
          </a:solidFill>
        </p:spPr>
        <p:txBody>
          <a:bodyPr vert="horz" lIns="36000" tIns="0" rIns="36000" bIns="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防災まちづくりの資源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22969F7-E8D7-8B5B-3FB5-452665F51EF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878" y="5123543"/>
            <a:ext cx="1155927" cy="1114197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CE5526B-6BD7-B30A-59BF-EF22AE74F84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0766" y="5122202"/>
            <a:ext cx="1145194" cy="110258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9E84EB6-78FF-6F7B-7742-B78659B380A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5833" y="5130148"/>
            <a:ext cx="1169481" cy="1148371"/>
          </a:xfrm>
          <a:prstGeom prst="rect">
            <a:avLst/>
          </a:prstGeom>
        </p:spPr>
      </p:pic>
      <p:pic>
        <p:nvPicPr>
          <p:cNvPr id="24" name="図 23" descr="作品, 顔, 時計, ケーキ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F3605F1-E1E8-5266-184F-655AA06EAFC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17927" y="5130147"/>
            <a:ext cx="1234567" cy="1148372"/>
          </a:xfrm>
          <a:prstGeom prst="rect">
            <a:avLst/>
          </a:prstGeom>
        </p:spPr>
      </p:pic>
      <p:sp>
        <p:nvSpPr>
          <p:cNvPr id="60" name="タイトル 1">
            <a:extLst>
              <a:ext uri="{FF2B5EF4-FFF2-40B4-BE49-F238E27FC236}">
                <a16:creationId xmlns:a16="http://schemas.microsoft.com/office/drawing/2014/main" id="{EF45D85F-D49F-3C69-304D-25B632CF6B24}"/>
              </a:ext>
            </a:extLst>
          </p:cNvPr>
          <p:cNvSpPr txBox="1">
            <a:spLocks/>
          </p:cNvSpPr>
          <p:nvPr/>
        </p:nvSpPr>
        <p:spPr>
          <a:xfrm>
            <a:off x="1176095" y="6260769"/>
            <a:ext cx="1649341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消火栓</a:t>
            </a:r>
          </a:p>
        </p:txBody>
      </p:sp>
      <p:sp>
        <p:nvSpPr>
          <p:cNvPr id="67" name="タイトル 1">
            <a:extLst>
              <a:ext uri="{FF2B5EF4-FFF2-40B4-BE49-F238E27FC236}">
                <a16:creationId xmlns:a16="http://schemas.microsoft.com/office/drawing/2014/main" id="{F7526474-3198-F855-5C0E-CB929BCC3C49}"/>
              </a:ext>
            </a:extLst>
          </p:cNvPr>
          <p:cNvSpPr txBox="1">
            <a:spLocks/>
          </p:cNvSpPr>
          <p:nvPr/>
        </p:nvSpPr>
        <p:spPr>
          <a:xfrm>
            <a:off x="4081815" y="6260769"/>
            <a:ext cx="1649341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防火水槽</a:t>
            </a:r>
          </a:p>
        </p:txBody>
      </p:sp>
      <p:sp>
        <p:nvSpPr>
          <p:cNvPr id="68" name="タイトル 1">
            <a:extLst>
              <a:ext uri="{FF2B5EF4-FFF2-40B4-BE49-F238E27FC236}">
                <a16:creationId xmlns:a16="http://schemas.microsoft.com/office/drawing/2014/main" id="{4C25B97D-4E80-8DC5-6677-7513A56AEF5D}"/>
              </a:ext>
            </a:extLst>
          </p:cNvPr>
          <p:cNvSpPr txBox="1">
            <a:spLocks/>
          </p:cNvSpPr>
          <p:nvPr/>
        </p:nvSpPr>
        <p:spPr>
          <a:xfrm>
            <a:off x="1961844" y="9264051"/>
            <a:ext cx="1368000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公園や空き地</a:t>
            </a:r>
          </a:p>
        </p:txBody>
      </p:sp>
      <p:sp>
        <p:nvSpPr>
          <p:cNvPr id="70" name="タイトル 1">
            <a:extLst>
              <a:ext uri="{FF2B5EF4-FFF2-40B4-BE49-F238E27FC236}">
                <a16:creationId xmlns:a16="http://schemas.microsoft.com/office/drawing/2014/main" id="{0A3D37B3-1C66-73CA-DE95-E61E6B4B02E8}"/>
              </a:ext>
            </a:extLst>
          </p:cNvPr>
          <p:cNvSpPr txBox="1">
            <a:spLocks/>
          </p:cNvSpPr>
          <p:nvPr/>
        </p:nvSpPr>
        <p:spPr>
          <a:xfrm>
            <a:off x="3504344" y="7689750"/>
            <a:ext cx="1368680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避難できる施設</a:t>
            </a:r>
          </a:p>
        </p:txBody>
      </p:sp>
      <p:sp>
        <p:nvSpPr>
          <p:cNvPr id="71" name="タイトル 1">
            <a:extLst>
              <a:ext uri="{FF2B5EF4-FFF2-40B4-BE49-F238E27FC236}">
                <a16:creationId xmlns:a16="http://schemas.microsoft.com/office/drawing/2014/main" id="{D2AEFAB5-D700-8BA2-CF35-0468FA53BF43}"/>
              </a:ext>
            </a:extLst>
          </p:cNvPr>
          <p:cNvSpPr txBox="1">
            <a:spLocks/>
          </p:cNvSpPr>
          <p:nvPr/>
        </p:nvSpPr>
        <p:spPr>
          <a:xfrm>
            <a:off x="1088429" y="7689750"/>
            <a:ext cx="1649341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防災倉庫</a:t>
            </a:r>
          </a:p>
        </p:txBody>
      </p:sp>
      <p:sp>
        <p:nvSpPr>
          <p:cNvPr id="75" name="タイトル 1">
            <a:extLst>
              <a:ext uri="{FF2B5EF4-FFF2-40B4-BE49-F238E27FC236}">
                <a16:creationId xmlns:a16="http://schemas.microsoft.com/office/drawing/2014/main" id="{7C7104A2-7030-8AD7-1223-A9E242B3F307}"/>
              </a:ext>
            </a:extLst>
          </p:cNvPr>
          <p:cNvSpPr txBox="1">
            <a:spLocks/>
          </p:cNvSpPr>
          <p:nvPr/>
        </p:nvSpPr>
        <p:spPr>
          <a:xfrm>
            <a:off x="5005835" y="9264051"/>
            <a:ext cx="1374949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コンビニ</a:t>
            </a:r>
          </a:p>
        </p:txBody>
      </p:sp>
      <p:sp>
        <p:nvSpPr>
          <p:cNvPr id="76" name="タイトル 1">
            <a:extLst>
              <a:ext uri="{FF2B5EF4-FFF2-40B4-BE49-F238E27FC236}">
                <a16:creationId xmlns:a16="http://schemas.microsoft.com/office/drawing/2014/main" id="{3B05C8DE-28E8-B455-D91A-D93FA0AFCC1C}"/>
              </a:ext>
            </a:extLst>
          </p:cNvPr>
          <p:cNvSpPr txBox="1">
            <a:spLocks/>
          </p:cNvSpPr>
          <p:nvPr/>
        </p:nvSpPr>
        <p:spPr>
          <a:xfrm>
            <a:off x="4888612" y="7689750"/>
            <a:ext cx="1649341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避難所の案内表示</a:t>
            </a:r>
          </a:p>
        </p:txBody>
      </p:sp>
      <p:sp>
        <p:nvSpPr>
          <p:cNvPr id="79" name="タイトル 1">
            <a:extLst>
              <a:ext uri="{FF2B5EF4-FFF2-40B4-BE49-F238E27FC236}">
                <a16:creationId xmlns:a16="http://schemas.microsoft.com/office/drawing/2014/main" id="{F71B9E59-6168-08AA-8CAF-E85277457ACE}"/>
              </a:ext>
            </a:extLst>
          </p:cNvPr>
          <p:cNvSpPr txBox="1">
            <a:spLocks/>
          </p:cNvSpPr>
          <p:nvPr/>
        </p:nvSpPr>
        <p:spPr>
          <a:xfrm>
            <a:off x="466641" y="9264051"/>
            <a:ext cx="1344682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駐車場</a:t>
            </a:r>
          </a:p>
        </p:txBody>
      </p:sp>
      <p:sp>
        <p:nvSpPr>
          <p:cNvPr id="82" name="タイトル 1">
            <a:extLst>
              <a:ext uri="{FF2B5EF4-FFF2-40B4-BE49-F238E27FC236}">
                <a16:creationId xmlns:a16="http://schemas.microsoft.com/office/drawing/2014/main" id="{8820CB29-D363-E236-AF1A-3C42A5563518}"/>
              </a:ext>
            </a:extLst>
          </p:cNvPr>
          <p:cNvSpPr txBox="1">
            <a:spLocks/>
          </p:cNvSpPr>
          <p:nvPr/>
        </p:nvSpPr>
        <p:spPr>
          <a:xfrm>
            <a:off x="3480365" y="9264051"/>
            <a:ext cx="1374949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広い道路</a:t>
            </a:r>
          </a:p>
        </p:txBody>
      </p:sp>
      <p:pic>
        <p:nvPicPr>
          <p:cNvPr id="21" name="図 20" descr="レンガ造りの建物にある看板&#10;&#10;AI 生成コンテンツは誤りを含む可能性があります。">
            <a:extLst>
              <a:ext uri="{FF2B5EF4-FFF2-40B4-BE49-F238E27FC236}">
                <a16:creationId xmlns:a16="http://schemas.microsoft.com/office/drawing/2014/main" id="{731A9EFC-1419-6523-DADD-0B8A694B736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16456" y="6637181"/>
            <a:ext cx="1368000" cy="1026000"/>
          </a:xfrm>
          <a:prstGeom prst="rect">
            <a:avLst/>
          </a:prstGeom>
        </p:spPr>
      </p:pic>
      <p:pic>
        <p:nvPicPr>
          <p:cNvPr id="23" name="図 22" descr="建物の前を歩く人&#10;&#10;AI 生成コンテンツは誤りを含む可能性があります。">
            <a:extLst>
              <a:ext uri="{FF2B5EF4-FFF2-40B4-BE49-F238E27FC236}">
                <a16:creationId xmlns:a16="http://schemas.microsoft.com/office/drawing/2014/main" id="{627B5A21-341B-1E03-57CF-7B2F1AC5D1BE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912" y="6637181"/>
            <a:ext cx="1368000" cy="1026000"/>
          </a:xfrm>
          <a:prstGeom prst="rect">
            <a:avLst/>
          </a:prstGeom>
        </p:spPr>
      </p:pic>
      <p:pic>
        <p:nvPicPr>
          <p:cNvPr id="26" name="図 25" descr="家の庭&#10;&#10;AI 生成コンテンツは誤りを含む可能性があります。">
            <a:extLst>
              <a:ext uri="{FF2B5EF4-FFF2-40B4-BE49-F238E27FC236}">
                <a16:creationId xmlns:a16="http://schemas.microsoft.com/office/drawing/2014/main" id="{BC45C0DB-543A-0F6B-FF4A-CDC4738D773B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61843" y="6637181"/>
            <a:ext cx="1368000" cy="1026000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DA07885-70E6-9C97-E67D-7FE46B21AE69}"/>
              </a:ext>
            </a:extLst>
          </p:cNvPr>
          <p:cNvSpPr/>
          <p:nvPr/>
        </p:nvSpPr>
        <p:spPr>
          <a:xfrm>
            <a:off x="268225" y="621787"/>
            <a:ext cx="6327648" cy="390449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BD3478A5-A5E8-CAC2-4B87-2B889F088035}"/>
              </a:ext>
            </a:extLst>
          </p:cNvPr>
          <p:cNvSpPr txBox="1">
            <a:spLocks/>
          </p:cNvSpPr>
          <p:nvPr/>
        </p:nvSpPr>
        <p:spPr>
          <a:xfrm>
            <a:off x="542315" y="511872"/>
            <a:ext cx="2437542" cy="253775"/>
          </a:xfrm>
          <a:prstGeom prst="rect">
            <a:avLst/>
          </a:prstGeom>
          <a:solidFill>
            <a:schemeClr val="bg1"/>
          </a:solidFill>
        </p:spPr>
        <p:txBody>
          <a:bodyPr vert="horz" lIns="36000" tIns="0" rIns="36000" bIns="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防災まちづくりの課題</a:t>
            </a: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2F5EB4ED-035F-AE4F-2025-62B82F8868EC}"/>
              </a:ext>
            </a:extLst>
          </p:cNvPr>
          <p:cNvSpPr txBox="1">
            <a:spLocks/>
          </p:cNvSpPr>
          <p:nvPr/>
        </p:nvSpPr>
        <p:spPr>
          <a:xfrm>
            <a:off x="1045854" y="2290801"/>
            <a:ext cx="1649341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避難しにくい路地</a:t>
            </a:r>
          </a:p>
        </p:txBody>
      </p:sp>
      <p:sp>
        <p:nvSpPr>
          <p:cNvPr id="30" name="タイトル 1">
            <a:extLst>
              <a:ext uri="{FF2B5EF4-FFF2-40B4-BE49-F238E27FC236}">
                <a16:creationId xmlns:a16="http://schemas.microsoft.com/office/drawing/2014/main" id="{09D3FFF3-364E-957C-4315-99F2BE657717}"/>
              </a:ext>
            </a:extLst>
          </p:cNvPr>
          <p:cNvSpPr txBox="1">
            <a:spLocks/>
          </p:cNvSpPr>
          <p:nvPr/>
        </p:nvSpPr>
        <p:spPr>
          <a:xfrm>
            <a:off x="4400113" y="2270736"/>
            <a:ext cx="1293195" cy="246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行き止まり</a:t>
            </a: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E26F5B0E-2442-7374-037B-BC54A9C8C2B5}"/>
              </a:ext>
            </a:extLst>
          </p:cNvPr>
          <p:cNvSpPr txBox="1">
            <a:spLocks/>
          </p:cNvSpPr>
          <p:nvPr/>
        </p:nvSpPr>
        <p:spPr>
          <a:xfrm>
            <a:off x="411877" y="4062412"/>
            <a:ext cx="3032582" cy="3978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倒壊のおそれのある塀や自販機</a:t>
            </a: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25578267-BBE3-5B60-7340-61BECFABAAA3}"/>
              </a:ext>
            </a:extLst>
          </p:cNvPr>
          <p:cNvSpPr txBox="1">
            <a:spLocks/>
          </p:cNvSpPr>
          <p:nvPr/>
        </p:nvSpPr>
        <p:spPr>
          <a:xfrm>
            <a:off x="4273754" y="4043602"/>
            <a:ext cx="1588132" cy="3978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老朽化した建物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空き家</a:t>
            </a:r>
          </a:p>
        </p:txBody>
      </p:sp>
      <p:pic>
        <p:nvPicPr>
          <p:cNvPr id="1026" name="Picture 2" descr="いろいろなものが地震で揺れているイラスト">
            <a:extLst>
              <a:ext uri="{FF2B5EF4-FFF2-40B4-BE49-F238E27FC236}">
                <a16:creationId xmlns:a16="http://schemas.microsoft.com/office/drawing/2014/main" id="{9832566B-D0A0-87D2-B164-0853F0F41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8429" y="2516817"/>
            <a:ext cx="1942301" cy="169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空き家のイラスト">
            <a:extLst>
              <a:ext uri="{FF2B5EF4-FFF2-40B4-BE49-F238E27FC236}">
                <a16:creationId xmlns:a16="http://schemas.microsoft.com/office/drawing/2014/main" id="{06EA8880-7B12-1522-06A3-C0EC68DAA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4338" y="2875117"/>
            <a:ext cx="1566963" cy="1331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駐車場のイラスト">
            <a:extLst>
              <a:ext uri="{FF2B5EF4-FFF2-40B4-BE49-F238E27FC236}">
                <a16:creationId xmlns:a16="http://schemas.microsoft.com/office/drawing/2014/main" id="{44E338F5-2D85-A3EB-D552-5BBAB12B4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4350" y="8331956"/>
            <a:ext cx="1169264" cy="99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ポケットパークのイラスト">
            <a:extLst>
              <a:ext uri="{FF2B5EF4-FFF2-40B4-BE49-F238E27FC236}">
                <a16:creationId xmlns:a16="http://schemas.microsoft.com/office/drawing/2014/main" id="{F8854F66-5395-E410-71DB-6BF6D5415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39818" y="8276213"/>
            <a:ext cx="931729" cy="93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道路のイラスト">
            <a:extLst>
              <a:ext uri="{FF2B5EF4-FFF2-40B4-BE49-F238E27FC236}">
                <a16:creationId xmlns:a16="http://schemas.microsoft.com/office/drawing/2014/main" id="{D97F04FD-F12C-CDBA-2030-EC27D736E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38456" y="8303964"/>
            <a:ext cx="1150308" cy="92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8799A45F-9F63-902E-26C2-5078E3EA1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57706" y="8090963"/>
            <a:ext cx="1071205" cy="114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BA2F2F9A-E2D9-A007-2904-70AC6B294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53244" y="6722289"/>
            <a:ext cx="1453241" cy="915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8B84027-4C0B-ACE8-AE86-89B9A0D51D45}"/>
              </a:ext>
            </a:extLst>
          </p:cNvPr>
          <p:cNvSpPr/>
          <p:nvPr/>
        </p:nvSpPr>
        <p:spPr>
          <a:xfrm>
            <a:off x="735869" y="967587"/>
            <a:ext cx="2269313" cy="1258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狭い道の写真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2F5F3C6-8A60-F02F-ECB3-1E8DDFEB4C0B}"/>
              </a:ext>
            </a:extLst>
          </p:cNvPr>
          <p:cNvSpPr/>
          <p:nvPr/>
        </p:nvSpPr>
        <p:spPr>
          <a:xfrm>
            <a:off x="3871178" y="967587"/>
            <a:ext cx="2269313" cy="1258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行き止まりの写真</a:t>
            </a:r>
          </a:p>
        </p:txBody>
      </p:sp>
    </p:spTree>
    <p:extLst>
      <p:ext uri="{BB962C8B-B14F-4D97-AF65-F5344CB8AC3E}">
        <p14:creationId xmlns:p14="http://schemas.microsoft.com/office/powerpoint/2010/main" val="382041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981</TotalTime>
  <Words>57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テーマ</vt:lpstr>
      <vt:lpstr>防災まち歩き 見るべきポイント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まちあるき　見るべきポイント（例）</dc:title>
  <dc:creator/>
  <cp:lastModifiedBy>桒原桃香_50（ま）防災まちづくり推進課</cp:lastModifiedBy>
  <cp:revision>41</cp:revision>
  <cp:lastPrinted>2025-10-23T10:25:24Z</cp:lastPrinted>
  <dcterms:created xsi:type="dcterms:W3CDTF">2022-05-13T04:12:03Z</dcterms:created>
  <dcterms:modified xsi:type="dcterms:W3CDTF">2026-03-23T23:49:16Z</dcterms:modified>
</cp:coreProperties>
</file>