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2" r:id="rId3"/>
    <p:sldId id="263" r:id="rId4"/>
    <p:sldId id="264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92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67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164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5501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8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551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677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563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6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6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82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29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51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24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36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83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07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545D5D-0E28-4786-AAF1-40B97C7D98D4}" type="datetimeFigureOut">
              <a:rPr kumimoji="1" lang="ja-JP" altLang="en-US" smtClean="0"/>
              <a:t>2023/7/6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472095F-5567-4BA8-89B3-D1EAA164BA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0705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4579" y="1273869"/>
            <a:ext cx="8534400" cy="1507067"/>
          </a:xfrm>
        </p:spPr>
        <p:txBody>
          <a:bodyPr>
            <a:normAutofit/>
          </a:bodyPr>
          <a:lstStyle/>
          <a:p>
            <a:r>
              <a:rPr lang="ja-JP" altLang="en-US" sz="7200" dirty="0"/>
              <a:t>「</a:t>
            </a:r>
            <a:r>
              <a:rPr kumimoji="1" lang="ja-JP" altLang="en-US" sz="7200" dirty="0" smtClean="0"/>
              <a:t>企画提案書様式」</a:t>
            </a:r>
            <a:endParaRPr kumimoji="1" lang="ja-JP" altLang="en-US" sz="7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21611" y="2780936"/>
            <a:ext cx="8534400" cy="3615267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Ａ</a:t>
            </a:r>
            <a:r>
              <a:rPr lang="ja-JP" altLang="en-US" dirty="0">
                <a:solidFill>
                  <a:schemeClr val="tx1"/>
                </a:solidFill>
              </a:rPr>
              <a:t>４版横で作成すること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ヒアリング</a:t>
            </a:r>
            <a:r>
              <a:rPr lang="ja-JP" altLang="en-US" dirty="0">
                <a:solidFill>
                  <a:schemeClr val="tx1"/>
                </a:solidFill>
              </a:rPr>
              <a:t>時にこのままスクリーンに表示するものと</a:t>
            </a:r>
            <a:r>
              <a:rPr lang="ja-JP" altLang="en-US" dirty="0" smtClean="0">
                <a:solidFill>
                  <a:schemeClr val="tx1"/>
                </a:solidFill>
              </a:rPr>
              <a:t>する。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ページ数</a:t>
            </a:r>
            <a:r>
              <a:rPr lang="ja-JP" altLang="en-US" dirty="0">
                <a:solidFill>
                  <a:schemeClr val="tx1"/>
                </a:solidFill>
              </a:rPr>
              <a:t>に制限はありませんが</a:t>
            </a:r>
            <a:r>
              <a:rPr lang="ja-JP" altLang="en-US" dirty="0" smtClean="0">
                <a:solidFill>
                  <a:schemeClr val="tx1"/>
                </a:solidFill>
              </a:rPr>
              <a:t>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ヒアリング</a:t>
            </a:r>
            <a:r>
              <a:rPr lang="ja-JP" altLang="en-US" dirty="0">
                <a:solidFill>
                  <a:schemeClr val="tx1"/>
                </a:solidFill>
              </a:rPr>
              <a:t>説明時間（</a:t>
            </a:r>
            <a:r>
              <a:rPr lang="en-US" altLang="ja-JP" dirty="0">
                <a:solidFill>
                  <a:schemeClr val="tx1"/>
                </a:solidFill>
              </a:rPr>
              <a:t>20</a:t>
            </a:r>
            <a:r>
              <a:rPr lang="ja-JP" altLang="en-US" dirty="0" smtClean="0">
                <a:solidFill>
                  <a:schemeClr val="tx1"/>
                </a:solidFill>
              </a:rPr>
              <a:t>分を</a:t>
            </a:r>
            <a:r>
              <a:rPr lang="ja-JP" altLang="en-US" dirty="0">
                <a:solidFill>
                  <a:schemeClr val="tx1"/>
                </a:solidFill>
              </a:rPr>
              <a:t>予定）を踏まえて作成すること。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枠内</a:t>
            </a:r>
            <a:r>
              <a:rPr lang="ja-JP" altLang="en-US" dirty="0">
                <a:solidFill>
                  <a:schemeClr val="tx1"/>
                </a:solidFill>
              </a:rPr>
              <a:t>、各項目の配置については、記載量等に応じて</a:t>
            </a:r>
            <a:r>
              <a:rPr lang="ja-JP" altLang="en-US" dirty="0" smtClean="0">
                <a:solidFill>
                  <a:schemeClr val="tx1"/>
                </a:solidFill>
              </a:rPr>
              <a:t>変更可能とする。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デザイン等についても</a:t>
            </a:r>
            <a:r>
              <a:rPr lang="ja-JP" altLang="en-US" dirty="0">
                <a:solidFill>
                  <a:schemeClr val="tx1"/>
                </a:solidFill>
              </a:rPr>
              <a:t>、変更可能とする。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9806778" y="320764"/>
            <a:ext cx="2289428" cy="7179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en-US" altLang="ja-JP" sz="2800" dirty="0" smtClean="0">
                <a:solidFill>
                  <a:schemeClr val="tx1"/>
                </a:solidFill>
              </a:rPr>
              <a:t>【</a:t>
            </a:r>
            <a:r>
              <a:rPr lang="ja-JP" altLang="en-US" sz="2800" dirty="0" smtClean="0">
                <a:solidFill>
                  <a:schemeClr val="tx1"/>
                </a:solidFill>
              </a:rPr>
              <a:t>様式７</a:t>
            </a:r>
            <a:r>
              <a:rPr lang="en-US" altLang="ja-JP" sz="2800" dirty="0" smtClean="0">
                <a:solidFill>
                  <a:schemeClr val="tx1"/>
                </a:solidFill>
              </a:rPr>
              <a:t>】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99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" y="52252"/>
            <a:ext cx="5667102" cy="705393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（１）空間演出に関する</a:t>
            </a:r>
            <a:r>
              <a:rPr lang="ja-JP" altLang="en-US" sz="2800" dirty="0" smtClean="0">
                <a:solidFill>
                  <a:schemeClr val="bg1"/>
                </a:solidFill>
              </a:rPr>
              <a:t>事項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6571" y="1031966"/>
            <a:ext cx="11612879" cy="5551714"/>
          </a:xfrm>
          <a:ln>
            <a:solidFill>
              <a:schemeClr val="bg1"/>
            </a:solidFill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〇広告枠</a:t>
            </a:r>
            <a:r>
              <a:rPr lang="ja-JP" altLang="ja-JP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運用に関する考え方</a:t>
            </a:r>
            <a:endParaRPr lang="ja-JP" altLang="ja-JP" sz="1800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en-US" altLang="ja-JP" sz="18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dirty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ja-JP" altLang="ja-JP" sz="1800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〇一</a:t>
            </a:r>
            <a:r>
              <a:rPr lang="ja-JP" altLang="ja-JP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体感や統一感などの川崎の玄関口にふさわしい空間形成、周辺景観との調和など空間の</a:t>
            </a:r>
            <a:r>
              <a:rPr lang="ja-JP" altLang="ja-JP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質的向上に</a:t>
            </a:r>
            <a:endParaRPr lang="en-US" altLang="ja-JP" sz="18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</a:t>
            </a:r>
            <a:r>
              <a:rPr lang="ja-JP" altLang="ja-JP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事項。</a:t>
            </a:r>
            <a:endParaRPr lang="ja-JP" altLang="ja-JP" sz="1800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 </a:t>
            </a:r>
            <a:endParaRPr lang="ja-JP" altLang="ja-JP" sz="1800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〇広告</a:t>
            </a:r>
            <a:r>
              <a:rPr lang="ja-JP" altLang="ja-JP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運用や通路空間の活用を通じて、川崎の玄関口にふさわしい賑わい創出や魅力発信に</a:t>
            </a:r>
            <a:r>
              <a:rPr lang="ja-JP" altLang="ja-JP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関する事項</a:t>
            </a:r>
            <a:r>
              <a:rPr lang="ja-JP" altLang="ja-JP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ja-JP" sz="1800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ja-JP" altLang="ja-JP" sz="1800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37309" y="561860"/>
            <a:ext cx="4941028" cy="653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ja-JP" altLang="en-US" sz="1400" dirty="0" smtClean="0">
                <a:solidFill>
                  <a:schemeClr val="bg1"/>
                </a:solidFill>
              </a:rPr>
              <a:t>（</a:t>
            </a:r>
            <a:r>
              <a:rPr lang="ja-JP" altLang="ja-JP" sz="1400" dirty="0" smtClean="0">
                <a:solidFill>
                  <a:schemeClr val="bg1"/>
                </a:solidFill>
              </a:rPr>
              <a:t>以下に示す事項については、必ず記載してください。</a:t>
            </a:r>
            <a:r>
              <a:rPr lang="ja-JP" altLang="en-US" sz="1400" dirty="0">
                <a:solidFill>
                  <a:schemeClr val="bg1"/>
                </a:solidFill>
              </a:rPr>
              <a:t>）</a:t>
            </a:r>
            <a:endParaRPr lang="ja-JP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97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" y="52252"/>
            <a:ext cx="5667102" cy="705393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（１）空間演出に関する</a:t>
            </a:r>
            <a:r>
              <a:rPr lang="ja-JP" altLang="en-US" sz="2800" dirty="0" smtClean="0">
                <a:solidFill>
                  <a:schemeClr val="bg1"/>
                </a:solidFill>
              </a:rPr>
              <a:t>事項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6571" y="1031966"/>
            <a:ext cx="11612879" cy="5551714"/>
          </a:xfrm>
          <a:ln>
            <a:solidFill>
              <a:schemeClr val="bg1"/>
            </a:solidFill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〇川崎</a:t>
            </a: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を訪れたくなるような仕掛けや歩きたくなる仕掛けなど、創意工夫や独自性に関する事項。</a:t>
            </a:r>
          </a:p>
          <a:p>
            <a:pPr marL="0" indent="0">
              <a:buNone/>
            </a:pP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en-US" altLang="ja-JP" sz="18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ja-JP" altLang="en-US" sz="18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〇川崎</a:t>
            </a: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らしさや川崎の魅力に関する事項。</a:t>
            </a:r>
          </a:p>
          <a:p>
            <a:pPr marL="0" indent="0">
              <a:buNone/>
            </a:pPr>
            <a:endParaRPr lang="ja-JP" altLang="ja-JP" sz="1800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37309" y="561860"/>
            <a:ext cx="4941028" cy="653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ja-JP" altLang="en-US" sz="1400" dirty="0" smtClean="0">
                <a:solidFill>
                  <a:schemeClr val="bg1"/>
                </a:solidFill>
              </a:rPr>
              <a:t>（</a:t>
            </a:r>
            <a:r>
              <a:rPr lang="ja-JP" altLang="ja-JP" sz="1400" dirty="0" smtClean="0">
                <a:solidFill>
                  <a:schemeClr val="bg1"/>
                </a:solidFill>
              </a:rPr>
              <a:t>以下に示す事項については、必ず記載してください。</a:t>
            </a:r>
            <a:r>
              <a:rPr lang="ja-JP" altLang="en-US" sz="1400" dirty="0">
                <a:solidFill>
                  <a:schemeClr val="bg1"/>
                </a:solidFill>
              </a:rPr>
              <a:t>）</a:t>
            </a:r>
            <a:endParaRPr lang="ja-JP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746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" y="52252"/>
            <a:ext cx="11741330" cy="705393"/>
          </a:xfrm>
        </p:spPr>
        <p:txBody>
          <a:bodyPr>
            <a:noAutofit/>
          </a:bodyPr>
          <a:lstStyle/>
          <a:p>
            <a:r>
              <a:rPr lang="ja-JP" altLang="en-US" sz="2600" dirty="0">
                <a:solidFill>
                  <a:schemeClr val="bg1"/>
                </a:solidFill>
              </a:rPr>
              <a:t>（２）市制１００周年記念事業や緑化フェアとの連携や機運向上に関する事項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6571" y="1031966"/>
            <a:ext cx="11612879" cy="5551714"/>
          </a:xfrm>
          <a:ln>
            <a:solidFill>
              <a:schemeClr val="bg1"/>
            </a:solidFill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○本市の発展を支えてきた「多様性」の価値の共有や、市民に「愛着」と「誇り」を</a:t>
            </a: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持って</a:t>
            </a: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いただける</a:t>
            </a: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よう　　</a:t>
            </a:r>
            <a:endParaRPr lang="en-US" altLang="ja-JP" sz="18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</a:t>
            </a: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機会の創出、みどりがもたらす快適で豊かな暮らしがある</a:t>
            </a: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まちづくり</a:t>
            </a: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の普及啓発といった、市制</a:t>
            </a:r>
            <a:r>
              <a:rPr lang="en-US" altLang="ja-JP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18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8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周年</a:t>
            </a: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や緑化フェアの取り組みに関する事項。</a:t>
            </a:r>
          </a:p>
          <a:p>
            <a:pPr marL="0" indent="0">
              <a:buNone/>
            </a:pPr>
            <a:endParaRPr lang="ja-JP" altLang="ja-JP" sz="1800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37309" y="561860"/>
            <a:ext cx="4941028" cy="653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kumimoji="1"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pitchFamily="18" charset="2"/>
              <a:buNone/>
            </a:pPr>
            <a:r>
              <a:rPr lang="ja-JP" altLang="en-US" sz="1400" dirty="0" smtClean="0">
                <a:solidFill>
                  <a:schemeClr val="bg1"/>
                </a:solidFill>
              </a:rPr>
              <a:t>（</a:t>
            </a:r>
            <a:r>
              <a:rPr lang="ja-JP" altLang="ja-JP" sz="1400" dirty="0" smtClean="0">
                <a:solidFill>
                  <a:schemeClr val="bg1"/>
                </a:solidFill>
              </a:rPr>
              <a:t>以下に示す事項については、必ず記載してください。</a:t>
            </a:r>
            <a:r>
              <a:rPr lang="ja-JP" altLang="en-US" sz="1400" dirty="0">
                <a:solidFill>
                  <a:schemeClr val="bg1"/>
                </a:solidFill>
              </a:rPr>
              <a:t>）</a:t>
            </a:r>
            <a:endParaRPr lang="ja-JP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600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" y="52252"/>
            <a:ext cx="11741330" cy="705393"/>
          </a:xfrm>
        </p:spPr>
        <p:txBody>
          <a:bodyPr>
            <a:norm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（３）</a:t>
            </a:r>
            <a:r>
              <a:rPr lang="ja-JP" altLang="en-US" sz="2800" dirty="0">
                <a:solidFill>
                  <a:schemeClr val="bg1"/>
                </a:solidFill>
              </a:rPr>
              <a:t>完成イメージ図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6571" y="757645"/>
            <a:ext cx="11612879" cy="5826035"/>
          </a:xfrm>
          <a:ln>
            <a:solidFill>
              <a:schemeClr val="bg1"/>
            </a:solidFill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ja-JP" altLang="en-US" sz="1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ja-JP" sz="1800" dirty="0" smtClean="0"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9949534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</TotalTime>
  <Words>352</Words>
  <Application>Microsoft Office PowerPoint</Application>
  <PresentationFormat>ワイド画面</PresentationFormat>
  <Paragraphs>38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HG丸ｺﾞｼｯｸM-PRO</vt:lpstr>
      <vt:lpstr>メイリオ</vt:lpstr>
      <vt:lpstr>Century Gothic</vt:lpstr>
      <vt:lpstr>Wingdings 3</vt:lpstr>
      <vt:lpstr>スライス</vt:lpstr>
      <vt:lpstr>「企画提案書様式」</vt:lpstr>
      <vt:lpstr>（１）空間演出に関する事項</vt:lpstr>
      <vt:lpstr>（１）空間演出に関する事項</vt:lpstr>
      <vt:lpstr>（２）市制１００周年記念事業や緑化フェアとの連携や機運向上に関する事項</vt:lpstr>
      <vt:lpstr>（３）完成イメージ図</vt:lpstr>
    </vt:vector>
  </TitlesOfParts>
  <Company>総務企画局情報管理部システム管理課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「企画提案書様式」</dc:title>
  <dc:creator>川崎市</dc:creator>
  <cp:lastModifiedBy>川崎市</cp:lastModifiedBy>
  <cp:revision>18</cp:revision>
  <dcterms:created xsi:type="dcterms:W3CDTF">2023-06-14T12:05:03Z</dcterms:created>
  <dcterms:modified xsi:type="dcterms:W3CDTF">2023-07-06T08:00:02Z</dcterms:modified>
</cp:coreProperties>
</file>